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9"/>
  </p:notesMasterIdLst>
  <p:sldIdLst>
    <p:sldId id="294" r:id="rId2"/>
    <p:sldId id="322" r:id="rId3"/>
    <p:sldId id="282" r:id="rId4"/>
    <p:sldId id="299" r:id="rId5"/>
    <p:sldId id="3706" r:id="rId6"/>
    <p:sldId id="3699" r:id="rId7"/>
    <p:sldId id="3681" r:id="rId8"/>
    <p:sldId id="372" r:id="rId9"/>
    <p:sldId id="3684" r:id="rId10"/>
    <p:sldId id="3685" r:id="rId11"/>
    <p:sldId id="3686" r:id="rId12"/>
    <p:sldId id="3687" r:id="rId13"/>
    <p:sldId id="3688" r:id="rId14"/>
    <p:sldId id="3700" r:id="rId15"/>
    <p:sldId id="3690" r:id="rId16"/>
    <p:sldId id="3691" r:id="rId17"/>
    <p:sldId id="3701" r:id="rId18"/>
    <p:sldId id="3693" r:id="rId19"/>
    <p:sldId id="3694" r:id="rId20"/>
    <p:sldId id="3695" r:id="rId21"/>
    <p:sldId id="3696" r:id="rId22"/>
    <p:sldId id="3697" r:id="rId23"/>
    <p:sldId id="3698" r:id="rId24"/>
    <p:sldId id="3622" r:id="rId25"/>
    <p:sldId id="3670" r:id="rId26"/>
    <p:sldId id="323" r:id="rId27"/>
    <p:sldId id="746" r:id="rId28"/>
    <p:sldId id="3682" r:id="rId29"/>
    <p:sldId id="671" r:id="rId30"/>
    <p:sldId id="3624" r:id="rId31"/>
    <p:sldId id="3683" r:id="rId32"/>
    <p:sldId id="3702" r:id="rId33"/>
    <p:sldId id="3676" r:id="rId34"/>
    <p:sldId id="3677" r:id="rId35"/>
    <p:sldId id="3678" r:id="rId36"/>
    <p:sldId id="3679" r:id="rId37"/>
    <p:sldId id="3704" r:id="rId38"/>
    <p:sldId id="3589" r:id="rId39"/>
    <p:sldId id="3675" r:id="rId40"/>
    <p:sldId id="3596" r:id="rId41"/>
    <p:sldId id="3703" r:id="rId42"/>
    <p:sldId id="3705" r:id="rId43"/>
    <p:sldId id="3627" r:id="rId44"/>
    <p:sldId id="3671" r:id="rId45"/>
    <p:sldId id="3674" r:id="rId46"/>
    <p:sldId id="777" r:id="rId47"/>
    <p:sldId id="329" r:id="rId48"/>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9427FF-CBCC-43F5-97C6-B10198A07BEB}" v="44" dt="2026-05-06T13:00:38.0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7" d="100"/>
          <a:sy n="67" d="100"/>
        </p:scale>
        <p:origin x="1296" y="456"/>
      </p:cViewPr>
      <p:guideLst/>
    </p:cSldViewPr>
  </p:slideViewPr>
  <p:notesTextViewPr>
    <p:cViewPr>
      <p:scale>
        <a:sx n="3" d="2"/>
        <a:sy n="3" d="2"/>
      </p:scale>
      <p:origin x="-38" y="-24"/>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 Stofbergen" userId="00303f04-5257-4ebb-9003-6ba72ac39ffb" providerId="ADAL" clId="{AD9C8FF9-17C9-436B-83B2-7F809B7B9B27}"/>
    <pc:docChg chg="undo custSel addSld delSld modSld sldOrd">
      <pc:chgData name="Ben Stofbergen" userId="00303f04-5257-4ebb-9003-6ba72ac39ffb" providerId="ADAL" clId="{AD9C8FF9-17C9-436B-83B2-7F809B7B9B27}" dt="2026-05-06T13:38:23.811" v="132"/>
      <pc:docMkLst>
        <pc:docMk/>
      </pc:docMkLst>
      <pc:sldChg chg="addSp modSp add mod modAnim">
        <pc:chgData name="Ben Stofbergen" userId="00303f04-5257-4ebb-9003-6ba72ac39ffb" providerId="ADAL" clId="{AD9C8FF9-17C9-436B-83B2-7F809B7B9B27}" dt="2026-05-06T09:43:32.224" v="30"/>
        <pc:sldMkLst>
          <pc:docMk/>
          <pc:sldMk cId="656430721" sldId="323"/>
        </pc:sldMkLst>
        <pc:picChg chg="add mod">
          <ac:chgData name="Ben Stofbergen" userId="00303f04-5257-4ebb-9003-6ba72ac39ffb" providerId="ADAL" clId="{AD9C8FF9-17C9-436B-83B2-7F809B7B9B27}" dt="2026-05-06T09:43:29.385" v="29" actId="1076"/>
          <ac:picMkLst>
            <pc:docMk/>
            <pc:sldMk cId="656430721" sldId="323"/>
            <ac:picMk id="6" creationId="{E9012107-D971-500A-3F0C-02F93598AED0}"/>
          </ac:picMkLst>
        </pc:picChg>
      </pc:sldChg>
      <pc:sldChg chg="add">
        <pc:chgData name="Ben Stofbergen" userId="00303f04-5257-4ebb-9003-6ba72ac39ffb" providerId="ADAL" clId="{AD9C8FF9-17C9-436B-83B2-7F809B7B9B27}" dt="2026-05-06T12:47:31.987" v="41"/>
        <pc:sldMkLst>
          <pc:docMk/>
          <pc:sldMk cId="3990176908" sldId="329"/>
        </pc:sldMkLst>
      </pc:sldChg>
      <pc:sldChg chg="modSp">
        <pc:chgData name="Ben Stofbergen" userId="00303f04-5257-4ebb-9003-6ba72ac39ffb" providerId="ADAL" clId="{AD9C8FF9-17C9-436B-83B2-7F809B7B9B27}" dt="2026-05-06T09:38:27.870" v="8" actId="207"/>
        <pc:sldMkLst>
          <pc:docMk/>
          <pc:sldMk cId="3379497589" sldId="372"/>
        </pc:sldMkLst>
        <pc:spChg chg="mod">
          <ac:chgData name="Ben Stofbergen" userId="00303f04-5257-4ebb-9003-6ba72ac39ffb" providerId="ADAL" clId="{AD9C8FF9-17C9-436B-83B2-7F809B7B9B27}" dt="2026-05-06T09:38:27.870" v="8" actId="207"/>
          <ac:spMkLst>
            <pc:docMk/>
            <pc:sldMk cId="3379497589" sldId="372"/>
            <ac:spMk id="107" creationId="{4F51722C-02E9-40E0-5D02-C803D53DD1A5}"/>
          </ac:spMkLst>
        </pc:spChg>
      </pc:sldChg>
      <pc:sldChg chg="modSp add">
        <pc:chgData name="Ben Stofbergen" userId="00303f04-5257-4ebb-9003-6ba72ac39ffb" providerId="ADAL" clId="{AD9C8FF9-17C9-436B-83B2-7F809B7B9B27}" dt="2026-05-06T10:30:10.555" v="35" actId="115"/>
        <pc:sldMkLst>
          <pc:docMk/>
          <pc:sldMk cId="1198059628" sldId="671"/>
        </pc:sldMkLst>
        <pc:spChg chg="mod">
          <ac:chgData name="Ben Stofbergen" userId="00303f04-5257-4ebb-9003-6ba72ac39ffb" providerId="ADAL" clId="{AD9C8FF9-17C9-436B-83B2-7F809B7B9B27}" dt="2026-05-06T10:30:10.555" v="35" actId="115"/>
          <ac:spMkLst>
            <pc:docMk/>
            <pc:sldMk cId="1198059628" sldId="671"/>
            <ac:spMk id="6" creationId="{5F1EB26D-3018-E2EE-B5D4-638370DC3A3D}"/>
          </ac:spMkLst>
        </pc:spChg>
      </pc:sldChg>
      <pc:sldChg chg="add">
        <pc:chgData name="Ben Stofbergen" userId="00303f04-5257-4ebb-9003-6ba72ac39ffb" providerId="ADAL" clId="{AD9C8FF9-17C9-436B-83B2-7F809B7B9B27}" dt="2026-05-06T10:28:58.975" v="31"/>
        <pc:sldMkLst>
          <pc:docMk/>
          <pc:sldMk cId="2641996338" sldId="746"/>
        </pc:sldMkLst>
      </pc:sldChg>
      <pc:sldChg chg="add ord">
        <pc:chgData name="Ben Stofbergen" userId="00303f04-5257-4ebb-9003-6ba72ac39ffb" providerId="ADAL" clId="{AD9C8FF9-17C9-436B-83B2-7F809B7B9B27}" dt="2026-05-06T13:38:23.811" v="132"/>
        <pc:sldMkLst>
          <pc:docMk/>
          <pc:sldMk cId="166220412" sldId="777"/>
        </pc:sldMkLst>
      </pc:sldChg>
      <pc:sldChg chg="add">
        <pc:chgData name="Ben Stofbergen" userId="00303f04-5257-4ebb-9003-6ba72ac39ffb" providerId="ADAL" clId="{AD9C8FF9-17C9-436B-83B2-7F809B7B9B27}" dt="2026-05-06T12:47:05.078" v="39"/>
        <pc:sldMkLst>
          <pc:docMk/>
          <pc:sldMk cId="2644112150" sldId="3589"/>
        </pc:sldMkLst>
      </pc:sldChg>
      <pc:sldChg chg="add">
        <pc:chgData name="Ben Stofbergen" userId="00303f04-5257-4ebb-9003-6ba72ac39ffb" providerId="ADAL" clId="{AD9C8FF9-17C9-436B-83B2-7F809B7B9B27}" dt="2026-05-06T12:47:05.078" v="39"/>
        <pc:sldMkLst>
          <pc:docMk/>
          <pc:sldMk cId="1795429107" sldId="3596"/>
        </pc:sldMkLst>
      </pc:sldChg>
      <pc:sldChg chg="modSp add mod">
        <pc:chgData name="Ben Stofbergen" userId="00303f04-5257-4ebb-9003-6ba72ac39ffb" providerId="ADAL" clId="{AD9C8FF9-17C9-436B-83B2-7F809B7B9B27}" dt="2026-05-06T09:39:19.929" v="24" actId="20577"/>
        <pc:sldMkLst>
          <pc:docMk/>
          <pc:sldMk cId="3300909972" sldId="3622"/>
        </pc:sldMkLst>
        <pc:spChg chg="mod">
          <ac:chgData name="Ben Stofbergen" userId="00303f04-5257-4ebb-9003-6ba72ac39ffb" providerId="ADAL" clId="{AD9C8FF9-17C9-436B-83B2-7F809B7B9B27}" dt="2026-05-06T09:39:19.929" v="24" actId="20577"/>
          <ac:spMkLst>
            <pc:docMk/>
            <pc:sldMk cId="3300909972" sldId="3622"/>
            <ac:spMk id="3" creationId="{6760A7A4-5127-4BAC-A662-7B5F6FF541CE}"/>
          </ac:spMkLst>
        </pc:spChg>
      </pc:sldChg>
      <pc:sldChg chg="add">
        <pc:chgData name="Ben Stofbergen" userId="00303f04-5257-4ebb-9003-6ba72ac39ffb" providerId="ADAL" clId="{AD9C8FF9-17C9-436B-83B2-7F809B7B9B27}" dt="2026-05-06T10:29:54.798" v="32"/>
        <pc:sldMkLst>
          <pc:docMk/>
          <pc:sldMk cId="1589424368" sldId="3624"/>
        </pc:sldMkLst>
      </pc:sldChg>
      <pc:sldChg chg="add">
        <pc:chgData name="Ben Stofbergen" userId="00303f04-5257-4ebb-9003-6ba72ac39ffb" providerId="ADAL" clId="{AD9C8FF9-17C9-436B-83B2-7F809B7B9B27}" dt="2026-05-06T12:47:19.504" v="40"/>
        <pc:sldMkLst>
          <pc:docMk/>
          <pc:sldMk cId="2516466682" sldId="3627"/>
        </pc:sldMkLst>
      </pc:sldChg>
      <pc:sldChg chg="add">
        <pc:chgData name="Ben Stofbergen" userId="00303f04-5257-4ebb-9003-6ba72ac39ffb" providerId="ADAL" clId="{AD9C8FF9-17C9-436B-83B2-7F809B7B9B27}" dt="2026-05-06T09:39:33.912" v="25"/>
        <pc:sldMkLst>
          <pc:docMk/>
          <pc:sldMk cId="3091537152" sldId="3670"/>
        </pc:sldMkLst>
      </pc:sldChg>
      <pc:sldChg chg="add">
        <pc:chgData name="Ben Stofbergen" userId="00303f04-5257-4ebb-9003-6ba72ac39ffb" providerId="ADAL" clId="{AD9C8FF9-17C9-436B-83B2-7F809B7B9B27}" dt="2026-05-06T12:47:19.504" v="40"/>
        <pc:sldMkLst>
          <pc:docMk/>
          <pc:sldMk cId="1530193177" sldId="3671"/>
        </pc:sldMkLst>
      </pc:sldChg>
      <pc:sldChg chg="add">
        <pc:chgData name="Ben Stofbergen" userId="00303f04-5257-4ebb-9003-6ba72ac39ffb" providerId="ADAL" clId="{AD9C8FF9-17C9-436B-83B2-7F809B7B9B27}" dt="2026-05-06T12:47:19.504" v="40"/>
        <pc:sldMkLst>
          <pc:docMk/>
          <pc:sldMk cId="3971278027" sldId="3674"/>
        </pc:sldMkLst>
      </pc:sldChg>
      <pc:sldChg chg="add">
        <pc:chgData name="Ben Stofbergen" userId="00303f04-5257-4ebb-9003-6ba72ac39ffb" providerId="ADAL" clId="{AD9C8FF9-17C9-436B-83B2-7F809B7B9B27}" dt="2026-05-06T12:47:05.078" v="39"/>
        <pc:sldMkLst>
          <pc:docMk/>
          <pc:sldMk cId="4272673733" sldId="3675"/>
        </pc:sldMkLst>
      </pc:sldChg>
      <pc:sldChg chg="add">
        <pc:chgData name="Ben Stofbergen" userId="00303f04-5257-4ebb-9003-6ba72ac39ffb" providerId="ADAL" clId="{AD9C8FF9-17C9-436B-83B2-7F809B7B9B27}" dt="2026-05-06T12:46:28.460" v="38"/>
        <pc:sldMkLst>
          <pc:docMk/>
          <pc:sldMk cId="565558914" sldId="3676"/>
        </pc:sldMkLst>
      </pc:sldChg>
      <pc:sldChg chg="add">
        <pc:chgData name="Ben Stofbergen" userId="00303f04-5257-4ebb-9003-6ba72ac39ffb" providerId="ADAL" clId="{AD9C8FF9-17C9-436B-83B2-7F809B7B9B27}" dt="2026-05-06T12:46:28.460" v="38"/>
        <pc:sldMkLst>
          <pc:docMk/>
          <pc:sldMk cId="3543881084" sldId="3677"/>
        </pc:sldMkLst>
      </pc:sldChg>
      <pc:sldChg chg="add">
        <pc:chgData name="Ben Stofbergen" userId="00303f04-5257-4ebb-9003-6ba72ac39ffb" providerId="ADAL" clId="{AD9C8FF9-17C9-436B-83B2-7F809B7B9B27}" dt="2026-05-06T12:46:28.460" v="38"/>
        <pc:sldMkLst>
          <pc:docMk/>
          <pc:sldMk cId="3004358437" sldId="3678"/>
        </pc:sldMkLst>
      </pc:sldChg>
      <pc:sldChg chg="addSp delSp modSp add mod">
        <pc:chgData name="Ben Stofbergen" userId="00303f04-5257-4ebb-9003-6ba72ac39ffb" providerId="ADAL" clId="{AD9C8FF9-17C9-436B-83B2-7F809B7B9B27}" dt="2026-05-06T12:47:51.451" v="44" actId="478"/>
        <pc:sldMkLst>
          <pc:docMk/>
          <pc:sldMk cId="2762046839" sldId="3679"/>
        </pc:sldMkLst>
        <pc:spChg chg="add del mod">
          <ac:chgData name="Ben Stofbergen" userId="00303f04-5257-4ebb-9003-6ba72ac39ffb" providerId="ADAL" clId="{AD9C8FF9-17C9-436B-83B2-7F809B7B9B27}" dt="2026-05-06T12:47:51.451" v="44" actId="478"/>
          <ac:spMkLst>
            <pc:docMk/>
            <pc:sldMk cId="2762046839" sldId="3679"/>
            <ac:spMk id="3" creationId="{F679B235-451B-FCE2-CE7C-89533E8EA0DC}"/>
          </ac:spMkLst>
        </pc:spChg>
        <pc:spChg chg="del">
          <ac:chgData name="Ben Stofbergen" userId="00303f04-5257-4ebb-9003-6ba72ac39ffb" providerId="ADAL" clId="{AD9C8FF9-17C9-436B-83B2-7F809B7B9B27}" dt="2026-05-06T12:47:49.113" v="42" actId="478"/>
          <ac:spMkLst>
            <pc:docMk/>
            <pc:sldMk cId="2762046839" sldId="3679"/>
            <ac:spMk id="97" creationId="{ABD91ACE-D74E-131B-E47B-5D303E020727}"/>
          </ac:spMkLst>
        </pc:spChg>
      </pc:sldChg>
      <pc:sldChg chg="modSp">
        <pc:chgData name="Ben Stofbergen" userId="00303f04-5257-4ebb-9003-6ba72ac39ffb" providerId="ADAL" clId="{AD9C8FF9-17C9-436B-83B2-7F809B7B9B27}" dt="2026-05-06T13:00:38.048" v="130" actId="20577"/>
        <pc:sldMkLst>
          <pc:docMk/>
          <pc:sldMk cId="473297254" sldId="3681"/>
        </pc:sldMkLst>
        <pc:spChg chg="mod">
          <ac:chgData name="Ben Stofbergen" userId="00303f04-5257-4ebb-9003-6ba72ac39ffb" providerId="ADAL" clId="{AD9C8FF9-17C9-436B-83B2-7F809B7B9B27}" dt="2026-05-06T13:00:38.048" v="130" actId="20577"/>
          <ac:spMkLst>
            <pc:docMk/>
            <pc:sldMk cId="473297254" sldId="3681"/>
            <ac:spMk id="107" creationId="{B2B803F1-C6B1-4F14-E283-FCE6C58182D6}"/>
          </ac:spMkLst>
        </pc:spChg>
      </pc:sldChg>
      <pc:sldChg chg="add">
        <pc:chgData name="Ben Stofbergen" userId="00303f04-5257-4ebb-9003-6ba72ac39ffb" providerId="ADAL" clId="{AD9C8FF9-17C9-436B-83B2-7F809B7B9B27}" dt="2026-05-06T10:29:54.798" v="32"/>
        <pc:sldMkLst>
          <pc:docMk/>
          <pc:sldMk cId="1280116488" sldId="3682"/>
        </pc:sldMkLst>
      </pc:sldChg>
      <pc:sldChg chg="add">
        <pc:chgData name="Ben Stofbergen" userId="00303f04-5257-4ebb-9003-6ba72ac39ffb" providerId="ADAL" clId="{AD9C8FF9-17C9-436B-83B2-7F809B7B9B27}" dt="2026-05-06T11:15:10.411" v="36"/>
        <pc:sldMkLst>
          <pc:docMk/>
          <pc:sldMk cId="2604163762" sldId="3683"/>
        </pc:sldMkLst>
      </pc:sldChg>
      <pc:sldChg chg="del">
        <pc:chgData name="Ben Stofbergen" userId="00303f04-5257-4ebb-9003-6ba72ac39ffb" providerId="ADAL" clId="{AD9C8FF9-17C9-436B-83B2-7F809B7B9B27}" dt="2026-05-06T09:36:42.173" v="1" actId="47"/>
        <pc:sldMkLst>
          <pc:docMk/>
          <pc:sldMk cId="3319801356" sldId="3692"/>
        </pc:sldMkLst>
      </pc:sldChg>
      <pc:sldChg chg="modSp">
        <pc:chgData name="Ben Stofbergen" userId="00303f04-5257-4ebb-9003-6ba72ac39ffb" providerId="ADAL" clId="{AD9C8FF9-17C9-436B-83B2-7F809B7B9B27}" dt="2026-05-06T09:36:54.152" v="7" actId="20577"/>
        <pc:sldMkLst>
          <pc:docMk/>
          <pc:sldMk cId="3502196762" sldId="3693"/>
        </pc:sldMkLst>
        <pc:spChg chg="mod">
          <ac:chgData name="Ben Stofbergen" userId="00303f04-5257-4ebb-9003-6ba72ac39ffb" providerId="ADAL" clId="{AD9C8FF9-17C9-436B-83B2-7F809B7B9B27}" dt="2026-05-06T09:36:54.152" v="7" actId="20577"/>
          <ac:spMkLst>
            <pc:docMk/>
            <pc:sldMk cId="3502196762" sldId="3693"/>
            <ac:spMk id="107" creationId="{BEDEEBBF-DAC5-CFE3-7D9A-EF044162F479}"/>
          </ac:spMkLst>
        </pc:spChg>
      </pc:sldChg>
      <pc:sldChg chg="modSp add">
        <pc:chgData name="Ben Stofbergen" userId="00303f04-5257-4ebb-9003-6ba72ac39ffb" providerId="ADAL" clId="{AD9C8FF9-17C9-436B-83B2-7F809B7B9B27}" dt="2026-05-06T09:36:46.125" v="2" actId="207"/>
        <pc:sldMkLst>
          <pc:docMk/>
          <pc:sldMk cId="592140399" sldId="3701"/>
        </pc:sldMkLst>
        <pc:spChg chg="mod">
          <ac:chgData name="Ben Stofbergen" userId="00303f04-5257-4ebb-9003-6ba72ac39ffb" providerId="ADAL" clId="{AD9C8FF9-17C9-436B-83B2-7F809B7B9B27}" dt="2026-05-06T09:36:46.125" v="2" actId="207"/>
          <ac:spMkLst>
            <pc:docMk/>
            <pc:sldMk cId="592140399" sldId="3701"/>
            <ac:spMk id="107" creationId="{4A6E1AEA-6CAE-CA32-88C7-4CFACC385026}"/>
          </ac:spMkLst>
        </pc:spChg>
      </pc:sldChg>
      <pc:sldChg chg="add">
        <pc:chgData name="Ben Stofbergen" userId="00303f04-5257-4ebb-9003-6ba72ac39ffb" providerId="ADAL" clId="{AD9C8FF9-17C9-436B-83B2-7F809B7B9B27}" dt="2026-05-06T11:15:21.172" v="37"/>
        <pc:sldMkLst>
          <pc:docMk/>
          <pc:sldMk cId="3322569050" sldId="3702"/>
        </pc:sldMkLst>
      </pc:sldChg>
      <pc:sldChg chg="add">
        <pc:chgData name="Ben Stofbergen" userId="00303f04-5257-4ebb-9003-6ba72ac39ffb" providerId="ADAL" clId="{AD9C8FF9-17C9-436B-83B2-7F809B7B9B27}" dt="2026-05-06T12:47:05.078" v="39"/>
        <pc:sldMkLst>
          <pc:docMk/>
          <pc:sldMk cId="1074592791" sldId="3703"/>
        </pc:sldMkLst>
      </pc:sldChg>
      <pc:sldChg chg="modSp add mod ord">
        <pc:chgData name="Ben Stofbergen" userId="00303f04-5257-4ebb-9003-6ba72ac39ffb" providerId="ADAL" clId="{AD9C8FF9-17C9-436B-83B2-7F809B7B9B27}" dt="2026-05-06T12:49:31.687" v="125"/>
        <pc:sldMkLst>
          <pc:docMk/>
          <pc:sldMk cId="1798170269" sldId="3704"/>
        </pc:sldMkLst>
        <pc:spChg chg="mod">
          <ac:chgData name="Ben Stofbergen" userId="00303f04-5257-4ebb-9003-6ba72ac39ffb" providerId="ADAL" clId="{AD9C8FF9-17C9-436B-83B2-7F809B7B9B27}" dt="2026-05-06T12:49:27.523" v="123" actId="20577"/>
          <ac:spMkLst>
            <pc:docMk/>
            <pc:sldMk cId="1798170269" sldId="3704"/>
            <ac:spMk id="13" creationId="{C2EEF534-83E1-1B56-4390-4451A03D79B9}"/>
          </ac:spMkLst>
        </pc:spChg>
        <pc:spChg chg="mod">
          <ac:chgData name="Ben Stofbergen" userId="00303f04-5257-4ebb-9003-6ba72ac39ffb" providerId="ADAL" clId="{AD9C8FF9-17C9-436B-83B2-7F809B7B9B27}" dt="2026-05-06T12:49:10.717" v="85" actId="1076"/>
          <ac:spMkLst>
            <pc:docMk/>
            <pc:sldMk cId="1798170269" sldId="3704"/>
            <ac:spMk id="23" creationId="{DCACAAD4-258D-C44F-CE69-8275B79D5D71}"/>
          </ac:spMkLst>
        </pc:spChg>
      </pc:sldChg>
      <pc:sldChg chg="add">
        <pc:chgData name="Ben Stofbergen" userId="00303f04-5257-4ebb-9003-6ba72ac39ffb" providerId="ADAL" clId="{AD9C8FF9-17C9-436B-83B2-7F809B7B9B27}" dt="2026-05-06T12:50:09.166" v="126"/>
        <pc:sldMkLst>
          <pc:docMk/>
          <pc:sldMk cId="3831576199" sldId="3705"/>
        </pc:sldMkLst>
      </pc:sldChg>
      <pc:sldChg chg="add">
        <pc:chgData name="Ben Stofbergen" userId="00303f04-5257-4ebb-9003-6ba72ac39ffb" providerId="ADAL" clId="{AD9C8FF9-17C9-436B-83B2-7F809B7B9B27}" dt="2026-05-06T12:50:27.126" v="127"/>
        <pc:sldMkLst>
          <pc:docMk/>
          <pc:sldMk cId="1176391998" sldId="370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C12E8F-390A-4599-B192-DA886353A95E}" type="datetimeFigureOut">
              <a:rPr lang="nl-NL" smtClean="0"/>
              <a:t>6-5-2026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3DCB39-FBC7-4FAA-903E-0995C4472A3D}" type="slidenum">
              <a:rPr lang="nl-NL" smtClean="0"/>
              <a:t>‹nr.›</a:t>
            </a:fld>
            <a:endParaRPr lang="nl-NL"/>
          </a:p>
        </p:txBody>
      </p:sp>
    </p:spTree>
    <p:extLst>
      <p:ext uri="{BB962C8B-B14F-4D97-AF65-F5344CB8AC3E}">
        <p14:creationId xmlns:p14="http://schemas.microsoft.com/office/powerpoint/2010/main" val="19669309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A43DCB39-FBC7-4FAA-903E-0995C4472A3D}" type="slidenum">
              <a:rPr lang="nl-NL" smtClean="0"/>
              <a:t>1</a:t>
            </a:fld>
            <a:endParaRPr lang="nl-NL"/>
          </a:p>
        </p:txBody>
      </p:sp>
    </p:spTree>
    <p:extLst>
      <p:ext uri="{BB962C8B-B14F-4D97-AF65-F5344CB8AC3E}">
        <p14:creationId xmlns:p14="http://schemas.microsoft.com/office/powerpoint/2010/main" val="4105427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C176B4-2F3E-4542-A88B-B482618D0CAA}"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02220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sz="1200" b="0" i="0" kern="1200" dirty="0">
                <a:solidFill>
                  <a:schemeClr val="tx1"/>
                </a:solidFill>
                <a:effectLst/>
                <a:latin typeface="+mn-lt"/>
                <a:ea typeface="+mn-ea"/>
                <a:cs typeface="+mn-cs"/>
              </a:rPr>
              <a:t>“Wie kent iemand die slachtoffer werd van cyberfraude?”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nl-NL" sz="1200" b="0" i="0" kern="1200" dirty="0">
                <a:solidFill>
                  <a:schemeClr val="tx1"/>
                </a:solidFill>
                <a:effectLst/>
                <a:latin typeface="+mn-lt"/>
                <a:ea typeface="+mn-ea"/>
                <a:cs typeface="+mn-cs"/>
              </a:rPr>
              <a:t>“Wie denkt: </a:t>
            </a:r>
            <a:r>
              <a:rPr lang="nl-NL" sz="1200" b="0" i="1" kern="1200" dirty="0">
                <a:solidFill>
                  <a:schemeClr val="tx1"/>
                </a:solidFill>
                <a:effectLst/>
                <a:latin typeface="+mn-lt"/>
                <a:ea typeface="+mn-ea"/>
                <a:cs typeface="+mn-cs"/>
              </a:rPr>
              <a:t>bij mij valt toch weinig te halen</a:t>
            </a:r>
            <a:r>
              <a:rPr lang="nl-NL" sz="1200" b="0" i="0" kern="1200" dirty="0">
                <a:solidFill>
                  <a:schemeClr val="tx1"/>
                </a:solidFill>
                <a:effectLst/>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b="0" i="0" kern="1200" dirty="0">
              <a:solidFill>
                <a:schemeClr val="tx1"/>
              </a:solidFill>
              <a:effectLst/>
              <a:latin typeface="+mn-lt"/>
              <a:ea typeface="+mn-ea"/>
              <a:cs typeface="+mn-cs"/>
            </a:endParaRPr>
          </a:p>
          <a:p>
            <a:endParaRPr lang="nl-NL" dirty="0"/>
          </a:p>
        </p:txBody>
      </p:sp>
      <p:sp>
        <p:nvSpPr>
          <p:cNvPr id="4" name="Tijdelijke aanduiding voor dianummer 3"/>
          <p:cNvSpPr>
            <a:spLocks noGrp="1"/>
          </p:cNvSpPr>
          <p:nvPr>
            <p:ph type="sldNum" sz="quarter" idx="5"/>
          </p:nvPr>
        </p:nvSpPr>
        <p:spPr/>
        <p:txBody>
          <a:bodyPr/>
          <a:lstStyle/>
          <a:p>
            <a:fld id="{1577F81E-F192-4F67-BA1A-7D592E89E4AE}" type="slidenum">
              <a:rPr lang="nl-NL" smtClean="0"/>
              <a:t>5</a:t>
            </a:fld>
            <a:endParaRPr lang="nl-NL"/>
          </a:p>
        </p:txBody>
      </p:sp>
    </p:spTree>
    <p:extLst>
      <p:ext uri="{BB962C8B-B14F-4D97-AF65-F5344CB8AC3E}">
        <p14:creationId xmlns:p14="http://schemas.microsoft.com/office/powerpoint/2010/main" val="25400177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C176B4-2F3E-4542-A88B-B482618D0CAA}"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nl-NL"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84057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De “bekende” vormen van cybercrime zijn veranderd en blijven constant in beweging.</a:t>
            </a:r>
          </a:p>
        </p:txBody>
      </p:sp>
      <p:sp>
        <p:nvSpPr>
          <p:cNvPr id="4" name="Tijdelijke aanduiding voor dianummer 3"/>
          <p:cNvSpPr>
            <a:spLocks noGrp="1"/>
          </p:cNvSpPr>
          <p:nvPr>
            <p:ph type="sldNum" sz="quarter" idx="5"/>
          </p:nvPr>
        </p:nvSpPr>
        <p:spPr/>
        <p:txBody>
          <a:bodyPr/>
          <a:lstStyle/>
          <a:p>
            <a:fld id="{1577F81E-F192-4F67-BA1A-7D592E89E4AE}" type="slidenum">
              <a:rPr lang="nl-NL" smtClean="0"/>
              <a:t>37</a:t>
            </a:fld>
            <a:endParaRPr lang="nl-NL"/>
          </a:p>
        </p:txBody>
      </p:sp>
    </p:spTree>
    <p:extLst>
      <p:ext uri="{BB962C8B-B14F-4D97-AF65-F5344CB8AC3E}">
        <p14:creationId xmlns:p14="http://schemas.microsoft.com/office/powerpoint/2010/main" val="13739709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kern="1200" dirty="0" err="1">
                <a:solidFill>
                  <a:schemeClr val="tx1"/>
                </a:solidFill>
                <a:effectLst/>
                <a:latin typeface="+mn-lt"/>
                <a:ea typeface="+mn-ea"/>
                <a:cs typeface="+mn-cs"/>
              </a:rPr>
              <a:t>Phishing</a:t>
            </a:r>
            <a:r>
              <a:rPr lang="nl-NL" sz="1200" b="0" i="0" kern="1200" dirty="0">
                <a:solidFill>
                  <a:schemeClr val="tx1"/>
                </a:solidFill>
                <a:effectLst/>
                <a:latin typeface="+mn-lt"/>
                <a:ea typeface="+mn-ea"/>
                <a:cs typeface="+mn-cs"/>
              </a:rPr>
              <a:t> is in de basis niet veranderd, maar de vorm wel. De tijd van slecht geschreven mails met vreemde afzenders ligt grotendeels achter ons. Berichten sluiten nu aan op de dagelijkse praktijk van medewerkers. Ze verwijzen naar echte projecten, gebruiken herkenbare namen en komen vaak op precies het juiste moment binnen.</a:t>
            </a:r>
          </a:p>
          <a:p>
            <a:r>
              <a:rPr lang="nl-NL" sz="1200" b="0" i="0" kern="1200" dirty="0">
                <a:solidFill>
                  <a:schemeClr val="tx1"/>
                </a:solidFill>
                <a:effectLst/>
                <a:latin typeface="+mn-lt"/>
                <a:ea typeface="+mn-ea"/>
                <a:cs typeface="+mn-cs"/>
              </a:rPr>
              <a:t>Dat maakt het onderscheid tussen echt en nep lastiger dan ooit. Waar medewerkers vroeger leerden om verdachte signalen te herkennen, vraagt </a:t>
            </a:r>
            <a:r>
              <a:rPr lang="nl-NL" sz="1200" b="0" i="0" kern="1200" dirty="0" err="1">
                <a:solidFill>
                  <a:schemeClr val="tx1"/>
                </a:solidFill>
                <a:effectLst/>
                <a:latin typeface="+mn-lt"/>
                <a:ea typeface="+mn-ea"/>
                <a:cs typeface="+mn-cs"/>
              </a:rPr>
              <a:t>phishing</a:t>
            </a:r>
            <a:r>
              <a:rPr lang="nl-NL" sz="1200" b="0" i="0" kern="1200" dirty="0">
                <a:solidFill>
                  <a:schemeClr val="tx1"/>
                </a:solidFill>
                <a:effectLst/>
                <a:latin typeface="+mn-lt"/>
                <a:ea typeface="+mn-ea"/>
                <a:cs typeface="+mn-cs"/>
              </a:rPr>
              <a:t> in 2026 om een andere manier van denken. Niet: “ziet dit er vreemd uit?”, maar eerder: “klopt dit verzoek, los van hoe het eruitziet?”</a:t>
            </a:r>
          </a:p>
          <a:p>
            <a:endParaRPr lang="nl-NL" dirty="0"/>
          </a:p>
        </p:txBody>
      </p:sp>
      <p:sp>
        <p:nvSpPr>
          <p:cNvPr id="4" name="Tijdelijke aanduiding voor dianummer 3"/>
          <p:cNvSpPr>
            <a:spLocks noGrp="1"/>
          </p:cNvSpPr>
          <p:nvPr>
            <p:ph type="sldNum" sz="quarter" idx="5"/>
          </p:nvPr>
        </p:nvSpPr>
        <p:spPr/>
        <p:txBody>
          <a:bodyPr/>
          <a:lstStyle/>
          <a:p>
            <a:fld id="{1577F81E-F192-4F67-BA1A-7D592E89E4AE}" type="slidenum">
              <a:rPr lang="nl-NL" smtClean="0"/>
              <a:t>38</a:t>
            </a:fld>
            <a:endParaRPr lang="nl-NL"/>
          </a:p>
        </p:txBody>
      </p:sp>
    </p:spTree>
    <p:extLst>
      <p:ext uri="{BB962C8B-B14F-4D97-AF65-F5344CB8AC3E}">
        <p14:creationId xmlns:p14="http://schemas.microsoft.com/office/powerpoint/2010/main" val="26173095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b="0" i="0" kern="1200" dirty="0">
                <a:solidFill>
                  <a:schemeClr val="tx1"/>
                </a:solidFill>
                <a:effectLst/>
                <a:latin typeface="+mn-lt"/>
                <a:ea typeface="+mn-ea"/>
                <a:cs typeface="+mn-cs"/>
              </a:rPr>
              <a:t>Een telefoongesprek kan klinken als een collega of leidinggevende, compleet met juiste intonatie en context. Voor medewerkers voelt dat direct betrouwbaar, juist omdat het zo persoonlijk is. Die verschuiving maakt dat traditionele controles (zoals het herkennen van een verdachte mail) minder effectief worden. Het vraagt om een andere reflex. Niet alleen vertrouwen op wat je ziet of hoort, maar altijd een extra verificatiestap inbouwen bij gevoelige handelingen.</a:t>
            </a:r>
          </a:p>
          <a:p>
            <a:endParaRPr lang="nl-NL" sz="1200" b="0" i="0" kern="1200" dirty="0">
              <a:solidFill>
                <a:schemeClr val="tx1"/>
              </a:solidFill>
              <a:effectLst/>
              <a:latin typeface="+mn-lt"/>
              <a:ea typeface="+mn-ea"/>
              <a:cs typeface="+mn-cs"/>
            </a:endParaRPr>
          </a:p>
          <a:p>
            <a:r>
              <a:rPr lang="nl-NL" sz="1200" b="0" i="0" kern="1200" dirty="0">
                <a:solidFill>
                  <a:schemeClr val="tx1"/>
                </a:solidFill>
                <a:effectLst/>
                <a:latin typeface="+mn-lt"/>
                <a:ea typeface="+mn-ea"/>
                <a:cs typeface="+mn-cs"/>
              </a:rPr>
              <a:t>Voorbeeld: vrijdagmiddag 16:30, boekhouder krijgt een telefoontje van de “directeur” met de vraag of de factuur die net is binnengekomen met spoed betaald kan worden. Het is voor de vaste leverancier die verder moet het project.</a:t>
            </a:r>
          </a:p>
          <a:p>
            <a:endParaRPr lang="nl-NL" sz="1200" b="0" i="0" kern="1200" dirty="0">
              <a:solidFill>
                <a:schemeClr val="tx1"/>
              </a:solidFill>
              <a:effectLst/>
              <a:latin typeface="+mn-lt"/>
              <a:ea typeface="+mn-ea"/>
              <a:cs typeface="+mn-cs"/>
            </a:endParaRPr>
          </a:p>
          <a:p>
            <a:r>
              <a:rPr lang="nl-NL" sz="1200" b="0" i="0" kern="1200" dirty="0">
                <a:solidFill>
                  <a:schemeClr val="tx1"/>
                </a:solidFill>
                <a:effectLst/>
                <a:latin typeface="+mn-lt"/>
                <a:ea typeface="+mn-ea"/>
                <a:cs typeface="+mn-cs"/>
              </a:rPr>
              <a:t>Hoeveel uur aan beeldmateriaal is er nodig om een goede, betrouwbare </a:t>
            </a:r>
            <a:r>
              <a:rPr lang="nl-NL" sz="1200" b="0" i="0" kern="1200" dirty="0" err="1">
                <a:solidFill>
                  <a:schemeClr val="tx1"/>
                </a:solidFill>
                <a:effectLst/>
                <a:latin typeface="+mn-lt"/>
                <a:ea typeface="+mn-ea"/>
                <a:cs typeface="+mn-cs"/>
              </a:rPr>
              <a:t>deepfake</a:t>
            </a:r>
            <a:r>
              <a:rPr lang="nl-NL" sz="1200" b="0" i="0" kern="1200" dirty="0">
                <a:solidFill>
                  <a:schemeClr val="tx1"/>
                </a:solidFill>
                <a:effectLst/>
                <a:latin typeface="+mn-lt"/>
                <a:ea typeface="+mn-ea"/>
                <a:cs typeface="+mn-cs"/>
              </a:rPr>
              <a:t> te maken?</a:t>
            </a:r>
            <a:endParaRPr lang="nl-NL" dirty="0"/>
          </a:p>
        </p:txBody>
      </p:sp>
      <p:sp>
        <p:nvSpPr>
          <p:cNvPr id="4" name="Tijdelijke aanduiding voor dianummer 3"/>
          <p:cNvSpPr>
            <a:spLocks noGrp="1"/>
          </p:cNvSpPr>
          <p:nvPr>
            <p:ph type="sldNum" sz="quarter" idx="5"/>
          </p:nvPr>
        </p:nvSpPr>
        <p:spPr/>
        <p:txBody>
          <a:bodyPr/>
          <a:lstStyle/>
          <a:p>
            <a:fld id="{1577F81E-F192-4F67-BA1A-7D592E89E4AE}" type="slidenum">
              <a:rPr lang="nl-NL" smtClean="0"/>
              <a:t>39</a:t>
            </a:fld>
            <a:endParaRPr lang="nl-NL"/>
          </a:p>
        </p:txBody>
      </p:sp>
    </p:spTree>
    <p:extLst>
      <p:ext uri="{BB962C8B-B14F-4D97-AF65-F5344CB8AC3E}">
        <p14:creationId xmlns:p14="http://schemas.microsoft.com/office/powerpoint/2010/main" val="20897799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A43DCB39-FBC7-4FAA-903E-0995C4472A3D}" type="slidenum">
              <a:rPr lang="nl-NL" smtClean="0"/>
              <a:t>40</a:t>
            </a:fld>
            <a:endParaRPr lang="nl-NL"/>
          </a:p>
        </p:txBody>
      </p:sp>
    </p:spTree>
    <p:extLst>
      <p:ext uri="{BB962C8B-B14F-4D97-AF65-F5344CB8AC3E}">
        <p14:creationId xmlns:p14="http://schemas.microsoft.com/office/powerpoint/2010/main" val="4970004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Bij de </a:t>
            </a:r>
            <a:r>
              <a:rPr lang="nl-NL" dirty="0" err="1"/>
              <a:t>Odidolek</a:t>
            </a:r>
            <a:r>
              <a:rPr lang="nl-NL" dirty="0"/>
              <a:t> zijn gegevens van zes miljoen Nederlanders op straat komen te liggen. Kun je je voorstellen hoe deze gegevens misbruikt kunnen worden?</a:t>
            </a:r>
          </a:p>
        </p:txBody>
      </p:sp>
      <p:sp>
        <p:nvSpPr>
          <p:cNvPr id="4" name="Tijdelijke aanduiding voor dianummer 3"/>
          <p:cNvSpPr>
            <a:spLocks noGrp="1"/>
          </p:cNvSpPr>
          <p:nvPr>
            <p:ph type="sldNum" sz="quarter" idx="5"/>
          </p:nvPr>
        </p:nvSpPr>
        <p:spPr/>
        <p:txBody>
          <a:bodyPr/>
          <a:lstStyle/>
          <a:p>
            <a:fld id="{1577F81E-F192-4F67-BA1A-7D592E89E4AE}" type="slidenum">
              <a:rPr lang="nl-NL" smtClean="0"/>
              <a:t>41</a:t>
            </a:fld>
            <a:endParaRPr lang="nl-NL"/>
          </a:p>
        </p:txBody>
      </p:sp>
    </p:spTree>
    <p:extLst>
      <p:ext uri="{BB962C8B-B14F-4D97-AF65-F5344CB8AC3E}">
        <p14:creationId xmlns:p14="http://schemas.microsoft.com/office/powerpoint/2010/main" val="1963527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Stap voor stap, alleen zo maken we het behapbaar en veilig voor iedereen.</a:t>
            </a:r>
          </a:p>
          <a:p>
            <a:endParaRPr lang="nl-NL" dirty="0"/>
          </a:p>
          <a:p>
            <a:r>
              <a:rPr lang="nl-NL" dirty="0"/>
              <a:t>Streef ernaar om veiliger te zijn dan je buurman.</a:t>
            </a:r>
          </a:p>
        </p:txBody>
      </p:sp>
      <p:sp>
        <p:nvSpPr>
          <p:cNvPr id="4" name="Tijdelijke aanduiding voor dianummer 3"/>
          <p:cNvSpPr>
            <a:spLocks noGrp="1"/>
          </p:cNvSpPr>
          <p:nvPr>
            <p:ph type="sldNum" sz="quarter" idx="5"/>
          </p:nvPr>
        </p:nvSpPr>
        <p:spPr/>
        <p:txBody>
          <a:bodyPr/>
          <a:lstStyle/>
          <a:p>
            <a:fld id="{1577F81E-F192-4F67-BA1A-7D592E89E4AE}" type="slidenum">
              <a:rPr lang="nl-NL" smtClean="0"/>
              <a:t>42</a:t>
            </a:fld>
            <a:endParaRPr lang="nl-NL"/>
          </a:p>
        </p:txBody>
      </p:sp>
    </p:spTree>
    <p:extLst>
      <p:ext uri="{BB962C8B-B14F-4D97-AF65-F5344CB8AC3E}">
        <p14:creationId xmlns:p14="http://schemas.microsoft.com/office/powerpoint/2010/main" val="17829279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7.svg"/><Relationship Id="rId5" Type="http://schemas.microsoft.com/office/2007/relationships/hdphoto" Target="../media/hdphoto2.wdp"/><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7.svg"/><Relationship Id="rId5" Type="http://schemas.microsoft.com/office/2007/relationships/hdphoto" Target="../media/hdphoto2.wdp"/><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 Id="rId6" Type="http://schemas.microsoft.com/office/2007/relationships/hdphoto" Target="../media/hdphoto2.wdp"/><Relationship Id="rId5" Type="http://schemas.openxmlformats.org/officeDocument/2006/relationships/image" Target="../media/image5.png"/><Relationship Id="rId4" Type="http://schemas.microsoft.com/office/2007/relationships/hdphoto" Target="../media/hdphoto1.wdp"/></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7.svg"/><Relationship Id="rId5" Type="http://schemas.microsoft.com/office/2007/relationships/hdphoto" Target="../media/hdphoto2.wdp"/><Relationship Id="rId4" Type="http://schemas.openxmlformats.org/officeDocument/2006/relationships/image" Target="../media/image5.png"/></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svg"/><Relationship Id="rId5" Type="http://schemas.microsoft.com/office/2007/relationships/hdphoto" Target="../media/hdphoto2.wdp"/><Relationship Id="rId4" Type="http://schemas.openxmlformats.org/officeDocument/2006/relationships/image" Target="../media/image5.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9.pn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2.svg"/></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2.wdp"/><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3.svg"/><Relationship Id="rId5" Type="http://schemas.microsoft.com/office/2007/relationships/hdphoto" Target="../media/hdphoto2.wdp"/><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eldia">
    <p:spTree>
      <p:nvGrpSpPr>
        <p:cNvPr id="1" name=""/>
        <p:cNvGrpSpPr/>
        <p:nvPr/>
      </p:nvGrpSpPr>
      <p:grpSpPr>
        <a:xfrm>
          <a:off x="0" y="0"/>
          <a:ext cx="0" cy="0"/>
          <a:chOff x="0" y="0"/>
          <a:chExt cx="0" cy="0"/>
        </a:xfrm>
      </p:grpSpPr>
      <p:sp>
        <p:nvSpPr>
          <p:cNvPr id="20" name="Tijdelijke aanduiding voor afbeelding 9">
            <a:extLst>
              <a:ext uri="{FF2B5EF4-FFF2-40B4-BE49-F238E27FC236}">
                <a16:creationId xmlns:a16="http://schemas.microsoft.com/office/drawing/2014/main" id="{3872E325-0A51-4FC2-0A1F-CA0AFAC4C77B}"/>
              </a:ext>
            </a:extLst>
          </p:cNvPr>
          <p:cNvSpPr>
            <a:spLocks noGrp="1"/>
          </p:cNvSpPr>
          <p:nvPr>
            <p:ph type="pic" sz="quarter" idx="13" hasCustomPrompt="1"/>
          </p:nvPr>
        </p:nvSpPr>
        <p:spPr>
          <a:xfrm>
            <a:off x="0" y="-283369"/>
            <a:ext cx="12192000" cy="7141369"/>
          </a:xfrm>
          <a:custGeom>
            <a:avLst/>
            <a:gdLst>
              <a:gd name="connsiteX0" fmla="*/ 11553301 w 12192000"/>
              <a:gd name="connsiteY0" fmla="*/ 0 h 7141369"/>
              <a:gd name="connsiteX1" fmla="*/ 12109974 w 12192000"/>
              <a:gd name="connsiteY1" fmla="*/ 0 h 7141369"/>
              <a:gd name="connsiteX2" fmla="*/ 12192000 w 12192000"/>
              <a:gd name="connsiteY2" fmla="*/ 82026 h 7141369"/>
              <a:gd name="connsiteX3" fmla="*/ 12192000 w 12192000"/>
              <a:gd name="connsiteY3" fmla="*/ 149612 h 7141369"/>
              <a:gd name="connsiteX4" fmla="*/ 12192000 w 12192000"/>
              <a:gd name="connsiteY4" fmla="*/ 283369 h 7141369"/>
              <a:gd name="connsiteX5" fmla="*/ 12192000 w 12192000"/>
              <a:gd name="connsiteY5" fmla="*/ 395627 h 7141369"/>
              <a:gd name="connsiteX6" fmla="*/ 12192000 w 12192000"/>
              <a:gd name="connsiteY6" fmla="*/ 806004 h 7141369"/>
              <a:gd name="connsiteX7" fmla="*/ 12192000 w 12192000"/>
              <a:gd name="connsiteY7" fmla="*/ 7141369 h 7141369"/>
              <a:gd name="connsiteX8" fmla="*/ 0 w 12192000"/>
              <a:gd name="connsiteY8" fmla="*/ 7141369 h 7141369"/>
              <a:gd name="connsiteX9" fmla="*/ 0 w 12192000"/>
              <a:gd name="connsiteY9" fmla="*/ 283369 h 7141369"/>
              <a:gd name="connsiteX10" fmla="*/ 11471275 w 12192000"/>
              <a:gd name="connsiteY10" fmla="*/ 283369 h 7141369"/>
              <a:gd name="connsiteX11" fmla="*/ 11471275 w 12192000"/>
              <a:gd name="connsiteY11" fmla="*/ 149612 h 7141369"/>
              <a:gd name="connsiteX12" fmla="*/ 11471275 w 12192000"/>
              <a:gd name="connsiteY12" fmla="*/ 82026 h 7141369"/>
              <a:gd name="connsiteX13" fmla="*/ 11553301 w 12192000"/>
              <a:gd name="connsiteY13" fmla="*/ 0 h 7141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7141369">
                <a:moveTo>
                  <a:pt x="11553301" y="0"/>
                </a:moveTo>
                <a:lnTo>
                  <a:pt x="12109974" y="0"/>
                </a:lnTo>
                <a:cubicBezTo>
                  <a:pt x="12155276" y="0"/>
                  <a:pt x="12192000" y="36724"/>
                  <a:pt x="12192000" y="82026"/>
                </a:cubicBezTo>
                <a:lnTo>
                  <a:pt x="12192000" y="149612"/>
                </a:lnTo>
                <a:lnTo>
                  <a:pt x="12192000" y="283369"/>
                </a:lnTo>
                <a:lnTo>
                  <a:pt x="12192000" y="395627"/>
                </a:lnTo>
                <a:lnTo>
                  <a:pt x="12192000" y="806004"/>
                </a:lnTo>
                <a:lnTo>
                  <a:pt x="12192000" y="7141369"/>
                </a:lnTo>
                <a:lnTo>
                  <a:pt x="0" y="7141369"/>
                </a:lnTo>
                <a:lnTo>
                  <a:pt x="0" y="283369"/>
                </a:lnTo>
                <a:lnTo>
                  <a:pt x="11471275" y="283369"/>
                </a:lnTo>
                <a:lnTo>
                  <a:pt x="11471275" y="149612"/>
                </a:lnTo>
                <a:lnTo>
                  <a:pt x="11471275" y="82026"/>
                </a:lnTo>
                <a:cubicBezTo>
                  <a:pt x="11471275" y="36724"/>
                  <a:pt x="11507999" y="0"/>
                  <a:pt x="11553301" y="0"/>
                </a:cubicBezTo>
                <a:close/>
              </a:path>
            </a:pathLst>
          </a:custGeom>
          <a:solidFill>
            <a:schemeClr val="bg1">
              <a:lumMod val="95000"/>
            </a:schemeClr>
          </a:solidFill>
        </p:spPr>
        <p:txBody>
          <a:bodyPr wrap="none" tIns="0" rIns="828000" bIns="0" anchor="t" anchorCtr="0">
            <a:noAutofit/>
          </a:bodyPr>
          <a:lstStyle>
            <a:lvl1pPr marL="0" indent="0" algn="r">
              <a:lnSpc>
                <a:spcPct val="100000"/>
              </a:lnSpc>
              <a:spcBef>
                <a:spcPts val="0"/>
              </a:spcBef>
              <a:spcAft>
                <a:spcPts val="0"/>
              </a:spcAft>
              <a:buNone/>
              <a:defRPr sz="1200" i="1">
                <a:solidFill>
                  <a:schemeClr val="bg1">
                    <a:lumMod val="50000"/>
                  </a:schemeClr>
                </a:solidFill>
              </a:defRPr>
            </a:lvl1pPr>
          </a:lstStyle>
          <a:p>
            <a:r>
              <a:rPr lang="nl-NL" dirty="0"/>
              <a:t>Selecteer dit kader, ga naar de tab 'Invoegen'. klik op 'Afbeeldingen’, selecteer de gewenste afbeelding en klik op 'Invoegen'</a:t>
            </a:r>
          </a:p>
        </p:txBody>
      </p:sp>
      <p:sp>
        <p:nvSpPr>
          <p:cNvPr id="21" name="Tijdelijke aanduiding voor tekst 7">
            <a:extLst>
              <a:ext uri="{FF2B5EF4-FFF2-40B4-BE49-F238E27FC236}">
                <a16:creationId xmlns:a16="http://schemas.microsoft.com/office/drawing/2014/main" id="{0FC16D2C-9DEF-E89A-83E7-21C837AC53AF}"/>
              </a:ext>
            </a:extLst>
          </p:cNvPr>
          <p:cNvSpPr>
            <a:spLocks noGrp="1"/>
          </p:cNvSpPr>
          <p:nvPr>
            <p:ph type="body" sz="quarter" idx="17" hasCustomPrompt="1"/>
          </p:nvPr>
        </p:nvSpPr>
        <p:spPr>
          <a:xfrm>
            <a:off x="0" y="0"/>
            <a:ext cx="12192000" cy="6858000"/>
          </a:xfrm>
          <a:gradFill flip="none" rotWithShape="1">
            <a:gsLst>
              <a:gs pos="33000">
                <a:srgbClr val="001935">
                  <a:alpha val="45000"/>
                </a:srgbClr>
              </a:gs>
              <a:gs pos="4000">
                <a:schemeClr val="accent1"/>
              </a:gs>
              <a:gs pos="62000">
                <a:schemeClr val="accent1">
                  <a:alpha val="0"/>
                </a:schemeClr>
              </a:gs>
            </a:gsLst>
            <a:lin ang="18900000" scaled="1"/>
            <a:tileRect/>
          </a:gradFill>
        </p:spPr>
        <p:txBody>
          <a:bodyPr/>
          <a:lstStyle>
            <a:lvl1pPr marL="0" indent="0">
              <a:buNone/>
              <a:defRPr sz="100">
                <a:solidFill>
                  <a:schemeClr val="tx1">
                    <a:alpha val="0"/>
                  </a:schemeClr>
                </a:solidFill>
              </a:defRPr>
            </a:lvl1pPr>
          </a:lstStyle>
          <a:p>
            <a:pPr lvl="0"/>
            <a:r>
              <a:rPr lang="nl-NL" dirty="0"/>
              <a:t> </a:t>
            </a:r>
          </a:p>
        </p:txBody>
      </p:sp>
      <p:sp>
        <p:nvSpPr>
          <p:cNvPr id="7" name="Rechthoek 6">
            <a:extLst>
              <a:ext uri="{FF2B5EF4-FFF2-40B4-BE49-F238E27FC236}">
                <a16:creationId xmlns:a16="http://schemas.microsoft.com/office/drawing/2014/main" id="{7D3AA19E-3DC8-4556-BC42-05B65FEB6237}"/>
              </a:ext>
            </a:extLst>
          </p:cNvPr>
          <p:cNvSpPr/>
          <p:nvPr userDrawn="1"/>
        </p:nvSpPr>
        <p:spPr>
          <a:xfrm>
            <a:off x="0" y="-425941"/>
            <a:ext cx="655629"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600" b="0" i="0" u="none" strike="noStrike" kern="1200" cap="none" spc="0" normalizeH="0" baseline="0" noProof="0" dirty="0">
                <a:ln>
                  <a:noFill/>
                </a:ln>
                <a:solidFill>
                  <a:srgbClr val="001935"/>
                </a:solidFill>
                <a:effectLst/>
                <a:uLnTx/>
                <a:uFillTx/>
                <a:latin typeface="Roboto Serif UltraCondensed"/>
                <a:ea typeface="+mn-ea"/>
                <a:cs typeface="+mn-cs"/>
              </a:rPr>
              <a:t>Titeldia</a:t>
            </a:r>
          </a:p>
        </p:txBody>
      </p:sp>
      <p:sp>
        <p:nvSpPr>
          <p:cNvPr id="2" name="Titel 1">
            <a:extLst>
              <a:ext uri="{FF2B5EF4-FFF2-40B4-BE49-F238E27FC236}">
                <a16:creationId xmlns:a16="http://schemas.microsoft.com/office/drawing/2014/main" id="{2A71DEDF-37F1-4689-8FA1-5E743C7DD6C0}"/>
              </a:ext>
            </a:extLst>
          </p:cNvPr>
          <p:cNvSpPr>
            <a:spLocks noGrp="1"/>
          </p:cNvSpPr>
          <p:nvPr>
            <p:ph type="ctrTitle" hasCustomPrompt="1"/>
          </p:nvPr>
        </p:nvSpPr>
        <p:spPr>
          <a:xfrm>
            <a:off x="719138" y="3423920"/>
            <a:ext cx="6748462" cy="2007494"/>
          </a:xfrm>
        </p:spPr>
        <p:txBody>
          <a:bodyPr anchor="b"/>
          <a:lstStyle>
            <a:lvl1pPr algn="l">
              <a:lnSpc>
                <a:spcPct val="100000"/>
              </a:lnSpc>
              <a:defRPr sz="7000" u="sng">
                <a:solidFill>
                  <a:schemeClr val="bg1"/>
                </a:solidFill>
                <a:effectLst>
                  <a:outerShdw blurRad="317500" dist="38100" dir="5400000" algn="t" rotWithShape="0">
                    <a:prstClr val="black">
                      <a:alpha val="15000"/>
                    </a:prstClr>
                  </a:outerShdw>
                </a:effectLst>
              </a:defRPr>
            </a:lvl1pPr>
          </a:lstStyle>
          <a:p>
            <a:r>
              <a:rPr lang="nl-NL" noProof="0" dirty="0"/>
              <a:t>Titel van de presentatie</a:t>
            </a:r>
          </a:p>
        </p:txBody>
      </p:sp>
      <p:sp>
        <p:nvSpPr>
          <p:cNvPr id="3" name="Ondertitel 2">
            <a:extLst>
              <a:ext uri="{FF2B5EF4-FFF2-40B4-BE49-F238E27FC236}">
                <a16:creationId xmlns:a16="http://schemas.microsoft.com/office/drawing/2014/main" id="{CEA18CD7-32A7-41E4-9DF7-7259FA2187F6}"/>
              </a:ext>
            </a:extLst>
          </p:cNvPr>
          <p:cNvSpPr>
            <a:spLocks noGrp="1"/>
          </p:cNvSpPr>
          <p:nvPr>
            <p:ph type="subTitle" idx="1" hasCustomPrompt="1"/>
          </p:nvPr>
        </p:nvSpPr>
        <p:spPr>
          <a:xfrm>
            <a:off x="719138" y="5722461"/>
            <a:ext cx="6748462" cy="360000"/>
          </a:xfrm>
        </p:spPr>
        <p:txBody>
          <a:bodyPr anchor="b"/>
          <a:lstStyle>
            <a:lvl1pPr marL="0" indent="0" algn="l">
              <a:buNone/>
              <a:defRPr sz="2400">
                <a:solidFill>
                  <a:schemeClr val="bg1"/>
                </a:solidFill>
                <a:effectLst>
                  <a:outerShdw blurRad="317500" dist="38100" dir="5400000" algn="t" rotWithShape="0">
                    <a:prstClr val="black">
                      <a:alpha val="15000"/>
                    </a:prst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noProof="0" dirty="0"/>
              <a:t>Naam van de spreker | Locatie</a:t>
            </a:r>
          </a:p>
        </p:txBody>
      </p:sp>
      <p:sp>
        <p:nvSpPr>
          <p:cNvPr id="16" name="Tijdelijke aanduiding voor datum 15">
            <a:extLst>
              <a:ext uri="{FF2B5EF4-FFF2-40B4-BE49-F238E27FC236}">
                <a16:creationId xmlns:a16="http://schemas.microsoft.com/office/drawing/2014/main" id="{27BCED88-B9BB-EA9F-8439-A23095B56387}"/>
              </a:ext>
            </a:extLst>
          </p:cNvPr>
          <p:cNvSpPr>
            <a:spLocks noGrp="1"/>
          </p:cNvSpPr>
          <p:nvPr>
            <p:ph type="dt" sz="half" idx="10"/>
          </p:nvPr>
        </p:nvSpPr>
        <p:spPr>
          <a:xfrm>
            <a:off x="719138" y="6138879"/>
            <a:ext cx="6748462" cy="257091"/>
          </a:xfrm>
        </p:spPr>
        <p:txBody>
          <a:bodyPr/>
          <a:lstStyle>
            <a:lvl1pPr algn="l">
              <a:defRPr sz="1600">
                <a:solidFill>
                  <a:schemeClr val="bg1"/>
                </a:solidFill>
                <a:effectLst>
                  <a:outerShdw blurRad="317500" dist="38100" dir="5400000" algn="t" rotWithShape="0">
                    <a:prstClr val="black">
                      <a:alpha val="15000"/>
                    </a:prstClr>
                  </a:outerShdw>
                </a:effectLst>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A9104B70-7F6B-42BD-9DAB-0FEA1F288375}" type="datetime4">
              <a:rPr kumimoji="0" lang="nl-NL" sz="1600" b="0" i="0" u="none" strike="noStrike" kern="1200" cap="none" spc="0" normalizeH="0" baseline="0" noProof="0" smtClean="0">
                <a:ln>
                  <a:noFill/>
                </a:ln>
                <a:solidFill>
                  <a:srgbClr val="FFFFFF"/>
                </a:solidFill>
                <a:effectLst>
                  <a:outerShdw blurRad="317500" dist="38100" dir="5400000" algn="t" rotWithShape="0">
                    <a:prstClr val="black">
                      <a:alpha val="15000"/>
                    </a:prstClr>
                  </a:outerShdw>
                </a:effectLst>
                <a:uLnTx/>
                <a:uFillTx/>
                <a:latin typeface="Archivo Narrow"/>
                <a:ea typeface="+mn-ea"/>
                <a:cs typeface="Segoe UI Light" panose="020B050204020402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6 mei 2026</a:t>
            </a:fld>
            <a:endParaRPr kumimoji="0" lang="nl-NL" sz="1600" b="0" i="0" u="none" strike="noStrike" kern="1200" cap="none" spc="0" normalizeH="0" baseline="0" noProof="0" dirty="0">
              <a:ln>
                <a:noFill/>
              </a:ln>
              <a:solidFill>
                <a:srgbClr val="FFFFFF"/>
              </a:solidFill>
              <a:effectLst>
                <a:outerShdw blurRad="317500" dist="38100" dir="5400000" algn="t" rotWithShape="0">
                  <a:prstClr val="black">
                    <a:alpha val="15000"/>
                  </a:prstClr>
                </a:outerShdw>
              </a:effectLst>
              <a:uLnTx/>
              <a:uFillTx/>
              <a:latin typeface="Archivo Narrow"/>
              <a:ea typeface="+mn-ea"/>
              <a:cs typeface="Segoe UI Light" panose="020B0502040204020203" pitchFamily="34" charset="0"/>
            </a:endParaRPr>
          </a:p>
        </p:txBody>
      </p:sp>
      <p:sp>
        <p:nvSpPr>
          <p:cNvPr id="18" name="Tijdelijke aanduiding voor voettekst 17">
            <a:extLst>
              <a:ext uri="{FF2B5EF4-FFF2-40B4-BE49-F238E27FC236}">
                <a16:creationId xmlns:a16="http://schemas.microsoft.com/office/drawing/2014/main" id="{3A539894-D7D7-57B8-5DC9-54CA5383C60A}"/>
              </a:ext>
            </a:extLst>
          </p:cNvPr>
          <p:cNvSpPr>
            <a:spLocks noGrp="1"/>
          </p:cNvSpPr>
          <p:nvPr>
            <p:ph type="ftr" sz="quarter" idx="11"/>
          </p:nvPr>
        </p:nvSpPr>
        <p:spPr>
          <a:xfrm>
            <a:off x="5651640" y="7153667"/>
            <a:ext cx="5375834"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a:ln>
                  <a:noFill/>
                </a:ln>
                <a:solidFill>
                  <a:srgbClr val="001935"/>
                </a:solidFill>
                <a:effectLst/>
                <a:uLnTx/>
                <a:uFillTx/>
                <a:latin typeface="Archivo Narrow"/>
                <a:ea typeface="+mn-ea"/>
                <a:cs typeface="Segoe UI Light" panose="020B0502040204020203" pitchFamily="34" charset="0"/>
              </a:rPr>
              <a:t>Voettekst</a:t>
            </a:r>
            <a:endParaRPr kumimoji="0" lang="nl-NL" sz="900" b="0" i="0" u="none" strike="noStrike" kern="1200" cap="none" spc="0" normalizeH="0" baseline="0" noProof="0" dirty="0">
              <a:ln>
                <a:noFill/>
              </a:ln>
              <a:solidFill>
                <a:srgbClr val="001935"/>
              </a:solidFill>
              <a:effectLst/>
              <a:uLnTx/>
              <a:uFillTx/>
              <a:latin typeface="Archivo Narrow"/>
              <a:ea typeface="+mn-ea"/>
              <a:cs typeface="Segoe UI Light" panose="020B0502040204020203" pitchFamily="34" charset="0"/>
            </a:endParaRPr>
          </a:p>
        </p:txBody>
      </p:sp>
      <p:sp>
        <p:nvSpPr>
          <p:cNvPr id="19" name="Tijdelijke aanduiding voor dianummer 18">
            <a:extLst>
              <a:ext uri="{FF2B5EF4-FFF2-40B4-BE49-F238E27FC236}">
                <a16:creationId xmlns:a16="http://schemas.microsoft.com/office/drawing/2014/main" id="{F327F70B-4D0F-4911-36C3-490B4DEFF7E4}"/>
              </a:ext>
            </a:extLst>
          </p:cNvPr>
          <p:cNvSpPr>
            <a:spLocks noGrp="1"/>
          </p:cNvSpPr>
          <p:nvPr>
            <p:ph type="sldNum" sz="quarter" idx="12"/>
          </p:nvPr>
        </p:nvSpPr>
        <p:spPr>
          <a:xfrm>
            <a:off x="11096007" y="7153666"/>
            <a:ext cx="315080"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843DB9-9987-4157-AB9C-CEA8D7D910BB}" type="slidenum">
              <a:rPr kumimoji="0" lang="nl-NL" sz="1000" b="1" i="0" u="none" strike="noStrike" kern="1200" cap="none" spc="0" normalizeH="0" baseline="0" noProof="0" smtClean="0">
                <a:ln>
                  <a:noFill/>
                </a:ln>
                <a:solidFill>
                  <a:srgbClr val="001935"/>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‹nr.›</a:t>
            </a:fld>
            <a:endParaRPr kumimoji="0" lang="nl-NL" sz="1000" b="1" i="0" u="none" strike="noStrike" kern="1200" cap="none" spc="0" normalizeH="0" baseline="0" noProof="0" dirty="0">
              <a:ln>
                <a:noFill/>
              </a:ln>
              <a:solidFill>
                <a:srgbClr val="001935"/>
              </a:solidFill>
              <a:effectLst/>
              <a:uLnTx/>
              <a:uFillTx/>
              <a:latin typeface="Archivo Narrow"/>
              <a:ea typeface="+mn-ea"/>
              <a:cs typeface="Segoe UI Light" panose="020B0502040204020203" pitchFamily="34" charset="0"/>
            </a:endParaRPr>
          </a:p>
        </p:txBody>
      </p:sp>
      <p:sp>
        <p:nvSpPr>
          <p:cNvPr id="13" name="Tijdelijke aanduiding voor tekst 12">
            <a:extLst>
              <a:ext uri="{FF2B5EF4-FFF2-40B4-BE49-F238E27FC236}">
                <a16:creationId xmlns:a16="http://schemas.microsoft.com/office/drawing/2014/main" id="{3F43C6FF-26B7-F4D9-7C7C-28FA4FCB8BF6}"/>
              </a:ext>
            </a:extLst>
          </p:cNvPr>
          <p:cNvSpPr>
            <a:spLocks noGrp="1"/>
          </p:cNvSpPr>
          <p:nvPr>
            <p:ph type="body" sz="quarter" idx="14" hasCustomPrompt="1"/>
          </p:nvPr>
        </p:nvSpPr>
        <p:spPr>
          <a:xfrm>
            <a:off x="8483156" y="5567"/>
            <a:ext cx="3725395" cy="6852433"/>
          </a:xfrm>
          <a:custGeom>
            <a:avLst/>
            <a:gdLst>
              <a:gd name="connsiteX0" fmla="*/ 3725395 w 3725395"/>
              <a:gd name="connsiteY0" fmla="*/ 0 h 6852433"/>
              <a:gd name="connsiteX1" fmla="*/ 3725395 w 3725395"/>
              <a:gd name="connsiteY1" fmla="*/ 6852433 h 6852433"/>
              <a:gd name="connsiteX2" fmla="*/ 0 w 3725395"/>
              <a:gd name="connsiteY2" fmla="*/ 6852433 h 6852433"/>
            </a:gdLst>
            <a:ahLst/>
            <a:cxnLst>
              <a:cxn ang="0">
                <a:pos x="connsiteX0" y="connsiteY0"/>
              </a:cxn>
              <a:cxn ang="0">
                <a:pos x="connsiteX1" y="connsiteY1"/>
              </a:cxn>
              <a:cxn ang="0">
                <a:pos x="connsiteX2" y="connsiteY2"/>
              </a:cxn>
            </a:cxnLst>
            <a:rect l="l" t="t" r="r" b="b"/>
            <a:pathLst>
              <a:path w="3725395" h="6852433">
                <a:moveTo>
                  <a:pt x="3725395" y="0"/>
                </a:moveTo>
                <a:lnTo>
                  <a:pt x="3725395" y="6852433"/>
                </a:lnTo>
                <a:lnTo>
                  <a:pt x="0" y="6852433"/>
                </a:lnTo>
                <a:close/>
              </a:path>
            </a:pathLst>
          </a:custGeom>
          <a:solidFill>
            <a:schemeClr val="bg1"/>
          </a:solidFill>
        </p:spPr>
        <p:txBody>
          <a:bodyPr wrap="square">
            <a:noAutofit/>
          </a:bodyPr>
          <a:lstStyle>
            <a:lvl1pPr marL="0" indent="0">
              <a:buNone/>
              <a:defRPr sz="100">
                <a:solidFill>
                  <a:schemeClr val="bg1"/>
                </a:solidFill>
              </a:defRPr>
            </a:lvl1pPr>
          </a:lstStyle>
          <a:p>
            <a:pPr lvl="0"/>
            <a:r>
              <a:rPr lang="en-GB" dirty="0"/>
              <a:t> </a:t>
            </a:r>
          </a:p>
        </p:txBody>
      </p:sp>
      <p:sp>
        <p:nvSpPr>
          <p:cNvPr id="15" name="Tijdelijke aanduiding voor tekst 14">
            <a:extLst>
              <a:ext uri="{FF2B5EF4-FFF2-40B4-BE49-F238E27FC236}">
                <a16:creationId xmlns:a16="http://schemas.microsoft.com/office/drawing/2014/main" id="{CEAB2197-523A-EFDE-1D41-2DD7FE38AE58}"/>
              </a:ext>
            </a:extLst>
          </p:cNvPr>
          <p:cNvSpPr>
            <a:spLocks noGrp="1" noChangeAspect="1"/>
          </p:cNvSpPr>
          <p:nvPr>
            <p:ph type="body" sz="quarter" idx="15" hasCustomPrompt="1"/>
          </p:nvPr>
        </p:nvSpPr>
        <p:spPr>
          <a:xfrm>
            <a:off x="9556592" y="5835048"/>
            <a:ext cx="2030413" cy="510875"/>
          </a:xfrm>
          <a:blipFill>
            <a:blip>
              <a:extLst>
                <a:ext uri="{96DAC541-7B7A-43D3-8B79-37D633B846F1}">
                  <asvg:svgBlip xmlns:asvg="http://schemas.microsoft.com/office/drawing/2016/SVG/main" r:embed="rId2"/>
                </a:ext>
              </a:extLst>
            </a:blip>
            <a:srcRect/>
            <a:stretch>
              <a:fillRect t="-3215" b="-3215"/>
            </a:stretch>
          </a:blipFill>
        </p:spPr>
        <p:txBody>
          <a:bodyPr/>
          <a:lstStyle>
            <a:lvl1pPr marL="0" indent="0">
              <a:buNone/>
              <a:defRPr sz="100">
                <a:solidFill>
                  <a:schemeClr val="bg1"/>
                </a:solidFill>
              </a:defRPr>
            </a:lvl1pPr>
          </a:lstStyle>
          <a:p>
            <a:pPr lvl="0"/>
            <a:r>
              <a:rPr lang="en-GB" dirty="0"/>
              <a:t> </a:t>
            </a:r>
          </a:p>
        </p:txBody>
      </p:sp>
      <p:grpSp>
        <p:nvGrpSpPr>
          <p:cNvPr id="4" name="INSTRUCTIE">
            <a:extLst>
              <a:ext uri="{FF2B5EF4-FFF2-40B4-BE49-F238E27FC236}">
                <a16:creationId xmlns:a16="http://schemas.microsoft.com/office/drawing/2014/main" id="{34354A10-B047-9418-04B6-0AC55BFAE36A}"/>
              </a:ext>
            </a:extLst>
          </p:cNvPr>
          <p:cNvGrpSpPr/>
          <p:nvPr userDrawn="1"/>
        </p:nvGrpSpPr>
        <p:grpSpPr>
          <a:xfrm>
            <a:off x="12377595" y="-1"/>
            <a:ext cx="3693386" cy="6688475"/>
            <a:chOff x="-3786165" y="-1"/>
            <a:chExt cx="3693386" cy="6688475"/>
          </a:xfrm>
        </p:grpSpPr>
        <p:sp>
          <p:nvSpPr>
            <p:cNvPr id="5" name="Rechthoek 4">
              <a:extLst>
                <a:ext uri="{FF2B5EF4-FFF2-40B4-BE49-F238E27FC236}">
                  <a16:creationId xmlns:a16="http://schemas.microsoft.com/office/drawing/2014/main" id="{4C711D1C-1C95-C64B-243C-58DD59F03905}"/>
                </a:ext>
              </a:extLst>
            </p:cNvPr>
            <p:cNvSpPr/>
            <p:nvPr userDrawn="1"/>
          </p:nvSpPr>
          <p:spPr>
            <a:xfrm>
              <a:off x="-3786165" y="-1"/>
              <a:ext cx="3593091" cy="603485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a:ln>
                    <a:noFill/>
                  </a:ln>
                  <a:solidFill>
                    <a:srgbClr val="001935"/>
                  </a:solidFill>
                  <a:effectLst/>
                  <a:uLnTx/>
                  <a:uFillTx/>
                  <a:latin typeface="Calibri" panose="020F0502020204030204" pitchFamily="34" charset="0"/>
                  <a:ea typeface="+mn-ea"/>
                  <a:cs typeface="Calibri" panose="020F0502020204030204" pitchFamily="34" charset="0"/>
                </a:rPr>
                <a:t>Afbeelding invoegen/opmaken</a:t>
              </a:r>
            </a:p>
          </p:txBody>
        </p:sp>
        <p:sp>
          <p:nvSpPr>
            <p:cNvPr id="6" name="Ovaal 5">
              <a:extLst>
                <a:ext uri="{FF2B5EF4-FFF2-40B4-BE49-F238E27FC236}">
                  <a16:creationId xmlns:a16="http://schemas.microsoft.com/office/drawing/2014/main" id="{4FC47F97-603D-992E-FA79-B99D1BFAC6C1}"/>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a:t>
              </a:r>
            </a:p>
          </p:txBody>
        </p:sp>
        <p:sp>
          <p:nvSpPr>
            <p:cNvPr id="8" name="Rechthoek 7">
              <a:extLst>
                <a:ext uri="{FF2B5EF4-FFF2-40B4-BE49-F238E27FC236}">
                  <a16:creationId xmlns:a16="http://schemas.microsoft.com/office/drawing/2014/main" id="{BA9AA207-BEAB-2813-1866-9E3DCC92DFA5}"/>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Wanneer nodig, verwijder de bestaande afbeelding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Selecteer het afbeeldingskader,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en klik op 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'Afbeeldingen’</a:t>
              </a:r>
              <a:endPar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9" name="Ovaal 8">
              <a:extLst>
                <a:ext uri="{FF2B5EF4-FFF2-40B4-BE49-F238E27FC236}">
                  <a16:creationId xmlns:a16="http://schemas.microsoft.com/office/drawing/2014/main" id="{5D8BA2D2-D4CD-FCE3-FF4C-70FFDCA187C8}"/>
                </a:ext>
              </a:extLst>
            </p:cNvPr>
            <p:cNvSpPr/>
            <p:nvPr userDrawn="1"/>
          </p:nvSpPr>
          <p:spPr>
            <a:xfrm>
              <a:off x="-3603587" y="263393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3</a:t>
              </a:r>
            </a:p>
          </p:txBody>
        </p:sp>
        <p:sp>
          <p:nvSpPr>
            <p:cNvPr id="10" name="Rechthoek 9">
              <a:extLst>
                <a:ext uri="{FF2B5EF4-FFF2-40B4-BE49-F238E27FC236}">
                  <a16:creationId xmlns:a16="http://schemas.microsoft.com/office/drawing/2014/main" id="{7BD3F343-3F13-C739-7CBC-95D6CE060D89}"/>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Klik met de rechter muisknop op de miniatuurweergave van de dia aan de linkerkant van het scherm 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‘Dia herstellen’</a:t>
              </a:r>
              <a:r>
                <a:rPr kumimoji="0" lang="nl-NL"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1" name="Ovaal 10">
              <a:extLst>
                <a:ext uri="{FF2B5EF4-FFF2-40B4-BE49-F238E27FC236}">
                  <a16:creationId xmlns:a16="http://schemas.microsoft.com/office/drawing/2014/main" id="{AD2FE119-5558-87AB-0847-2134E7128030}"/>
                </a:ext>
              </a:extLst>
            </p:cNvPr>
            <p:cNvSpPr/>
            <p:nvPr userDrawn="1"/>
          </p:nvSpPr>
          <p:spPr>
            <a:xfrm>
              <a:off x="-3603587" y="422636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4</a:t>
              </a:r>
            </a:p>
          </p:txBody>
        </p:sp>
        <p:sp>
          <p:nvSpPr>
            <p:cNvPr id="12" name="Rechthoek 11">
              <a:extLst>
                <a:ext uri="{FF2B5EF4-FFF2-40B4-BE49-F238E27FC236}">
                  <a16:creationId xmlns:a16="http://schemas.microsoft.com/office/drawing/2014/main" id="{39A13BEE-89B2-55EE-C626-A8236D7F0EF5}"/>
                </a:ext>
              </a:extLst>
            </p:cNvPr>
            <p:cNvSpPr/>
            <p:nvPr userDrawn="1"/>
          </p:nvSpPr>
          <p:spPr>
            <a:xfrm>
              <a:off x="-3319416" y="4226366"/>
              <a:ext cx="3008779" cy="820954"/>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Om de afbeelding te schalen of bij te snijden,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‘Hulpmiddelen voor afbeeldingen - Opmaak’</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en klik op 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‘Bijsnijden’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Schaal met de bolletjes de afbeelding en met de hoekjes het afbeeldingskader.</a:t>
              </a:r>
            </a:p>
          </p:txBody>
        </p:sp>
        <p:sp>
          <p:nvSpPr>
            <p:cNvPr id="14" name="Rechthoek 13">
              <a:extLst>
                <a:ext uri="{FF2B5EF4-FFF2-40B4-BE49-F238E27FC236}">
                  <a16:creationId xmlns:a16="http://schemas.microsoft.com/office/drawing/2014/main" id="{007368C3-A258-DFA1-7F6F-37CFD7FCE59A}"/>
                </a:ext>
              </a:extLst>
            </p:cNvPr>
            <p:cNvSpPr/>
            <p:nvPr userDrawn="1"/>
          </p:nvSpPr>
          <p:spPr>
            <a:xfrm>
              <a:off x="-3316836" y="3200265"/>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0" i="1"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17" name="Groep 16">
              <a:extLst>
                <a:ext uri="{FF2B5EF4-FFF2-40B4-BE49-F238E27FC236}">
                  <a16:creationId xmlns:a16="http://schemas.microsoft.com/office/drawing/2014/main" id="{AF2E5931-8063-3BD4-7909-7E6FE3843DFA}"/>
                </a:ext>
              </a:extLst>
            </p:cNvPr>
            <p:cNvGrpSpPr/>
            <p:nvPr userDrawn="1"/>
          </p:nvGrpSpPr>
          <p:grpSpPr>
            <a:xfrm>
              <a:off x="-2485819" y="3479783"/>
              <a:ext cx="1222990" cy="563933"/>
              <a:chOff x="-2485819" y="3399207"/>
              <a:chExt cx="1222990" cy="563933"/>
            </a:xfrm>
          </p:grpSpPr>
          <p:sp>
            <p:nvSpPr>
              <p:cNvPr id="60" name="Rechthoek 59">
                <a:extLst>
                  <a:ext uri="{FF2B5EF4-FFF2-40B4-BE49-F238E27FC236}">
                    <a16:creationId xmlns:a16="http://schemas.microsoft.com/office/drawing/2014/main" id="{8F59A4C0-EC03-2E73-B6C0-17A0A2ED6B2E}"/>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1" name="Rechthoek 60">
                <a:extLst>
                  <a:ext uri="{FF2B5EF4-FFF2-40B4-BE49-F238E27FC236}">
                    <a16:creationId xmlns:a16="http://schemas.microsoft.com/office/drawing/2014/main" id="{3FF48C83-7DD0-3506-40A1-AB449C35601A}"/>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62" name="Groep 61">
                <a:extLst>
                  <a:ext uri="{FF2B5EF4-FFF2-40B4-BE49-F238E27FC236}">
                    <a16:creationId xmlns:a16="http://schemas.microsoft.com/office/drawing/2014/main" id="{694F5C79-9802-FC93-1E72-D18E249DFBD5}"/>
                  </a:ext>
                </a:extLst>
              </p:cNvPr>
              <p:cNvGrpSpPr/>
              <p:nvPr userDrawn="1"/>
            </p:nvGrpSpPr>
            <p:grpSpPr>
              <a:xfrm>
                <a:off x="-2403869" y="3460544"/>
                <a:ext cx="155951" cy="131922"/>
                <a:chOff x="12968836" y="3354170"/>
                <a:chExt cx="404806" cy="342433"/>
              </a:xfrm>
            </p:grpSpPr>
            <p:sp>
              <p:nvSpPr>
                <p:cNvPr id="75" name="Rechthoek: afgeronde hoeken 74">
                  <a:extLst>
                    <a:ext uri="{FF2B5EF4-FFF2-40B4-BE49-F238E27FC236}">
                      <a16:creationId xmlns:a16="http://schemas.microsoft.com/office/drawing/2014/main" id="{586604F5-943A-E0B9-6A5E-68C96AAC4C60}"/>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6" name="Rechthoek 75">
                  <a:extLst>
                    <a:ext uri="{FF2B5EF4-FFF2-40B4-BE49-F238E27FC236}">
                      <a16:creationId xmlns:a16="http://schemas.microsoft.com/office/drawing/2014/main" id="{5273A15C-8FF8-262B-0772-CAA068AF27DF}"/>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7" name="Rechthoek 76">
                  <a:extLst>
                    <a:ext uri="{FF2B5EF4-FFF2-40B4-BE49-F238E27FC236}">
                      <a16:creationId xmlns:a16="http://schemas.microsoft.com/office/drawing/2014/main" id="{F02B41F3-4976-E9FB-9F96-390E8A65EAAF}"/>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8" name="Rechthoek 77">
                  <a:extLst>
                    <a:ext uri="{FF2B5EF4-FFF2-40B4-BE49-F238E27FC236}">
                      <a16:creationId xmlns:a16="http://schemas.microsoft.com/office/drawing/2014/main" id="{043A6772-360D-539D-F24D-51CCE5FAB4FD}"/>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9" name="Rechthoek 78">
                  <a:extLst>
                    <a:ext uri="{FF2B5EF4-FFF2-40B4-BE49-F238E27FC236}">
                      <a16:creationId xmlns:a16="http://schemas.microsoft.com/office/drawing/2014/main" id="{363C450A-2605-7DA6-5022-F39CA5DEF353}"/>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80" name="Rechthoek 79">
                  <a:extLst>
                    <a:ext uri="{FF2B5EF4-FFF2-40B4-BE49-F238E27FC236}">
                      <a16:creationId xmlns:a16="http://schemas.microsoft.com/office/drawing/2014/main" id="{2AFB980A-0C97-EEFC-F85B-72A63AC621E2}"/>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63" name="Groep 62">
                <a:extLst>
                  <a:ext uri="{FF2B5EF4-FFF2-40B4-BE49-F238E27FC236}">
                    <a16:creationId xmlns:a16="http://schemas.microsoft.com/office/drawing/2014/main" id="{D82937C4-073E-DFC7-DEBA-04BB4DCE3260}"/>
                  </a:ext>
                </a:extLst>
              </p:cNvPr>
              <p:cNvGrpSpPr/>
              <p:nvPr userDrawn="1"/>
            </p:nvGrpSpPr>
            <p:grpSpPr>
              <a:xfrm>
                <a:off x="-2423424" y="3690208"/>
                <a:ext cx="166739" cy="218963"/>
                <a:chOff x="12940828" y="3950597"/>
                <a:chExt cx="432813" cy="568367"/>
              </a:xfrm>
            </p:grpSpPr>
            <p:grpSp>
              <p:nvGrpSpPr>
                <p:cNvPr id="67" name="Groep 66">
                  <a:extLst>
                    <a:ext uri="{FF2B5EF4-FFF2-40B4-BE49-F238E27FC236}">
                      <a16:creationId xmlns:a16="http://schemas.microsoft.com/office/drawing/2014/main" id="{0DCA5302-8F10-1D33-55FF-3E39454B72C3}"/>
                    </a:ext>
                  </a:extLst>
                </p:cNvPr>
                <p:cNvGrpSpPr/>
                <p:nvPr userDrawn="1"/>
              </p:nvGrpSpPr>
              <p:grpSpPr>
                <a:xfrm>
                  <a:off x="13000382" y="4006891"/>
                  <a:ext cx="373259" cy="315747"/>
                  <a:chOff x="12968836" y="3354170"/>
                  <a:chExt cx="404806" cy="342433"/>
                </a:xfrm>
              </p:grpSpPr>
              <p:sp>
                <p:nvSpPr>
                  <p:cNvPr id="69" name="Rechthoek: afgeronde hoeken 68">
                    <a:extLst>
                      <a:ext uri="{FF2B5EF4-FFF2-40B4-BE49-F238E27FC236}">
                        <a16:creationId xmlns:a16="http://schemas.microsoft.com/office/drawing/2014/main" id="{4AE3388F-32D0-9D55-0E6A-7D3D8021D09F}"/>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0" name="Rechthoek 69">
                    <a:extLst>
                      <a:ext uri="{FF2B5EF4-FFF2-40B4-BE49-F238E27FC236}">
                        <a16:creationId xmlns:a16="http://schemas.microsoft.com/office/drawing/2014/main" id="{93D98E44-CF89-F742-B6BE-6C2CF54D6276}"/>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1" name="Rechthoek 70">
                    <a:extLst>
                      <a:ext uri="{FF2B5EF4-FFF2-40B4-BE49-F238E27FC236}">
                        <a16:creationId xmlns:a16="http://schemas.microsoft.com/office/drawing/2014/main" id="{41F3D898-8998-4450-897E-F58312EE84A7}"/>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2" name="Rechthoek 71">
                    <a:extLst>
                      <a:ext uri="{FF2B5EF4-FFF2-40B4-BE49-F238E27FC236}">
                        <a16:creationId xmlns:a16="http://schemas.microsoft.com/office/drawing/2014/main" id="{62C68EF0-B7F0-DD73-4D6C-88991C783471}"/>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3" name="Rechthoek 72">
                    <a:extLst>
                      <a:ext uri="{FF2B5EF4-FFF2-40B4-BE49-F238E27FC236}">
                        <a16:creationId xmlns:a16="http://schemas.microsoft.com/office/drawing/2014/main" id="{7F79796E-EE8E-3C6E-75A9-2C1E5B684DF7}"/>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4" name="Rechthoek 73">
                    <a:extLst>
                      <a:ext uri="{FF2B5EF4-FFF2-40B4-BE49-F238E27FC236}">
                        <a16:creationId xmlns:a16="http://schemas.microsoft.com/office/drawing/2014/main" id="{5AAD6628-092A-8430-4E0B-B2E63D8F1F8B}"/>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68" name="Boog 67">
                  <a:extLst>
                    <a:ext uri="{FF2B5EF4-FFF2-40B4-BE49-F238E27FC236}">
                      <a16:creationId xmlns:a16="http://schemas.microsoft.com/office/drawing/2014/main" id="{4C891B3B-2BEE-D3A5-B433-E1194CDFA00C}"/>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64" name="Tekstvak 63">
                <a:extLst>
                  <a:ext uri="{FF2B5EF4-FFF2-40B4-BE49-F238E27FC236}">
                    <a16:creationId xmlns:a16="http://schemas.microsoft.com/office/drawing/2014/main" id="{A35A1A63-2261-D86D-1C65-662A1B9531C2}"/>
                  </a:ext>
                </a:extLst>
              </p:cNvPr>
              <p:cNvSpPr txBox="1"/>
              <p:nvPr userDrawn="1"/>
            </p:nvSpPr>
            <p:spPr>
              <a:xfrm>
                <a:off x="-2245455" y="3460544"/>
                <a:ext cx="896116" cy="134709"/>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Indeling</a:t>
                </a:r>
              </a:p>
            </p:txBody>
          </p:sp>
          <p:sp>
            <p:nvSpPr>
              <p:cNvPr id="65" name="Tekstvak 64">
                <a:extLst>
                  <a:ext uri="{FF2B5EF4-FFF2-40B4-BE49-F238E27FC236}">
                    <a16:creationId xmlns:a16="http://schemas.microsoft.com/office/drawing/2014/main" id="{59563D15-3822-5377-B866-79FF14E2048A}"/>
                  </a:ext>
                </a:extLst>
              </p:cNvPr>
              <p:cNvSpPr txBox="1"/>
              <p:nvPr userDrawn="1"/>
            </p:nvSpPr>
            <p:spPr>
              <a:xfrm>
                <a:off x="-2258884" y="3712980"/>
                <a:ext cx="90954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Dia Herstellen</a:t>
                </a:r>
              </a:p>
            </p:txBody>
          </p:sp>
          <p:sp>
            <p:nvSpPr>
              <p:cNvPr id="66" name="Vrije vorm: vorm 65">
                <a:extLst>
                  <a:ext uri="{FF2B5EF4-FFF2-40B4-BE49-F238E27FC236}">
                    <a16:creationId xmlns:a16="http://schemas.microsoft.com/office/drawing/2014/main" id="{88E3BD71-8F9B-3521-20B0-6ACF6294A1F9}"/>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2" name="Groep 21">
              <a:extLst>
                <a:ext uri="{FF2B5EF4-FFF2-40B4-BE49-F238E27FC236}">
                  <a16:creationId xmlns:a16="http://schemas.microsoft.com/office/drawing/2014/main" id="{3791CE7F-2C4A-E067-F8A1-0B43100861BF}"/>
                </a:ext>
              </a:extLst>
            </p:cNvPr>
            <p:cNvGrpSpPr/>
            <p:nvPr userDrawn="1"/>
          </p:nvGrpSpPr>
          <p:grpSpPr>
            <a:xfrm>
              <a:off x="-3786165" y="5728778"/>
              <a:ext cx="3693386" cy="959696"/>
              <a:chOff x="-3786437" y="6163468"/>
              <a:chExt cx="3693386" cy="959696"/>
            </a:xfrm>
          </p:grpSpPr>
          <p:sp>
            <p:nvSpPr>
              <p:cNvPr id="50" name="Rechthoek 49">
                <a:extLst>
                  <a:ext uri="{FF2B5EF4-FFF2-40B4-BE49-F238E27FC236}">
                    <a16:creationId xmlns:a16="http://schemas.microsoft.com/office/drawing/2014/main" id="{754A6A2F-94F2-88DB-900A-069B6C0AD990}"/>
                  </a:ext>
                </a:extLst>
              </p:cNvPr>
              <p:cNvSpPr/>
              <p:nvPr userDrawn="1"/>
            </p:nvSpPr>
            <p:spPr>
              <a:xfrm>
                <a:off x="-3786437" y="6295164"/>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nvGrpSpPr>
              <p:cNvPr id="51" name="ICOON_info">
                <a:extLst>
                  <a:ext uri="{FF2B5EF4-FFF2-40B4-BE49-F238E27FC236}">
                    <a16:creationId xmlns:a16="http://schemas.microsoft.com/office/drawing/2014/main" id="{1002AF5A-FC2E-229D-68E6-39F922EDF101}"/>
                  </a:ext>
                </a:extLst>
              </p:cNvPr>
              <p:cNvGrpSpPr/>
              <p:nvPr userDrawn="1"/>
            </p:nvGrpSpPr>
            <p:grpSpPr>
              <a:xfrm>
                <a:off x="-376736" y="6163468"/>
                <a:ext cx="283685" cy="283685"/>
                <a:chOff x="-510741" y="5913713"/>
                <a:chExt cx="267555" cy="267555"/>
              </a:xfrm>
            </p:grpSpPr>
            <p:sp>
              <p:nvSpPr>
                <p:cNvPr id="58" name="Ovaal 57">
                  <a:extLst>
                    <a:ext uri="{FF2B5EF4-FFF2-40B4-BE49-F238E27FC236}">
                      <a16:creationId xmlns:a16="http://schemas.microsoft.com/office/drawing/2014/main" id="{D23A18F1-7C9F-B9D7-AB70-25A2F11A2CA9}"/>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9" name="Graphic 163" descr="Informatie">
                  <a:extLst>
                    <a:ext uri="{FF2B5EF4-FFF2-40B4-BE49-F238E27FC236}">
                      <a16:creationId xmlns:a16="http://schemas.microsoft.com/office/drawing/2014/main" id="{B47CA7E0-C45C-4C83-DD01-D759262466CC}"/>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52" name="Groep 51">
                <a:extLst>
                  <a:ext uri="{FF2B5EF4-FFF2-40B4-BE49-F238E27FC236}">
                    <a16:creationId xmlns:a16="http://schemas.microsoft.com/office/drawing/2014/main" id="{D7406A0D-424C-D981-078B-4D090F3027AA}"/>
                  </a:ext>
                </a:extLst>
              </p:cNvPr>
              <p:cNvGrpSpPr/>
              <p:nvPr userDrawn="1"/>
            </p:nvGrpSpPr>
            <p:grpSpPr>
              <a:xfrm>
                <a:off x="-938434" y="6420818"/>
                <a:ext cx="627798" cy="576693"/>
                <a:chOff x="-938434" y="4570310"/>
                <a:chExt cx="627798" cy="576693"/>
              </a:xfrm>
            </p:grpSpPr>
            <p:grpSp>
              <p:nvGrpSpPr>
                <p:cNvPr id="53" name="Inspireren">
                  <a:extLst>
                    <a:ext uri="{FF2B5EF4-FFF2-40B4-BE49-F238E27FC236}">
                      <a16:creationId xmlns:a16="http://schemas.microsoft.com/office/drawing/2014/main" id="{E67E580F-D05E-FB39-5294-A6876C09E5F6}"/>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55" name="Freeform 12">
                    <a:extLst>
                      <a:ext uri="{FF2B5EF4-FFF2-40B4-BE49-F238E27FC236}">
                        <a16:creationId xmlns:a16="http://schemas.microsoft.com/office/drawing/2014/main" id="{72250D01-785B-ED0D-E351-662165ECB044}"/>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56" name="Freeform 13">
                    <a:extLst>
                      <a:ext uri="{FF2B5EF4-FFF2-40B4-BE49-F238E27FC236}">
                        <a16:creationId xmlns:a16="http://schemas.microsoft.com/office/drawing/2014/main" id="{B75B6675-BF85-E758-FE47-81E19D527EB6}"/>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57" name="Freeform 14">
                    <a:extLst>
                      <a:ext uri="{FF2B5EF4-FFF2-40B4-BE49-F238E27FC236}">
                        <a16:creationId xmlns:a16="http://schemas.microsoft.com/office/drawing/2014/main" id="{1B96D588-443D-A35B-90F2-ABDDB0771101}"/>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grpSp>
            <p:sp>
              <p:nvSpPr>
                <p:cNvPr id="54" name="Tekstvak 53">
                  <a:extLst>
                    <a:ext uri="{FF2B5EF4-FFF2-40B4-BE49-F238E27FC236}">
                      <a16:creationId xmlns:a16="http://schemas.microsoft.com/office/drawing/2014/main" id="{5E8604FD-BD33-57EC-6790-F0A28BACBC43}"/>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grpSp>
          <p:nvGrpSpPr>
            <p:cNvPr id="23" name="Groep 22">
              <a:extLst>
                <a:ext uri="{FF2B5EF4-FFF2-40B4-BE49-F238E27FC236}">
                  <a16:creationId xmlns:a16="http://schemas.microsoft.com/office/drawing/2014/main" id="{0B0AAC47-9832-4D6C-4979-8CD477CE3DD8}"/>
                </a:ext>
              </a:extLst>
            </p:cNvPr>
            <p:cNvGrpSpPr/>
            <p:nvPr userDrawn="1"/>
          </p:nvGrpSpPr>
          <p:grpSpPr>
            <a:xfrm>
              <a:off x="-3367447" y="1226982"/>
              <a:ext cx="791775" cy="406485"/>
              <a:chOff x="-3565087" y="1409294"/>
              <a:chExt cx="627469" cy="322133"/>
            </a:xfrm>
          </p:grpSpPr>
          <p:grpSp>
            <p:nvGrpSpPr>
              <p:cNvPr id="44" name="Groep 43">
                <a:extLst>
                  <a:ext uri="{FF2B5EF4-FFF2-40B4-BE49-F238E27FC236}">
                    <a16:creationId xmlns:a16="http://schemas.microsoft.com/office/drawing/2014/main" id="{A31BD418-DE79-9533-76AB-894667DBF790}"/>
                  </a:ext>
                </a:extLst>
              </p:cNvPr>
              <p:cNvGrpSpPr/>
              <p:nvPr userDrawn="1"/>
            </p:nvGrpSpPr>
            <p:grpSpPr>
              <a:xfrm>
                <a:off x="-3364916" y="1409294"/>
                <a:ext cx="225195" cy="195499"/>
                <a:chOff x="10307162" y="1361199"/>
                <a:chExt cx="2200275" cy="1914525"/>
              </a:xfrm>
            </p:grpSpPr>
            <p:sp>
              <p:nvSpPr>
                <p:cNvPr id="46" name="Vrije vorm: vorm 45">
                  <a:extLst>
                    <a:ext uri="{FF2B5EF4-FFF2-40B4-BE49-F238E27FC236}">
                      <a16:creationId xmlns:a16="http://schemas.microsoft.com/office/drawing/2014/main" id="{3991599E-5979-FD0C-D0DA-19AF6378876E}"/>
                    </a:ext>
                  </a:extLst>
                </p:cNvPr>
                <p:cNvSpPr/>
                <p:nvPr/>
              </p:nvSpPr>
              <p:spPr>
                <a:xfrm>
                  <a:off x="10683400" y="1831734"/>
                  <a:ext cx="371475" cy="371475"/>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7200"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nvGrpSpPr>
                <p:cNvPr id="47" name="Groep 46">
                  <a:extLst>
                    <a:ext uri="{FF2B5EF4-FFF2-40B4-BE49-F238E27FC236}">
                      <a16:creationId xmlns:a16="http://schemas.microsoft.com/office/drawing/2014/main" id="{2F15123F-0A38-D0C1-8B0C-2A4D79B882C9}"/>
                    </a:ext>
                  </a:extLst>
                </p:cNvPr>
                <p:cNvGrpSpPr/>
                <p:nvPr/>
              </p:nvGrpSpPr>
              <p:grpSpPr>
                <a:xfrm>
                  <a:off x="10307162" y="1361199"/>
                  <a:ext cx="2200275" cy="1914525"/>
                  <a:chOff x="10307162" y="1361199"/>
                  <a:chExt cx="2200275" cy="1914525"/>
                </a:xfrm>
                <a:gradFill>
                  <a:gsLst>
                    <a:gs pos="0">
                      <a:srgbClr val="9D9FA1"/>
                    </a:gs>
                    <a:gs pos="70000">
                      <a:srgbClr val="211F26"/>
                    </a:gs>
                  </a:gsLst>
                  <a:lin ang="2700000" scaled="0"/>
                </a:gradFill>
              </p:grpSpPr>
              <p:sp>
                <p:nvSpPr>
                  <p:cNvPr id="48" name="Vrije vorm: vorm 47">
                    <a:extLst>
                      <a:ext uri="{FF2B5EF4-FFF2-40B4-BE49-F238E27FC236}">
                        <a16:creationId xmlns:a16="http://schemas.microsoft.com/office/drawing/2014/main" id="{A6DBE69C-EE29-8D61-A74E-C4316D6D42D0}"/>
                      </a:ext>
                    </a:extLst>
                  </p:cNvPr>
                  <p:cNvSpPr/>
                  <p:nvPr/>
                </p:nvSpPr>
                <p:spPr>
                  <a:xfrm>
                    <a:off x="10307162"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7200"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49" name="Vrije vorm: vorm 48">
                    <a:extLst>
                      <a:ext uri="{FF2B5EF4-FFF2-40B4-BE49-F238E27FC236}">
                        <a16:creationId xmlns:a16="http://schemas.microsoft.com/office/drawing/2014/main" id="{583BEA37-7627-8962-1C0E-888E5D674B19}"/>
                      </a:ext>
                    </a:extLst>
                  </p:cNvPr>
                  <p:cNvSpPr/>
                  <p:nvPr/>
                </p:nvSpPr>
                <p:spPr>
                  <a:xfrm>
                    <a:off x="10682447" y="1953654"/>
                    <a:ext cx="1438275" cy="885825"/>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7200"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sp>
            <p:nvSpPr>
              <p:cNvPr id="45" name="Tekstvak 44">
                <a:extLst>
                  <a:ext uri="{FF2B5EF4-FFF2-40B4-BE49-F238E27FC236}">
                    <a16:creationId xmlns:a16="http://schemas.microsoft.com/office/drawing/2014/main" id="{146389A3-DD84-BCE1-3F07-29990E77470D}"/>
                  </a:ext>
                </a:extLst>
              </p:cNvPr>
              <p:cNvSpPr txBox="1"/>
              <p:nvPr userDrawn="1"/>
            </p:nvSpPr>
            <p:spPr>
              <a:xfrm>
                <a:off x="-3565087" y="1617700"/>
                <a:ext cx="627469"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Afbeeldingen</a:t>
                </a:r>
              </a:p>
            </p:txBody>
          </p:sp>
        </p:grpSp>
        <p:grpSp>
          <p:nvGrpSpPr>
            <p:cNvPr id="24" name="Groep 23">
              <a:extLst>
                <a:ext uri="{FF2B5EF4-FFF2-40B4-BE49-F238E27FC236}">
                  <a16:creationId xmlns:a16="http://schemas.microsoft.com/office/drawing/2014/main" id="{DE8DCC6C-9F36-F600-D7B7-438ED373E7A6}"/>
                </a:ext>
              </a:extLst>
            </p:cNvPr>
            <p:cNvGrpSpPr/>
            <p:nvPr userDrawn="1"/>
          </p:nvGrpSpPr>
          <p:grpSpPr>
            <a:xfrm>
              <a:off x="-3354295" y="5166361"/>
              <a:ext cx="514284" cy="506545"/>
              <a:chOff x="12617641" y="3403239"/>
              <a:chExt cx="752963" cy="741634"/>
            </a:xfrm>
          </p:grpSpPr>
          <p:grpSp>
            <p:nvGrpSpPr>
              <p:cNvPr id="28" name="Groep 27">
                <a:extLst>
                  <a:ext uri="{FF2B5EF4-FFF2-40B4-BE49-F238E27FC236}">
                    <a16:creationId xmlns:a16="http://schemas.microsoft.com/office/drawing/2014/main" id="{5CE3F7CA-8425-4E11-3789-3E580F24D56E}"/>
                  </a:ext>
                </a:extLst>
              </p:cNvPr>
              <p:cNvGrpSpPr/>
              <p:nvPr userDrawn="1"/>
            </p:nvGrpSpPr>
            <p:grpSpPr>
              <a:xfrm>
                <a:off x="12771530" y="3403239"/>
                <a:ext cx="467176" cy="448491"/>
                <a:chOff x="12782157" y="3403239"/>
                <a:chExt cx="467176" cy="448491"/>
              </a:xfrm>
            </p:grpSpPr>
            <p:grpSp>
              <p:nvGrpSpPr>
                <p:cNvPr id="31" name="Groep 30">
                  <a:extLst>
                    <a:ext uri="{FF2B5EF4-FFF2-40B4-BE49-F238E27FC236}">
                      <a16:creationId xmlns:a16="http://schemas.microsoft.com/office/drawing/2014/main" id="{67E2C5B5-BCAD-022C-1E9B-43359F09E42F}"/>
                    </a:ext>
                  </a:extLst>
                </p:cNvPr>
                <p:cNvGrpSpPr/>
                <p:nvPr userDrawn="1"/>
              </p:nvGrpSpPr>
              <p:grpSpPr>
                <a:xfrm>
                  <a:off x="12782157" y="3403239"/>
                  <a:ext cx="412976" cy="396132"/>
                  <a:chOff x="13554906" y="3320109"/>
                  <a:chExt cx="443917" cy="425811"/>
                </a:xfrm>
              </p:grpSpPr>
              <p:grpSp>
                <p:nvGrpSpPr>
                  <p:cNvPr id="38" name="Groep 37">
                    <a:extLst>
                      <a:ext uri="{FF2B5EF4-FFF2-40B4-BE49-F238E27FC236}">
                        <a16:creationId xmlns:a16="http://schemas.microsoft.com/office/drawing/2014/main" id="{4D2668E2-5E77-D465-C30D-C75D923E333F}"/>
                      </a:ext>
                    </a:extLst>
                  </p:cNvPr>
                  <p:cNvGrpSpPr/>
                  <p:nvPr userDrawn="1"/>
                </p:nvGrpSpPr>
                <p:grpSpPr>
                  <a:xfrm>
                    <a:off x="13554906" y="3320109"/>
                    <a:ext cx="443917" cy="425811"/>
                    <a:chOff x="12909684" y="1276143"/>
                    <a:chExt cx="443917" cy="425811"/>
                  </a:xfrm>
                </p:grpSpPr>
                <p:sp>
                  <p:nvSpPr>
                    <p:cNvPr id="41" name="Rechthoek 40">
                      <a:extLst>
                        <a:ext uri="{FF2B5EF4-FFF2-40B4-BE49-F238E27FC236}">
                          <a16:creationId xmlns:a16="http://schemas.microsoft.com/office/drawing/2014/main" id="{1D2A4258-3550-EDD9-C4F9-72752F7F12BC}"/>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2" name="Rechthoek 41">
                      <a:extLst>
                        <a:ext uri="{FF2B5EF4-FFF2-40B4-BE49-F238E27FC236}">
                          <a16:creationId xmlns:a16="http://schemas.microsoft.com/office/drawing/2014/main" id="{AA325058-655B-F8B4-59C4-6A16EA7C38C8}"/>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3" name="Ovaal 42">
                      <a:extLst>
                        <a:ext uri="{FF2B5EF4-FFF2-40B4-BE49-F238E27FC236}">
                          <a16:creationId xmlns:a16="http://schemas.microsoft.com/office/drawing/2014/main" id="{410BDEE8-35ED-DE29-1C7B-3E511B052967}"/>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pic>
                <p:nvPicPr>
                  <p:cNvPr id="39" name="Afbeelding 38">
                    <a:extLst>
                      <a:ext uri="{FF2B5EF4-FFF2-40B4-BE49-F238E27FC236}">
                        <a16:creationId xmlns:a16="http://schemas.microsoft.com/office/drawing/2014/main" id="{1BEA0804-E2A5-73BD-F34F-B7BA50D67EDE}"/>
                      </a:ext>
                    </a:extLst>
                  </p:cNvPr>
                  <p:cNvPicPr>
                    <a:picLocks noChangeAspect="1"/>
                  </p:cNvPicPr>
                  <p:nvPr userDrawn="1"/>
                </p:nvPicPr>
                <p:blipFill>
                  <a:blip r:embed="rId3" cstate="screen">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40" name="Afbeelding 39">
                    <a:extLst>
                      <a:ext uri="{FF2B5EF4-FFF2-40B4-BE49-F238E27FC236}">
                        <a16:creationId xmlns:a16="http://schemas.microsoft.com/office/drawing/2014/main" id="{0F7C44A3-4C2D-BC0D-0929-A023FF63C481}"/>
                      </a:ext>
                    </a:extLst>
                  </p:cNvPr>
                  <p:cNvPicPr>
                    <a:picLocks noChangeAspect="1"/>
                  </p:cNvPicPr>
                  <p:nvPr userDrawn="1"/>
                </p:nvPicPr>
                <p:blipFill>
                  <a:blip r:embed="rId5" cstate="screen">
                    <a:duotone>
                      <a:prstClr val="black"/>
                      <a:srgbClr val="4D82B8">
                        <a:tint val="45000"/>
                        <a:satMod val="400000"/>
                      </a:srgbClr>
                    </a:duotone>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49265"/>
                    <a:ext cx="173367" cy="111424"/>
                  </a:xfrm>
                  <a:prstGeom prst="rect">
                    <a:avLst/>
                  </a:prstGeom>
                </p:spPr>
              </p:pic>
            </p:grpSp>
            <p:grpSp>
              <p:nvGrpSpPr>
                <p:cNvPr id="32" name="Groep 31">
                  <a:extLst>
                    <a:ext uri="{FF2B5EF4-FFF2-40B4-BE49-F238E27FC236}">
                      <a16:creationId xmlns:a16="http://schemas.microsoft.com/office/drawing/2014/main" id="{C7B068CA-E232-D2E5-7EF4-CEBF41194731}"/>
                    </a:ext>
                  </a:extLst>
                </p:cNvPr>
                <p:cNvGrpSpPr/>
                <p:nvPr userDrawn="1"/>
              </p:nvGrpSpPr>
              <p:grpSpPr>
                <a:xfrm>
                  <a:off x="13103513" y="3705268"/>
                  <a:ext cx="145820" cy="146462"/>
                  <a:chOff x="13096169" y="3602278"/>
                  <a:chExt cx="145820" cy="146462"/>
                </a:xfrm>
              </p:grpSpPr>
              <p:sp>
                <p:nvSpPr>
                  <p:cNvPr id="36" name="Rechthoek 35">
                    <a:extLst>
                      <a:ext uri="{FF2B5EF4-FFF2-40B4-BE49-F238E27FC236}">
                        <a16:creationId xmlns:a16="http://schemas.microsoft.com/office/drawing/2014/main" id="{E6FFA199-1C3D-38E9-65B8-0362A101F847}"/>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7" name="Rechthoek 36">
                    <a:extLst>
                      <a:ext uri="{FF2B5EF4-FFF2-40B4-BE49-F238E27FC236}">
                        <a16:creationId xmlns:a16="http://schemas.microsoft.com/office/drawing/2014/main" id="{DA574CDE-0FA8-00AC-03F0-0F91D8F4CC65}"/>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33" name="Groep 32">
                  <a:extLst>
                    <a:ext uri="{FF2B5EF4-FFF2-40B4-BE49-F238E27FC236}">
                      <a16:creationId xmlns:a16="http://schemas.microsoft.com/office/drawing/2014/main" id="{1A8D5FA0-D586-551E-6FF1-8803E3237DB6}"/>
                    </a:ext>
                  </a:extLst>
                </p:cNvPr>
                <p:cNvGrpSpPr/>
                <p:nvPr userDrawn="1"/>
              </p:nvGrpSpPr>
              <p:grpSpPr>
                <a:xfrm rot="10800000">
                  <a:off x="13061402" y="3665637"/>
                  <a:ext cx="145820" cy="146462"/>
                  <a:chOff x="13096169" y="3602278"/>
                  <a:chExt cx="145820" cy="146462"/>
                </a:xfrm>
              </p:grpSpPr>
              <p:sp>
                <p:nvSpPr>
                  <p:cNvPr id="34" name="Rechthoek 33">
                    <a:extLst>
                      <a:ext uri="{FF2B5EF4-FFF2-40B4-BE49-F238E27FC236}">
                        <a16:creationId xmlns:a16="http://schemas.microsoft.com/office/drawing/2014/main" id="{E040FE6E-A796-34A1-2051-5317B707A0B0}"/>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5" name="Rechthoek 34">
                    <a:extLst>
                      <a:ext uri="{FF2B5EF4-FFF2-40B4-BE49-F238E27FC236}">
                        <a16:creationId xmlns:a16="http://schemas.microsoft.com/office/drawing/2014/main" id="{1DEAD90C-A28E-7F48-0A2E-40508E477D56}"/>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sp>
            <p:nvSpPr>
              <p:cNvPr id="29" name="Rechthoek 28">
                <a:extLst>
                  <a:ext uri="{FF2B5EF4-FFF2-40B4-BE49-F238E27FC236}">
                    <a16:creationId xmlns:a16="http://schemas.microsoft.com/office/drawing/2014/main" id="{A29F1C5C-A76C-0E7F-7D73-A8AF9C71EF08}"/>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Bijsnijden</a:t>
                </a:r>
              </a:p>
            </p:txBody>
          </p:sp>
          <p:sp>
            <p:nvSpPr>
              <p:cNvPr id="30" name="Gelijkbenige driehoek 29">
                <a:extLst>
                  <a:ext uri="{FF2B5EF4-FFF2-40B4-BE49-F238E27FC236}">
                    <a16:creationId xmlns:a16="http://schemas.microsoft.com/office/drawing/2014/main" id="{0A6C242B-5F5E-A388-7637-0ABB2E94891C}"/>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25" name="Ovaal 24">
              <a:extLst>
                <a:ext uri="{FF2B5EF4-FFF2-40B4-BE49-F238E27FC236}">
                  <a16:creationId xmlns:a16="http://schemas.microsoft.com/office/drawing/2014/main" id="{825798BE-3ED1-0347-CF9E-DA69C5FF142C}"/>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a:t>
              </a:r>
            </a:p>
          </p:txBody>
        </p:sp>
        <p:sp>
          <p:nvSpPr>
            <p:cNvPr id="26" name="Rechthoek 25">
              <a:extLst>
                <a:ext uri="{FF2B5EF4-FFF2-40B4-BE49-F238E27FC236}">
                  <a16:creationId xmlns:a16="http://schemas.microsoft.com/office/drawing/2014/main" id="{38D9780B-06A4-9EAB-35B9-2386D6E64C03}"/>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de gewenste categorie en afbeelding</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27" name="Rechthoek 26">
              <a:extLst>
                <a:ext uri="{FF2B5EF4-FFF2-40B4-BE49-F238E27FC236}">
                  <a16:creationId xmlns:a16="http://schemas.microsoft.com/office/drawing/2014/main" id="{F8E66A88-603A-5E77-92A2-6A9757F39F39}"/>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grpSp>
      <p:grpSp>
        <p:nvGrpSpPr>
          <p:cNvPr id="81" name="INSTRUCTIE">
            <a:extLst>
              <a:ext uri="{FF2B5EF4-FFF2-40B4-BE49-F238E27FC236}">
                <a16:creationId xmlns:a16="http://schemas.microsoft.com/office/drawing/2014/main" id="{6735D761-0565-1A93-DEB2-1577651D15AF}"/>
              </a:ext>
            </a:extLst>
          </p:cNvPr>
          <p:cNvGrpSpPr/>
          <p:nvPr userDrawn="1"/>
        </p:nvGrpSpPr>
        <p:grpSpPr>
          <a:xfrm>
            <a:off x="12274716" y="-1461517"/>
            <a:ext cx="3695970" cy="1277747"/>
            <a:chOff x="-3889316" y="-1461517"/>
            <a:chExt cx="3695970" cy="1277747"/>
          </a:xfrm>
        </p:grpSpPr>
        <p:sp>
          <p:nvSpPr>
            <p:cNvPr id="82" name="Rechthoek 81">
              <a:extLst>
                <a:ext uri="{FF2B5EF4-FFF2-40B4-BE49-F238E27FC236}">
                  <a16:creationId xmlns:a16="http://schemas.microsoft.com/office/drawing/2014/main" id="{41657126-39CD-9D3D-13BF-7B65A515D599}"/>
                </a:ext>
              </a:extLst>
            </p:cNvPr>
            <p:cNvSpPr/>
            <p:nvPr userDrawn="1"/>
          </p:nvSpPr>
          <p:spPr>
            <a:xfrm>
              <a:off x="-3786437" y="-1461517"/>
              <a:ext cx="3593091" cy="127774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a:ln>
                    <a:noFill/>
                  </a:ln>
                  <a:solidFill>
                    <a:srgbClr val="001935"/>
                  </a:solidFill>
                  <a:effectLst/>
                  <a:uLnTx/>
                  <a:uFillTx/>
                  <a:latin typeface="Calibri" panose="020F0502020204030204" pitchFamily="34" charset="0"/>
                  <a:ea typeface="+mn-ea"/>
                  <a:cs typeface="Calibri" panose="020F0502020204030204" pitchFamily="34" charset="0"/>
                </a:rPr>
                <a:t>Afbeelding invoegen</a:t>
              </a:r>
            </a:p>
          </p:txBody>
        </p:sp>
        <p:sp>
          <p:nvSpPr>
            <p:cNvPr id="83" name="Rechthoek 82">
              <a:extLst>
                <a:ext uri="{FF2B5EF4-FFF2-40B4-BE49-F238E27FC236}">
                  <a16:creationId xmlns:a16="http://schemas.microsoft.com/office/drawing/2014/main" id="{C476E1A5-61A7-9B9D-CD93-EC562E16F118}"/>
                </a:ext>
              </a:extLst>
            </p:cNvPr>
            <p:cNvSpPr/>
            <p:nvPr userDrawn="1"/>
          </p:nvSpPr>
          <p:spPr>
            <a:xfrm>
              <a:off x="-3603859" y="-993610"/>
              <a:ext cx="3229126" cy="657434"/>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Selecteer het invoegkader van de afbeelding door op het lipje hiernaast te klikken.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‘Afbeeldingen’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selecteer de gewenste afbeelding 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84" name="Gelijkbenige driehoek 83">
              <a:extLst>
                <a:ext uri="{FF2B5EF4-FFF2-40B4-BE49-F238E27FC236}">
                  <a16:creationId xmlns:a16="http://schemas.microsoft.com/office/drawing/2014/main" id="{8C9647FF-0AD2-DC4A-19D2-8B669408C8F1}"/>
                </a:ext>
              </a:extLst>
            </p:cNvPr>
            <p:cNvSpPr/>
            <p:nvPr userDrawn="1"/>
          </p:nvSpPr>
          <p:spPr>
            <a:xfrm rot="16200000" flipH="1">
              <a:off x="-3925504" y="-351896"/>
              <a:ext cx="175255" cy="10287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Tree>
    <p:extLst>
      <p:ext uri="{BB962C8B-B14F-4D97-AF65-F5344CB8AC3E}">
        <p14:creationId xmlns:p14="http://schemas.microsoft.com/office/powerpoint/2010/main" val="717024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svg="http://schemas.microsoft.com/office/drawing/2016/SVG/main" xmlns:a14="http://schemas.microsoft.com/office/drawing/2010/main" xmlns:a16="http://schemas.microsoft.com/office/drawing/2014/main">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1000" fill="hold"/>
                                        <p:tgtEl>
                                          <p:spTgt spid="13"/>
                                        </p:tgtEl>
                                        <p:attrNameLst>
                                          <p:attrName>ppt_x</p:attrName>
                                        </p:attrNameLst>
                                      </p:cBhvr>
                                      <p:tavLst>
                                        <p:tav tm="0">
                                          <p:val>
                                            <p:strVal val="1+#ppt_w/2"/>
                                          </p:val>
                                        </p:tav>
                                        <p:tav tm="100000">
                                          <p:val>
                                            <p:strVal val="#ppt_x"/>
                                          </p:val>
                                        </p:tav>
                                      </p:tavLst>
                                    </p:anim>
                                    <p:anim calcmode="lin" valueType="num">
                                      <p:cBhvr additive="base">
                                        <p:cTn id="8" dur="10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25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1000" fill="hold"/>
                                        <p:tgtEl>
                                          <p:spTgt spid="15"/>
                                        </p:tgtEl>
                                        <p:attrNameLst>
                                          <p:attrName>ppt_x</p:attrName>
                                        </p:attrNameLst>
                                      </p:cBhvr>
                                      <p:tavLst>
                                        <p:tav tm="0">
                                          <p:val>
                                            <p:strVal val="1+#ppt_w/2"/>
                                          </p:val>
                                        </p:tav>
                                        <p:tav tm="100000">
                                          <p:val>
                                            <p:strVal val="#ppt_x"/>
                                          </p:val>
                                        </p:tav>
                                      </p:tavLst>
                                    </p:anim>
                                    <p:anim calcmode="lin" valueType="num">
                                      <p:cBhvr additive="base">
                                        <p:cTn id="12" dur="1000" fill="hold"/>
                                        <p:tgtEl>
                                          <p:spTgt spid="15"/>
                                        </p:tgtEl>
                                        <p:attrNameLst>
                                          <p:attrName>ppt_y</p:attrName>
                                        </p:attrNameLst>
                                      </p:cBhvr>
                                      <p:tavLst>
                                        <p:tav tm="0">
                                          <p:val>
                                            <p:strVal val="#ppt_y"/>
                                          </p:val>
                                        </p:tav>
                                        <p:tav tm="100000">
                                          <p:val>
                                            <p:strVal val="#ppt_y"/>
                                          </p:val>
                                        </p:tav>
                                      </p:tavLst>
                                    </p:anim>
                                  </p:childTnLst>
                                </p:cTn>
                              </p:par>
                              <p:par>
                                <p:cTn id="13" presetID="10" presetClass="entr" presetSubtype="0" fill="hold" grpId="0" nodeType="withEffect">
                                  <p:stCondLst>
                                    <p:cond delay="500"/>
                                  </p:stCondLst>
                                  <p:iterate type="lt">
                                    <p:tmPct val="10000"/>
                                  </p:iterate>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grpId="0" nodeType="withEffect">
                                  <p:stCondLst>
                                    <p:cond delay="2000"/>
                                  </p:stCondLst>
                                  <p:childTnLst>
                                    <p:set>
                                      <p:cBhvr>
                                        <p:cTn id="17" dur="1" fill="hold">
                                          <p:stCondLst>
                                            <p:cond delay="0"/>
                                          </p:stCondLst>
                                        </p:cTn>
                                        <p:tgtEl>
                                          <p:spTgt spid="3">
                                            <p:txEl>
                                              <p:pRg st="0" end="0"/>
                                            </p:txEl>
                                          </p:spTgt>
                                        </p:tgtEl>
                                        <p:attrNameLst>
                                          <p:attrName>style.visibility</p:attrName>
                                        </p:attrNameLst>
                                      </p:cBhvr>
                                      <p:to>
                                        <p:strVal val="visible"/>
                                      </p:to>
                                    </p:set>
                                    <p:animEffect transition="in" filter="fade">
                                      <p:cBhvr>
                                        <p:cTn id="18" dur="500"/>
                                        <p:tgtEl>
                                          <p:spTgt spid="3">
                                            <p:txEl>
                                              <p:pRg st="0" end="0"/>
                                            </p:txEl>
                                          </p:spTgt>
                                        </p:tgtEl>
                                      </p:cBhvr>
                                    </p:animEffect>
                                  </p:childTnLst>
                                </p:cTn>
                              </p:par>
                              <p:par>
                                <p:cTn id="19" presetID="10" presetClass="entr" presetSubtype="0" fill="hold" grpId="0" nodeType="withEffect">
                                  <p:stCondLst>
                                    <p:cond delay="2250"/>
                                  </p:stCondLst>
                                  <p:childTnLst>
                                    <p:set>
                                      <p:cBhvr>
                                        <p:cTn id="20" dur="1" fill="hold">
                                          <p:stCondLst>
                                            <p:cond delay="0"/>
                                          </p:stCondLst>
                                        </p:cTn>
                                        <p:tgtEl>
                                          <p:spTgt spid="16">
                                            <p:txEl>
                                              <p:pRg st="0" end="0"/>
                                            </p:txEl>
                                          </p:spTgt>
                                        </p:tgtEl>
                                        <p:attrNameLst>
                                          <p:attrName>style.visibility</p:attrName>
                                        </p:attrNameLst>
                                      </p:cBhvr>
                                      <p:to>
                                        <p:strVal val="visible"/>
                                      </p:to>
                                    </p:set>
                                    <p:animEffect transition="in" filter="fade">
                                      <p:cBhvr>
                                        <p:cTn id="21" dur="500"/>
                                        <p:tgtEl>
                                          <p:spTgt spid="16">
                                            <p:txEl>
                                              <p:pRg st="0" end="0"/>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1">
                                            <p:bg/>
                                          </p:spTgt>
                                        </p:tgtEl>
                                        <p:attrNameLst>
                                          <p:attrName>style.visibility</p:attrName>
                                        </p:attrNameLst>
                                      </p:cBhvr>
                                      <p:to>
                                        <p:strVal val="visible"/>
                                      </p:to>
                                    </p:set>
                                    <p:animEffect transition="in" filter="fade">
                                      <p:cBhvr>
                                        <p:cTn id="24" dur="750"/>
                                        <p:tgtEl>
                                          <p:spTgt spid="21">
                                            <p:bg/>
                                          </p:spTgt>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21">
                                            <p:txEl>
                                              <p:pRg st="0" end="0"/>
                                            </p:txEl>
                                          </p:spTgt>
                                        </p:tgtEl>
                                        <p:attrNameLst>
                                          <p:attrName>style.visibility</p:attrName>
                                        </p:attrNameLst>
                                      </p:cBhvr>
                                      <p:to>
                                        <p:strVal val="visible"/>
                                      </p:to>
                                    </p:set>
                                    <p:animEffect transition="in" filter="fade">
                                      <p:cBhvr>
                                        <p:cTn id="27" dur="750"/>
                                        <p:tgtEl>
                                          <p:spTgt spid="21">
                                            <p:txEl>
                                              <p:pRg st="0" end="0"/>
                                            </p:txEl>
                                          </p:spTgt>
                                        </p:tgtEl>
                                      </p:cBhvr>
                                    </p:animEffect>
                                  </p:childTnLst>
                                </p:cTn>
                              </p:par>
                              <p:par>
                                <p:cTn id="28" presetID="6" presetClass="emph" presetSubtype="0" repeatCount="indefinite" accel="50000" decel="50000" autoRev="1" fill="hold" grpId="0" nodeType="withEffect">
                                  <p:stCondLst>
                                    <p:cond delay="0"/>
                                  </p:stCondLst>
                                  <p:childTnLst>
                                    <p:animScale>
                                      <p:cBhvr>
                                        <p:cTn id="29" dur="10000" fill="hold"/>
                                        <p:tgtEl>
                                          <p:spTgt spid="20"/>
                                        </p:tgtEl>
                                      </p:cBhvr>
                                      <p:by x="115000" y="11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uiExpand="1" build="p" animBg="1">
        <p:tmplLst>
          <p:tmpl>
            <p:tnLst>
              <p:par>
                <p:cT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750"/>
                        <p:tgtEl>
                          <p:spTgt spid="21"/>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21"/>
                        </p:tgtEl>
                        <p:attrNameLst>
                          <p:attrName>style.visibility</p:attrName>
                        </p:attrNameLst>
                      </p:cBhvr>
                      <p:to>
                        <p:strVal val="visible"/>
                      </p:to>
                    </p:set>
                    <p:animEffect transition="in" filter="fade">
                      <p:cBhvr>
                        <p:cTn dur="750"/>
                        <p:tgtEl>
                          <p:spTgt spid="21"/>
                        </p:tgtEl>
                      </p:cBhvr>
                    </p:animEffect>
                  </p:childTnLst>
                </p:cTn>
              </p:par>
            </p:tnLst>
          </p:tmpl>
        </p:tmplLst>
      </p:bldP>
      <p:bldP spid="2" grpId="0"/>
      <p:bldP spid="3" grpId="0" build="p">
        <p:tmplLst>
          <p:tmpl lvl="1">
            <p:tnLst>
              <p:par>
                <p:cTn presetID="10" presetClass="entr" presetSubtype="0" fill="hold" nodeType="withEffect">
                  <p:stCondLst>
                    <p:cond delay="200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16" grpId="0" build="p"/>
      <p:bldP spid="13" grpId="0" animBg="1">
        <p:tmplLst>
          <p:tmpl>
            <p:tnLst>
              <p:par>
                <p:cTn presetID="2" presetClass="entr" presetSubtype="2" decel="100000" fill="hold" nodeType="with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additive="base">
                        <p:cTn dur="1000" fill="hold"/>
                        <p:tgtEl>
                          <p:spTgt spid="13"/>
                        </p:tgtEl>
                        <p:attrNameLst>
                          <p:attrName>ppt_x</p:attrName>
                        </p:attrNameLst>
                      </p:cBhvr>
                      <p:tavLst>
                        <p:tav tm="0">
                          <p:val>
                            <p:strVal val="1+#ppt_w/2"/>
                          </p:val>
                        </p:tav>
                        <p:tav tm="100000">
                          <p:val>
                            <p:strVal val="#ppt_x"/>
                          </p:val>
                        </p:tav>
                      </p:tavLst>
                    </p:anim>
                    <p:anim calcmode="lin" valueType="num">
                      <p:cBhvr additive="base">
                        <p:cTn dur="1000" fill="hold"/>
                        <p:tgtEl>
                          <p:spTgt spid="13"/>
                        </p:tgtEl>
                        <p:attrNameLst>
                          <p:attrName>ppt_y</p:attrName>
                        </p:attrNameLst>
                      </p:cBhvr>
                      <p:tavLst>
                        <p:tav tm="0">
                          <p:val>
                            <p:strVal val="#ppt_y"/>
                          </p:val>
                        </p:tav>
                        <p:tav tm="100000">
                          <p:val>
                            <p:strVal val="#ppt_y"/>
                          </p:val>
                        </p:tav>
                      </p:tavLst>
                    </p:anim>
                  </p:childTnLst>
                </p:cTn>
              </p:par>
            </p:tnLst>
          </p:tmpl>
        </p:tmplLst>
      </p:bldP>
      <p:bldP spid="15" grpId="0" animBg="1">
        <p:tmplLst>
          <p:tmpl>
            <p:tnLst>
              <p:par>
                <p:cTn presetID="2" presetClass="entr" presetSubtype="2" decel="100000" fill="hold" nodeType="withEffect">
                  <p:stCondLst>
                    <p:cond delay="250"/>
                  </p:stCondLst>
                  <p:childTnLst>
                    <p:set>
                      <p:cBhvr>
                        <p:cTn dur="1" fill="hold">
                          <p:stCondLst>
                            <p:cond delay="0"/>
                          </p:stCondLst>
                        </p:cTn>
                        <p:tgtEl>
                          <p:spTgt spid="15"/>
                        </p:tgtEl>
                        <p:attrNameLst>
                          <p:attrName>style.visibility</p:attrName>
                        </p:attrNameLst>
                      </p:cBhvr>
                      <p:to>
                        <p:strVal val="visible"/>
                      </p:to>
                    </p:set>
                    <p:anim calcmode="lin" valueType="num">
                      <p:cBhvr additive="base">
                        <p:cTn dur="1000" fill="hold"/>
                        <p:tgtEl>
                          <p:spTgt spid="15"/>
                        </p:tgtEl>
                        <p:attrNameLst>
                          <p:attrName>ppt_x</p:attrName>
                        </p:attrNameLst>
                      </p:cBhvr>
                      <p:tavLst>
                        <p:tav tm="0">
                          <p:val>
                            <p:strVal val="1+#ppt_w/2"/>
                          </p:val>
                        </p:tav>
                        <p:tav tm="100000">
                          <p:val>
                            <p:strVal val="#ppt_x"/>
                          </p:val>
                        </p:tav>
                      </p:tavLst>
                    </p:anim>
                    <p:anim calcmode="lin" valueType="num">
                      <p:cBhvr additive="base">
                        <p:cTn dur="1000" fill="hold"/>
                        <p:tgtEl>
                          <p:spTgt spid="15"/>
                        </p:tgtEl>
                        <p:attrNameLst>
                          <p:attrName>ppt_y</p:attrName>
                        </p:attrNameLst>
                      </p:cBhvr>
                      <p:tavLst>
                        <p:tav tm="0">
                          <p:val>
                            <p:strVal val="#ppt_y"/>
                          </p:val>
                        </p:tav>
                        <p:tav tm="100000">
                          <p:val>
                            <p:strVal val="#ppt_y"/>
                          </p:val>
                        </p:tav>
                      </p:tavLst>
                    </p:anim>
                  </p:childTnLst>
                </p:cTn>
              </p:par>
            </p:tnLst>
          </p:tmpl>
        </p:tmplLst>
      </p:bldP>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Introductie | 1x">
    <p:spTree>
      <p:nvGrpSpPr>
        <p:cNvPr id="1" name=""/>
        <p:cNvGrpSpPr/>
        <p:nvPr/>
      </p:nvGrpSpPr>
      <p:grpSpPr>
        <a:xfrm>
          <a:off x="0" y="0"/>
          <a:ext cx="0" cy="0"/>
          <a:chOff x="0" y="0"/>
          <a:chExt cx="0" cy="0"/>
        </a:xfrm>
      </p:grpSpPr>
      <p:sp>
        <p:nvSpPr>
          <p:cNvPr id="14" name="Tijdelijke aanduiding voor tekst 13">
            <a:extLst>
              <a:ext uri="{FF2B5EF4-FFF2-40B4-BE49-F238E27FC236}">
                <a16:creationId xmlns:a16="http://schemas.microsoft.com/office/drawing/2014/main" id="{E3BC7C47-DF7A-F51E-2370-1ED3411018FD}"/>
              </a:ext>
            </a:extLst>
          </p:cNvPr>
          <p:cNvSpPr>
            <a:spLocks noGrp="1"/>
          </p:cNvSpPr>
          <p:nvPr>
            <p:ph type="body" sz="quarter" idx="68" hasCustomPrompt="1"/>
          </p:nvPr>
        </p:nvSpPr>
        <p:spPr>
          <a:xfrm>
            <a:off x="2501876" y="1592263"/>
            <a:ext cx="7825266" cy="4240212"/>
          </a:xfrm>
          <a:custGeom>
            <a:avLst/>
            <a:gdLst>
              <a:gd name="connsiteX0" fmla="*/ 0 w 7825266"/>
              <a:gd name="connsiteY0" fmla="*/ 0 h 4221980"/>
              <a:gd name="connsiteX1" fmla="*/ 239947 w 7825266"/>
              <a:gd name="connsiteY1" fmla="*/ 0 h 4221980"/>
              <a:gd name="connsiteX2" fmla="*/ 1226905 w 7825266"/>
              <a:gd name="connsiteY2" fmla="*/ 0 h 4221980"/>
              <a:gd name="connsiteX3" fmla="*/ 1392382 w 7825266"/>
              <a:gd name="connsiteY3" fmla="*/ 0 h 4221980"/>
              <a:gd name="connsiteX4" fmla="*/ 1632329 w 7825266"/>
              <a:gd name="connsiteY4" fmla="*/ 0 h 4221980"/>
              <a:gd name="connsiteX5" fmla="*/ 1837809 w 7825266"/>
              <a:gd name="connsiteY5" fmla="*/ 0 h 4221980"/>
              <a:gd name="connsiteX6" fmla="*/ 2077756 w 7825266"/>
              <a:gd name="connsiteY6" fmla="*/ 0 h 4221980"/>
              <a:gd name="connsiteX7" fmla="*/ 2619287 w 7825266"/>
              <a:gd name="connsiteY7" fmla="*/ 0 h 4221980"/>
              <a:gd name="connsiteX8" fmla="*/ 3028943 w 7825266"/>
              <a:gd name="connsiteY8" fmla="*/ 0 h 4221980"/>
              <a:gd name="connsiteX9" fmla="*/ 3064714 w 7825266"/>
              <a:gd name="connsiteY9" fmla="*/ 0 h 4221980"/>
              <a:gd name="connsiteX10" fmla="*/ 3230191 w 7825266"/>
              <a:gd name="connsiteY10" fmla="*/ 0 h 4221980"/>
              <a:gd name="connsiteX11" fmla="*/ 3470138 w 7825266"/>
              <a:gd name="connsiteY11" fmla="*/ 0 h 4221980"/>
              <a:gd name="connsiteX12" fmla="*/ 4015901 w 7825266"/>
              <a:gd name="connsiteY12" fmla="*/ 0 h 4221980"/>
              <a:gd name="connsiteX13" fmla="*/ 4421325 w 7825266"/>
              <a:gd name="connsiteY13" fmla="*/ 0 h 4221980"/>
              <a:gd name="connsiteX14" fmla="*/ 4457096 w 7825266"/>
              <a:gd name="connsiteY14" fmla="*/ 0 h 4221980"/>
              <a:gd name="connsiteX15" fmla="*/ 4595075 w 7825266"/>
              <a:gd name="connsiteY15" fmla="*/ 0 h 4221980"/>
              <a:gd name="connsiteX16" fmla="*/ 4866752 w 7825266"/>
              <a:gd name="connsiteY16" fmla="*/ 0 h 4221980"/>
              <a:gd name="connsiteX17" fmla="*/ 5408283 w 7825266"/>
              <a:gd name="connsiteY17" fmla="*/ 0 h 4221980"/>
              <a:gd name="connsiteX18" fmla="*/ 5853710 w 7825266"/>
              <a:gd name="connsiteY18" fmla="*/ 0 h 4221980"/>
              <a:gd name="connsiteX19" fmla="*/ 5987457 w 7825266"/>
              <a:gd name="connsiteY19" fmla="*/ 0 h 4221980"/>
              <a:gd name="connsiteX20" fmla="*/ 6259134 w 7825266"/>
              <a:gd name="connsiteY20" fmla="*/ 0 h 4221980"/>
              <a:gd name="connsiteX21" fmla="*/ 6432884 w 7825266"/>
              <a:gd name="connsiteY21" fmla="*/ 0 h 4221980"/>
              <a:gd name="connsiteX22" fmla="*/ 7246092 w 7825266"/>
              <a:gd name="connsiteY22" fmla="*/ 0 h 4221980"/>
              <a:gd name="connsiteX23" fmla="*/ 7825266 w 7825266"/>
              <a:gd name="connsiteY23" fmla="*/ 0 h 4221980"/>
              <a:gd name="connsiteX24" fmla="*/ 7825266 w 7825266"/>
              <a:gd name="connsiteY24" fmla="*/ 660812 h 4221980"/>
              <a:gd name="connsiteX25" fmla="*/ 7825266 w 7825266"/>
              <a:gd name="connsiteY25" fmla="*/ 1221037 h 4221980"/>
              <a:gd name="connsiteX26" fmla="*/ 7825266 w 7825266"/>
              <a:gd name="connsiteY26" fmla="*/ 1939250 h 4221980"/>
              <a:gd name="connsiteX27" fmla="*/ 7825266 w 7825266"/>
              <a:gd name="connsiteY27" fmla="*/ 2156952 h 4221980"/>
              <a:gd name="connsiteX28" fmla="*/ 7825266 w 7825266"/>
              <a:gd name="connsiteY28" fmla="*/ 2643609 h 4221980"/>
              <a:gd name="connsiteX29" fmla="*/ 7825266 w 7825266"/>
              <a:gd name="connsiteY29" fmla="*/ 3579524 h 4221980"/>
              <a:gd name="connsiteX30" fmla="*/ 7472692 w 7825266"/>
              <a:gd name="connsiteY30" fmla="*/ 4221980 h 4221980"/>
              <a:gd name="connsiteX31" fmla="*/ 6820283 w 7825266"/>
              <a:gd name="connsiteY31" fmla="*/ 4221980 h 4221980"/>
              <a:gd name="connsiteX32" fmla="*/ 6284555 w 7825266"/>
              <a:gd name="connsiteY32" fmla="*/ 4221980 h 4221980"/>
              <a:gd name="connsiteX33" fmla="*/ 6080310 w 7825266"/>
              <a:gd name="connsiteY33" fmla="*/ 4221980 h 4221980"/>
              <a:gd name="connsiteX34" fmla="*/ 5634883 w 7825266"/>
              <a:gd name="connsiteY34" fmla="*/ 4221980 h 4221980"/>
              <a:gd name="connsiteX35" fmla="*/ 5632146 w 7825266"/>
              <a:gd name="connsiteY35" fmla="*/ 4221980 h 4221980"/>
              <a:gd name="connsiteX36" fmla="*/ 5427901 w 7825266"/>
              <a:gd name="connsiteY36" fmla="*/ 4221980 h 4221980"/>
              <a:gd name="connsiteX37" fmla="*/ 4982474 w 7825266"/>
              <a:gd name="connsiteY37" fmla="*/ 4221980 h 4221980"/>
              <a:gd name="connsiteX38" fmla="*/ 4892173 w 7825266"/>
              <a:gd name="connsiteY38" fmla="*/ 4221980 h 4221980"/>
              <a:gd name="connsiteX39" fmla="*/ 4446746 w 7825266"/>
              <a:gd name="connsiteY39" fmla="*/ 4221980 h 4221980"/>
              <a:gd name="connsiteX40" fmla="*/ 4440943 w 7825266"/>
              <a:gd name="connsiteY40" fmla="*/ 4221980 h 4221980"/>
              <a:gd name="connsiteX41" fmla="*/ 4242501 w 7825266"/>
              <a:gd name="connsiteY41" fmla="*/ 4221980 h 4221980"/>
              <a:gd name="connsiteX42" fmla="*/ 4239764 w 7825266"/>
              <a:gd name="connsiteY42" fmla="*/ 4221980 h 4221980"/>
              <a:gd name="connsiteX43" fmla="*/ 3794337 w 7825266"/>
              <a:gd name="connsiteY43" fmla="*/ 4221980 h 4221980"/>
              <a:gd name="connsiteX44" fmla="*/ 3788534 w 7825266"/>
              <a:gd name="connsiteY44" fmla="*/ 4221980 h 4221980"/>
              <a:gd name="connsiteX45" fmla="*/ 3590092 w 7825266"/>
              <a:gd name="connsiteY45" fmla="*/ 4221980 h 4221980"/>
              <a:gd name="connsiteX46" fmla="*/ 3252806 w 7825266"/>
              <a:gd name="connsiteY46" fmla="*/ 4221980 h 4221980"/>
              <a:gd name="connsiteX47" fmla="*/ 3230191 w 7825266"/>
              <a:gd name="connsiteY47" fmla="*/ 4221980 h 4221980"/>
              <a:gd name="connsiteX48" fmla="*/ 3054364 w 7825266"/>
              <a:gd name="connsiteY48" fmla="*/ 4221980 h 4221980"/>
              <a:gd name="connsiteX49" fmla="*/ 3048561 w 7825266"/>
              <a:gd name="connsiteY49" fmla="*/ 4221980 h 4221980"/>
              <a:gd name="connsiteX50" fmla="*/ 2603134 w 7825266"/>
              <a:gd name="connsiteY50" fmla="*/ 4221980 h 4221980"/>
              <a:gd name="connsiteX51" fmla="*/ 2401955 w 7825266"/>
              <a:gd name="connsiteY51" fmla="*/ 4221980 h 4221980"/>
              <a:gd name="connsiteX52" fmla="*/ 2396152 w 7825266"/>
              <a:gd name="connsiteY52" fmla="*/ 4221980 h 4221980"/>
              <a:gd name="connsiteX53" fmla="*/ 1950725 w 7825266"/>
              <a:gd name="connsiteY53" fmla="*/ 4221980 h 4221980"/>
              <a:gd name="connsiteX54" fmla="*/ 1860424 w 7825266"/>
              <a:gd name="connsiteY54" fmla="*/ 4221980 h 4221980"/>
              <a:gd name="connsiteX55" fmla="*/ 1837809 w 7825266"/>
              <a:gd name="connsiteY55" fmla="*/ 4221980 h 4221980"/>
              <a:gd name="connsiteX56" fmla="*/ 1414997 w 7825266"/>
              <a:gd name="connsiteY56" fmla="*/ 4221980 h 4221980"/>
              <a:gd name="connsiteX57" fmla="*/ 1392382 w 7825266"/>
              <a:gd name="connsiteY57" fmla="*/ 4221980 h 4221980"/>
              <a:gd name="connsiteX58" fmla="*/ 1210752 w 7825266"/>
              <a:gd name="connsiteY58" fmla="*/ 4221980 h 4221980"/>
              <a:gd name="connsiteX59" fmla="*/ 558343 w 7825266"/>
              <a:gd name="connsiteY59" fmla="*/ 4221980 h 4221980"/>
              <a:gd name="connsiteX60" fmla="*/ 22615 w 7825266"/>
              <a:gd name="connsiteY60" fmla="*/ 4221980 h 4221980"/>
              <a:gd name="connsiteX61" fmla="*/ 0 w 7825266"/>
              <a:gd name="connsiteY61" fmla="*/ 4221980 h 4221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7825266" h="4221980">
                <a:moveTo>
                  <a:pt x="0" y="0"/>
                </a:moveTo>
                <a:lnTo>
                  <a:pt x="239947" y="0"/>
                </a:lnTo>
                <a:lnTo>
                  <a:pt x="1226905" y="0"/>
                </a:lnTo>
                <a:lnTo>
                  <a:pt x="1392382" y="0"/>
                </a:lnTo>
                <a:lnTo>
                  <a:pt x="1632329" y="0"/>
                </a:lnTo>
                <a:lnTo>
                  <a:pt x="1837809" y="0"/>
                </a:lnTo>
                <a:lnTo>
                  <a:pt x="2077756" y="0"/>
                </a:lnTo>
                <a:lnTo>
                  <a:pt x="2619287" y="0"/>
                </a:lnTo>
                <a:lnTo>
                  <a:pt x="3028943" y="0"/>
                </a:lnTo>
                <a:lnTo>
                  <a:pt x="3064714" y="0"/>
                </a:lnTo>
                <a:lnTo>
                  <a:pt x="3230191" y="0"/>
                </a:lnTo>
                <a:lnTo>
                  <a:pt x="3470138" y="0"/>
                </a:lnTo>
                <a:lnTo>
                  <a:pt x="4015901" y="0"/>
                </a:lnTo>
                <a:lnTo>
                  <a:pt x="4421325" y="0"/>
                </a:lnTo>
                <a:lnTo>
                  <a:pt x="4457096" y="0"/>
                </a:lnTo>
                <a:lnTo>
                  <a:pt x="4595075" y="0"/>
                </a:lnTo>
                <a:lnTo>
                  <a:pt x="4866752" y="0"/>
                </a:lnTo>
                <a:lnTo>
                  <a:pt x="5408283" y="0"/>
                </a:lnTo>
                <a:lnTo>
                  <a:pt x="5853710" y="0"/>
                </a:lnTo>
                <a:lnTo>
                  <a:pt x="5987457" y="0"/>
                </a:lnTo>
                <a:lnTo>
                  <a:pt x="6259134" y="0"/>
                </a:lnTo>
                <a:lnTo>
                  <a:pt x="6432884" y="0"/>
                </a:lnTo>
                <a:lnTo>
                  <a:pt x="7246092" y="0"/>
                </a:lnTo>
                <a:lnTo>
                  <a:pt x="7825266" y="0"/>
                </a:lnTo>
                <a:lnTo>
                  <a:pt x="7825266" y="660812"/>
                </a:lnTo>
                <a:lnTo>
                  <a:pt x="7825266" y="1221037"/>
                </a:lnTo>
                <a:lnTo>
                  <a:pt x="7825266" y="1939250"/>
                </a:lnTo>
                <a:lnTo>
                  <a:pt x="7825266" y="2156952"/>
                </a:lnTo>
                <a:lnTo>
                  <a:pt x="7825266" y="2643609"/>
                </a:lnTo>
                <a:lnTo>
                  <a:pt x="7825266" y="3579524"/>
                </a:lnTo>
                <a:lnTo>
                  <a:pt x="7472692" y="4221980"/>
                </a:lnTo>
                <a:lnTo>
                  <a:pt x="6820283" y="4221980"/>
                </a:lnTo>
                <a:lnTo>
                  <a:pt x="6284555" y="4221980"/>
                </a:lnTo>
                <a:lnTo>
                  <a:pt x="6080310" y="4221980"/>
                </a:lnTo>
                <a:lnTo>
                  <a:pt x="5634883" y="4221980"/>
                </a:lnTo>
                <a:lnTo>
                  <a:pt x="5632146" y="4221980"/>
                </a:lnTo>
                <a:lnTo>
                  <a:pt x="5427901" y="4221980"/>
                </a:lnTo>
                <a:lnTo>
                  <a:pt x="4982474" y="4221980"/>
                </a:lnTo>
                <a:lnTo>
                  <a:pt x="4892173" y="4221980"/>
                </a:lnTo>
                <a:lnTo>
                  <a:pt x="4446746" y="4221980"/>
                </a:lnTo>
                <a:lnTo>
                  <a:pt x="4440943" y="4221980"/>
                </a:lnTo>
                <a:lnTo>
                  <a:pt x="4242501" y="4221980"/>
                </a:lnTo>
                <a:lnTo>
                  <a:pt x="4239764" y="4221980"/>
                </a:lnTo>
                <a:lnTo>
                  <a:pt x="3794337" y="4221980"/>
                </a:lnTo>
                <a:lnTo>
                  <a:pt x="3788534" y="4221980"/>
                </a:lnTo>
                <a:lnTo>
                  <a:pt x="3590092" y="4221980"/>
                </a:lnTo>
                <a:lnTo>
                  <a:pt x="3252806" y="4221980"/>
                </a:lnTo>
                <a:lnTo>
                  <a:pt x="3230191" y="4221980"/>
                </a:lnTo>
                <a:lnTo>
                  <a:pt x="3054364" y="4221980"/>
                </a:lnTo>
                <a:lnTo>
                  <a:pt x="3048561" y="4221980"/>
                </a:lnTo>
                <a:lnTo>
                  <a:pt x="2603134" y="4221980"/>
                </a:lnTo>
                <a:lnTo>
                  <a:pt x="2401955" y="4221980"/>
                </a:lnTo>
                <a:lnTo>
                  <a:pt x="2396152" y="4221980"/>
                </a:lnTo>
                <a:lnTo>
                  <a:pt x="1950725" y="4221980"/>
                </a:lnTo>
                <a:lnTo>
                  <a:pt x="1860424" y="4221980"/>
                </a:lnTo>
                <a:lnTo>
                  <a:pt x="1837809" y="4221980"/>
                </a:lnTo>
                <a:lnTo>
                  <a:pt x="1414997" y="4221980"/>
                </a:lnTo>
                <a:lnTo>
                  <a:pt x="1392382" y="4221980"/>
                </a:lnTo>
                <a:lnTo>
                  <a:pt x="1210752" y="4221980"/>
                </a:lnTo>
                <a:lnTo>
                  <a:pt x="558343" y="4221980"/>
                </a:lnTo>
                <a:lnTo>
                  <a:pt x="22615" y="4221980"/>
                </a:lnTo>
                <a:lnTo>
                  <a:pt x="0" y="4221980"/>
                </a:lnTo>
                <a:close/>
              </a:path>
            </a:pathLst>
          </a:custGeom>
          <a:solidFill>
            <a:schemeClr val="accent4"/>
          </a:solidFill>
        </p:spPr>
        <p:txBody>
          <a:bodyPr wrap="square" lIns="1872000" tIns="2376000" rIns="504000" bIns="360000">
            <a:noAutofit/>
          </a:bodyPr>
          <a:lstStyle>
            <a:lvl1pPr marL="174625" indent="-174625">
              <a:buSzPct val="100000"/>
              <a:buFontTx/>
              <a:buBlip>
                <a:blip r:embed="rId2"/>
              </a:buBlip>
              <a:defRPr>
                <a:solidFill>
                  <a:schemeClr val="bg1"/>
                </a:solidFill>
              </a:defRPr>
            </a:lvl1pPr>
            <a:lvl2pPr marL="177800" indent="0">
              <a:buFontTx/>
              <a:buNone/>
              <a:defRPr>
                <a:solidFill>
                  <a:schemeClr val="bg1"/>
                </a:solidFill>
              </a:defRPr>
            </a:lvl2pPr>
            <a:lvl3pPr marL="531813" indent="-171450">
              <a:buFontTx/>
              <a:buBlip>
                <a:blip r:embed="rId2"/>
              </a:buBlip>
              <a:defRPr>
                <a:solidFill>
                  <a:schemeClr val="bg1"/>
                </a:solidFill>
              </a:defRPr>
            </a:lvl3pPr>
            <a:lvl4pPr>
              <a:defRPr>
                <a:solidFill>
                  <a:schemeClr val="bg1"/>
                </a:solidFill>
              </a:defRPr>
            </a:lvl4pPr>
            <a:lvl5pPr>
              <a:defRPr>
                <a:solidFill>
                  <a:schemeClr val="accent4"/>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nl-NL" noProof="0" dirty="0" err="1"/>
              <a:t>Bullet</a:t>
            </a:r>
            <a:endParaRPr lang="nl-NL" noProof="0" dirty="0"/>
          </a:p>
        </p:txBody>
      </p:sp>
      <p:grpSp>
        <p:nvGrpSpPr>
          <p:cNvPr id="15" name="INSTRUCTIE">
            <a:extLst>
              <a:ext uri="{FF2B5EF4-FFF2-40B4-BE49-F238E27FC236}">
                <a16:creationId xmlns:a16="http://schemas.microsoft.com/office/drawing/2014/main" id="{360D6D68-1131-071A-13B6-039E85E5011C}"/>
              </a:ext>
            </a:extLst>
          </p:cNvPr>
          <p:cNvGrpSpPr/>
          <p:nvPr userDrawn="1"/>
        </p:nvGrpSpPr>
        <p:grpSpPr>
          <a:xfrm>
            <a:off x="12377595" y="-1"/>
            <a:ext cx="3693386" cy="6688475"/>
            <a:chOff x="-3786165" y="-1"/>
            <a:chExt cx="3693386" cy="6688475"/>
          </a:xfrm>
        </p:grpSpPr>
        <p:sp>
          <p:nvSpPr>
            <p:cNvPr id="16" name="Rechthoek 15">
              <a:extLst>
                <a:ext uri="{FF2B5EF4-FFF2-40B4-BE49-F238E27FC236}">
                  <a16:creationId xmlns:a16="http://schemas.microsoft.com/office/drawing/2014/main" id="{4D05594E-A1DA-48DF-85B5-20D546021A98}"/>
                </a:ext>
              </a:extLst>
            </p:cNvPr>
            <p:cNvSpPr/>
            <p:nvPr userDrawn="1"/>
          </p:nvSpPr>
          <p:spPr>
            <a:xfrm>
              <a:off x="-3786165" y="-1"/>
              <a:ext cx="3593091" cy="603485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a:ln>
                    <a:noFill/>
                  </a:ln>
                  <a:solidFill>
                    <a:srgbClr val="001935"/>
                  </a:solidFill>
                  <a:effectLst/>
                  <a:uLnTx/>
                  <a:uFillTx/>
                  <a:latin typeface="Calibri" panose="020F0502020204030204" pitchFamily="34" charset="0"/>
                  <a:ea typeface="+mn-ea"/>
                  <a:cs typeface="Calibri" panose="020F0502020204030204" pitchFamily="34" charset="0"/>
                </a:rPr>
                <a:t>Afbeelding invoegen/opmaken</a:t>
              </a:r>
            </a:p>
          </p:txBody>
        </p:sp>
        <p:sp>
          <p:nvSpPr>
            <p:cNvPr id="18" name="Ovaal 17">
              <a:extLst>
                <a:ext uri="{FF2B5EF4-FFF2-40B4-BE49-F238E27FC236}">
                  <a16:creationId xmlns:a16="http://schemas.microsoft.com/office/drawing/2014/main" id="{A4FB48A9-251D-E55D-F2A4-91309B9C2536}"/>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a:t>
              </a:r>
            </a:p>
          </p:txBody>
        </p:sp>
        <p:sp>
          <p:nvSpPr>
            <p:cNvPr id="19" name="Rechthoek 18">
              <a:extLst>
                <a:ext uri="{FF2B5EF4-FFF2-40B4-BE49-F238E27FC236}">
                  <a16:creationId xmlns:a16="http://schemas.microsoft.com/office/drawing/2014/main" id="{53ECBE7C-F933-1733-19F4-D0C80655720B}"/>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Wanneer nodig, verwijder de bestaande afbeelding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Selecteer het afbeeldingskader,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en klik op 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'Afbeeldingen’</a:t>
              </a:r>
              <a:endPar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 name="Ovaal 19">
              <a:extLst>
                <a:ext uri="{FF2B5EF4-FFF2-40B4-BE49-F238E27FC236}">
                  <a16:creationId xmlns:a16="http://schemas.microsoft.com/office/drawing/2014/main" id="{7F5FADAB-6CFC-1E5C-A9F8-61C5767D5F34}"/>
                </a:ext>
              </a:extLst>
            </p:cNvPr>
            <p:cNvSpPr/>
            <p:nvPr userDrawn="1"/>
          </p:nvSpPr>
          <p:spPr>
            <a:xfrm>
              <a:off x="-3603587" y="263393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3</a:t>
              </a:r>
            </a:p>
          </p:txBody>
        </p:sp>
        <p:sp>
          <p:nvSpPr>
            <p:cNvPr id="21" name="Rechthoek 20">
              <a:extLst>
                <a:ext uri="{FF2B5EF4-FFF2-40B4-BE49-F238E27FC236}">
                  <a16:creationId xmlns:a16="http://schemas.microsoft.com/office/drawing/2014/main" id="{AA86CF8E-6F5A-DB45-8F39-26321C0B3416}"/>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Klik met de rechter muisknop op de miniatuurweergave van de dia aan de linkerkant van het scherm 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‘Dia herstellen’</a:t>
              </a:r>
              <a:r>
                <a:rPr kumimoji="0" lang="nl-NL"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22" name="Ovaal 21">
              <a:extLst>
                <a:ext uri="{FF2B5EF4-FFF2-40B4-BE49-F238E27FC236}">
                  <a16:creationId xmlns:a16="http://schemas.microsoft.com/office/drawing/2014/main" id="{F4D699B4-782A-E50B-5A69-014BBE5E00A7}"/>
                </a:ext>
              </a:extLst>
            </p:cNvPr>
            <p:cNvSpPr/>
            <p:nvPr userDrawn="1"/>
          </p:nvSpPr>
          <p:spPr>
            <a:xfrm>
              <a:off x="-3603587" y="422636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4</a:t>
              </a:r>
            </a:p>
          </p:txBody>
        </p:sp>
        <p:sp>
          <p:nvSpPr>
            <p:cNvPr id="23" name="Rechthoek 22">
              <a:extLst>
                <a:ext uri="{FF2B5EF4-FFF2-40B4-BE49-F238E27FC236}">
                  <a16:creationId xmlns:a16="http://schemas.microsoft.com/office/drawing/2014/main" id="{5925EB5D-2A26-5A37-1DE2-324FCFB8505E}"/>
                </a:ext>
              </a:extLst>
            </p:cNvPr>
            <p:cNvSpPr/>
            <p:nvPr userDrawn="1"/>
          </p:nvSpPr>
          <p:spPr>
            <a:xfrm>
              <a:off x="-3319416" y="4226366"/>
              <a:ext cx="3008779" cy="820954"/>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Om de afbeelding te schalen of bij te snijden,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‘Hulpmiddelen voor afbeeldingen - Opmaak’</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en klik op 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‘Bijsnijden’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Schaal met de bolletjes de afbeelding en met de hoekjes het afbeeldingskader.</a:t>
              </a:r>
            </a:p>
          </p:txBody>
        </p:sp>
        <p:sp>
          <p:nvSpPr>
            <p:cNvPr id="24" name="Rechthoek 23">
              <a:extLst>
                <a:ext uri="{FF2B5EF4-FFF2-40B4-BE49-F238E27FC236}">
                  <a16:creationId xmlns:a16="http://schemas.microsoft.com/office/drawing/2014/main" id="{477C1CEB-474F-25B2-367C-7F6A94F2DB81}"/>
                </a:ext>
              </a:extLst>
            </p:cNvPr>
            <p:cNvSpPr/>
            <p:nvPr userDrawn="1"/>
          </p:nvSpPr>
          <p:spPr>
            <a:xfrm>
              <a:off x="-3316836" y="3200265"/>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0" i="1"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25" name="Groep 24">
              <a:extLst>
                <a:ext uri="{FF2B5EF4-FFF2-40B4-BE49-F238E27FC236}">
                  <a16:creationId xmlns:a16="http://schemas.microsoft.com/office/drawing/2014/main" id="{84801F9B-697B-66B6-C9CF-EB5F0740D68B}"/>
                </a:ext>
              </a:extLst>
            </p:cNvPr>
            <p:cNvGrpSpPr/>
            <p:nvPr userDrawn="1"/>
          </p:nvGrpSpPr>
          <p:grpSpPr>
            <a:xfrm>
              <a:off x="-2485819" y="3479783"/>
              <a:ext cx="1222990" cy="563933"/>
              <a:chOff x="-2485819" y="3399207"/>
              <a:chExt cx="1222990" cy="563933"/>
            </a:xfrm>
          </p:grpSpPr>
          <p:sp>
            <p:nvSpPr>
              <p:cNvPr id="64" name="Rechthoek 63">
                <a:extLst>
                  <a:ext uri="{FF2B5EF4-FFF2-40B4-BE49-F238E27FC236}">
                    <a16:creationId xmlns:a16="http://schemas.microsoft.com/office/drawing/2014/main" id="{EA1DEFD2-C766-583D-3415-874A90634F63}"/>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5" name="Rechthoek 64">
                <a:extLst>
                  <a:ext uri="{FF2B5EF4-FFF2-40B4-BE49-F238E27FC236}">
                    <a16:creationId xmlns:a16="http://schemas.microsoft.com/office/drawing/2014/main" id="{B2FECF68-E3F5-6ED9-D0A9-39F89772DD25}"/>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66" name="Groep 65">
                <a:extLst>
                  <a:ext uri="{FF2B5EF4-FFF2-40B4-BE49-F238E27FC236}">
                    <a16:creationId xmlns:a16="http://schemas.microsoft.com/office/drawing/2014/main" id="{B99377FC-0F22-CADF-26B0-78CA0B9E68F5}"/>
                  </a:ext>
                </a:extLst>
              </p:cNvPr>
              <p:cNvGrpSpPr/>
              <p:nvPr userDrawn="1"/>
            </p:nvGrpSpPr>
            <p:grpSpPr>
              <a:xfrm>
                <a:off x="-2403869" y="3460544"/>
                <a:ext cx="155951" cy="131922"/>
                <a:chOff x="12968836" y="3354170"/>
                <a:chExt cx="404806" cy="342433"/>
              </a:xfrm>
            </p:grpSpPr>
            <p:sp>
              <p:nvSpPr>
                <p:cNvPr id="79" name="Rechthoek: afgeronde hoeken 78">
                  <a:extLst>
                    <a:ext uri="{FF2B5EF4-FFF2-40B4-BE49-F238E27FC236}">
                      <a16:creationId xmlns:a16="http://schemas.microsoft.com/office/drawing/2014/main" id="{A8E35204-8A80-DAE7-0492-C10BB9CB3BDE}"/>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80" name="Rechthoek 79">
                  <a:extLst>
                    <a:ext uri="{FF2B5EF4-FFF2-40B4-BE49-F238E27FC236}">
                      <a16:creationId xmlns:a16="http://schemas.microsoft.com/office/drawing/2014/main" id="{75488C3E-2542-0447-69BB-98AE6FD4F00D}"/>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81" name="Rechthoek 80">
                  <a:extLst>
                    <a:ext uri="{FF2B5EF4-FFF2-40B4-BE49-F238E27FC236}">
                      <a16:creationId xmlns:a16="http://schemas.microsoft.com/office/drawing/2014/main" id="{FB11EA99-5E44-91CC-FE2C-FC5E0D7DB756}"/>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82" name="Rechthoek 81">
                  <a:extLst>
                    <a:ext uri="{FF2B5EF4-FFF2-40B4-BE49-F238E27FC236}">
                      <a16:creationId xmlns:a16="http://schemas.microsoft.com/office/drawing/2014/main" id="{6E2AC7F8-DB80-E177-63B4-3161144D75A4}"/>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83" name="Rechthoek 82">
                  <a:extLst>
                    <a:ext uri="{FF2B5EF4-FFF2-40B4-BE49-F238E27FC236}">
                      <a16:creationId xmlns:a16="http://schemas.microsoft.com/office/drawing/2014/main" id="{127C1FA1-8EFE-A7BB-3743-4CEEAA52D036}"/>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84" name="Rechthoek 83">
                  <a:extLst>
                    <a:ext uri="{FF2B5EF4-FFF2-40B4-BE49-F238E27FC236}">
                      <a16:creationId xmlns:a16="http://schemas.microsoft.com/office/drawing/2014/main" id="{8681C1E3-141A-71F9-25EB-68E18B8319ED}"/>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67" name="Groep 66">
                <a:extLst>
                  <a:ext uri="{FF2B5EF4-FFF2-40B4-BE49-F238E27FC236}">
                    <a16:creationId xmlns:a16="http://schemas.microsoft.com/office/drawing/2014/main" id="{EA16391D-9327-82DE-A7BB-DE36EE340727}"/>
                  </a:ext>
                </a:extLst>
              </p:cNvPr>
              <p:cNvGrpSpPr/>
              <p:nvPr userDrawn="1"/>
            </p:nvGrpSpPr>
            <p:grpSpPr>
              <a:xfrm>
                <a:off x="-2423424" y="3690208"/>
                <a:ext cx="166739" cy="218963"/>
                <a:chOff x="12940828" y="3950597"/>
                <a:chExt cx="432813" cy="568367"/>
              </a:xfrm>
            </p:grpSpPr>
            <p:grpSp>
              <p:nvGrpSpPr>
                <p:cNvPr id="71" name="Groep 70">
                  <a:extLst>
                    <a:ext uri="{FF2B5EF4-FFF2-40B4-BE49-F238E27FC236}">
                      <a16:creationId xmlns:a16="http://schemas.microsoft.com/office/drawing/2014/main" id="{4AE84A6E-5D1D-EA3F-8AF1-1BC9439B7525}"/>
                    </a:ext>
                  </a:extLst>
                </p:cNvPr>
                <p:cNvGrpSpPr/>
                <p:nvPr userDrawn="1"/>
              </p:nvGrpSpPr>
              <p:grpSpPr>
                <a:xfrm>
                  <a:off x="13000382" y="4006891"/>
                  <a:ext cx="373259" cy="315747"/>
                  <a:chOff x="12968836" y="3354170"/>
                  <a:chExt cx="404806" cy="342433"/>
                </a:xfrm>
              </p:grpSpPr>
              <p:sp>
                <p:nvSpPr>
                  <p:cNvPr id="73" name="Rechthoek: afgeronde hoeken 72">
                    <a:extLst>
                      <a:ext uri="{FF2B5EF4-FFF2-40B4-BE49-F238E27FC236}">
                        <a16:creationId xmlns:a16="http://schemas.microsoft.com/office/drawing/2014/main" id="{467C2D4A-A61F-949A-BA51-B164DE028482}"/>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4" name="Rechthoek 73">
                    <a:extLst>
                      <a:ext uri="{FF2B5EF4-FFF2-40B4-BE49-F238E27FC236}">
                        <a16:creationId xmlns:a16="http://schemas.microsoft.com/office/drawing/2014/main" id="{DC9CF782-4295-082B-60A6-97CF8F5CE8F2}"/>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5" name="Rechthoek 74">
                    <a:extLst>
                      <a:ext uri="{FF2B5EF4-FFF2-40B4-BE49-F238E27FC236}">
                        <a16:creationId xmlns:a16="http://schemas.microsoft.com/office/drawing/2014/main" id="{C0061581-2640-11F3-DDC1-642673BCDF5A}"/>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6" name="Rechthoek 75">
                    <a:extLst>
                      <a:ext uri="{FF2B5EF4-FFF2-40B4-BE49-F238E27FC236}">
                        <a16:creationId xmlns:a16="http://schemas.microsoft.com/office/drawing/2014/main" id="{C7F7AF92-3834-F6CB-253F-A8C265417405}"/>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7" name="Rechthoek 76">
                    <a:extLst>
                      <a:ext uri="{FF2B5EF4-FFF2-40B4-BE49-F238E27FC236}">
                        <a16:creationId xmlns:a16="http://schemas.microsoft.com/office/drawing/2014/main" id="{385ED2C9-4483-BB76-D5A1-1F6B32486154}"/>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8" name="Rechthoek 77">
                    <a:extLst>
                      <a:ext uri="{FF2B5EF4-FFF2-40B4-BE49-F238E27FC236}">
                        <a16:creationId xmlns:a16="http://schemas.microsoft.com/office/drawing/2014/main" id="{27080866-A7B8-F604-A971-3B8731BA6484}"/>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72" name="Boog 71">
                  <a:extLst>
                    <a:ext uri="{FF2B5EF4-FFF2-40B4-BE49-F238E27FC236}">
                      <a16:creationId xmlns:a16="http://schemas.microsoft.com/office/drawing/2014/main" id="{121810E5-DC5C-2E39-914A-867728DD88E0}"/>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68" name="Tekstvak 67">
                <a:extLst>
                  <a:ext uri="{FF2B5EF4-FFF2-40B4-BE49-F238E27FC236}">
                    <a16:creationId xmlns:a16="http://schemas.microsoft.com/office/drawing/2014/main" id="{CD2A20F2-8448-38A7-5016-AC01CEF696FD}"/>
                  </a:ext>
                </a:extLst>
              </p:cNvPr>
              <p:cNvSpPr txBox="1"/>
              <p:nvPr userDrawn="1"/>
            </p:nvSpPr>
            <p:spPr>
              <a:xfrm>
                <a:off x="-2245455" y="3460544"/>
                <a:ext cx="896116" cy="134709"/>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Indeling</a:t>
                </a:r>
              </a:p>
            </p:txBody>
          </p:sp>
          <p:sp>
            <p:nvSpPr>
              <p:cNvPr id="69" name="Tekstvak 68">
                <a:extLst>
                  <a:ext uri="{FF2B5EF4-FFF2-40B4-BE49-F238E27FC236}">
                    <a16:creationId xmlns:a16="http://schemas.microsoft.com/office/drawing/2014/main" id="{7B4D42D5-9608-1129-B183-FA0D2ECDA2FB}"/>
                  </a:ext>
                </a:extLst>
              </p:cNvPr>
              <p:cNvSpPr txBox="1"/>
              <p:nvPr userDrawn="1"/>
            </p:nvSpPr>
            <p:spPr>
              <a:xfrm>
                <a:off x="-2258884" y="3712980"/>
                <a:ext cx="90954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Dia Herstellen</a:t>
                </a:r>
              </a:p>
            </p:txBody>
          </p:sp>
          <p:sp>
            <p:nvSpPr>
              <p:cNvPr id="70" name="Vrije vorm: vorm 69">
                <a:extLst>
                  <a:ext uri="{FF2B5EF4-FFF2-40B4-BE49-F238E27FC236}">
                    <a16:creationId xmlns:a16="http://schemas.microsoft.com/office/drawing/2014/main" id="{6747FDD1-742E-A45B-43B8-CD0E1511AB54}"/>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6" name="Groep 25">
              <a:extLst>
                <a:ext uri="{FF2B5EF4-FFF2-40B4-BE49-F238E27FC236}">
                  <a16:creationId xmlns:a16="http://schemas.microsoft.com/office/drawing/2014/main" id="{9874A1CE-0324-6CB9-53A2-A33627D654BA}"/>
                </a:ext>
              </a:extLst>
            </p:cNvPr>
            <p:cNvGrpSpPr/>
            <p:nvPr userDrawn="1"/>
          </p:nvGrpSpPr>
          <p:grpSpPr>
            <a:xfrm>
              <a:off x="-3786165" y="5728778"/>
              <a:ext cx="3693386" cy="959696"/>
              <a:chOff x="-3786437" y="6163468"/>
              <a:chExt cx="3693386" cy="959696"/>
            </a:xfrm>
          </p:grpSpPr>
          <p:sp>
            <p:nvSpPr>
              <p:cNvPr id="54" name="Rechthoek 53">
                <a:extLst>
                  <a:ext uri="{FF2B5EF4-FFF2-40B4-BE49-F238E27FC236}">
                    <a16:creationId xmlns:a16="http://schemas.microsoft.com/office/drawing/2014/main" id="{6C293183-3DD8-D7B7-8D82-9FF10A76A65E}"/>
                  </a:ext>
                </a:extLst>
              </p:cNvPr>
              <p:cNvSpPr/>
              <p:nvPr userDrawn="1"/>
            </p:nvSpPr>
            <p:spPr>
              <a:xfrm>
                <a:off x="-3786437" y="6295164"/>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nvGrpSpPr>
              <p:cNvPr id="55" name="ICOON_info">
                <a:extLst>
                  <a:ext uri="{FF2B5EF4-FFF2-40B4-BE49-F238E27FC236}">
                    <a16:creationId xmlns:a16="http://schemas.microsoft.com/office/drawing/2014/main" id="{C326E90A-E8BA-98FF-4B83-C3817E887B9C}"/>
                  </a:ext>
                </a:extLst>
              </p:cNvPr>
              <p:cNvGrpSpPr/>
              <p:nvPr userDrawn="1"/>
            </p:nvGrpSpPr>
            <p:grpSpPr>
              <a:xfrm>
                <a:off x="-376736" y="6163468"/>
                <a:ext cx="283685" cy="283685"/>
                <a:chOff x="-510741" y="5913713"/>
                <a:chExt cx="267555" cy="267555"/>
              </a:xfrm>
            </p:grpSpPr>
            <p:sp>
              <p:nvSpPr>
                <p:cNvPr id="62" name="Ovaal 61">
                  <a:extLst>
                    <a:ext uri="{FF2B5EF4-FFF2-40B4-BE49-F238E27FC236}">
                      <a16:creationId xmlns:a16="http://schemas.microsoft.com/office/drawing/2014/main" id="{E8997563-3E05-B3D8-6BB4-F741BEFD0CC6}"/>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3" name="Graphic 163" descr="Informatie">
                  <a:extLst>
                    <a:ext uri="{FF2B5EF4-FFF2-40B4-BE49-F238E27FC236}">
                      <a16:creationId xmlns:a16="http://schemas.microsoft.com/office/drawing/2014/main" id="{E39D63D0-96DF-A578-79C2-83D03D591448}"/>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56" name="Groep 55">
                <a:extLst>
                  <a:ext uri="{FF2B5EF4-FFF2-40B4-BE49-F238E27FC236}">
                    <a16:creationId xmlns:a16="http://schemas.microsoft.com/office/drawing/2014/main" id="{6019CDBD-24CA-0A59-1B61-FDB5677ABA88}"/>
                  </a:ext>
                </a:extLst>
              </p:cNvPr>
              <p:cNvGrpSpPr/>
              <p:nvPr userDrawn="1"/>
            </p:nvGrpSpPr>
            <p:grpSpPr>
              <a:xfrm>
                <a:off x="-938434" y="6420818"/>
                <a:ext cx="627798" cy="576693"/>
                <a:chOff x="-938434" y="4570310"/>
                <a:chExt cx="627798" cy="576693"/>
              </a:xfrm>
            </p:grpSpPr>
            <p:grpSp>
              <p:nvGrpSpPr>
                <p:cNvPr id="57" name="Inspireren">
                  <a:extLst>
                    <a:ext uri="{FF2B5EF4-FFF2-40B4-BE49-F238E27FC236}">
                      <a16:creationId xmlns:a16="http://schemas.microsoft.com/office/drawing/2014/main" id="{95BD57B5-3011-A18F-001F-67FEBF3C1DE3}"/>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59" name="Freeform 12">
                    <a:extLst>
                      <a:ext uri="{FF2B5EF4-FFF2-40B4-BE49-F238E27FC236}">
                        <a16:creationId xmlns:a16="http://schemas.microsoft.com/office/drawing/2014/main" id="{7AAFCC13-0C9D-105A-B58D-13514B2BFACF}"/>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60" name="Freeform 13">
                    <a:extLst>
                      <a:ext uri="{FF2B5EF4-FFF2-40B4-BE49-F238E27FC236}">
                        <a16:creationId xmlns:a16="http://schemas.microsoft.com/office/drawing/2014/main" id="{3229E5E3-4FD9-D1E6-9384-62873C56A950}"/>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61" name="Freeform 14">
                    <a:extLst>
                      <a:ext uri="{FF2B5EF4-FFF2-40B4-BE49-F238E27FC236}">
                        <a16:creationId xmlns:a16="http://schemas.microsoft.com/office/drawing/2014/main" id="{397B1D9C-7992-E7AC-0CA3-22E8D62AE78D}"/>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grpSp>
            <p:sp>
              <p:nvSpPr>
                <p:cNvPr id="58" name="Tekstvak 57">
                  <a:extLst>
                    <a:ext uri="{FF2B5EF4-FFF2-40B4-BE49-F238E27FC236}">
                      <a16:creationId xmlns:a16="http://schemas.microsoft.com/office/drawing/2014/main" id="{658BA965-F843-1B4C-CB83-8746AAAF5083}"/>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grpSp>
          <p:nvGrpSpPr>
            <p:cNvPr id="27" name="Groep 26">
              <a:extLst>
                <a:ext uri="{FF2B5EF4-FFF2-40B4-BE49-F238E27FC236}">
                  <a16:creationId xmlns:a16="http://schemas.microsoft.com/office/drawing/2014/main" id="{C6687BB6-B1A2-D489-31E0-7A4311157B72}"/>
                </a:ext>
              </a:extLst>
            </p:cNvPr>
            <p:cNvGrpSpPr/>
            <p:nvPr userDrawn="1"/>
          </p:nvGrpSpPr>
          <p:grpSpPr>
            <a:xfrm>
              <a:off x="-3367447" y="1226982"/>
              <a:ext cx="791775" cy="406485"/>
              <a:chOff x="-3565087" y="1409294"/>
              <a:chExt cx="627469" cy="322133"/>
            </a:xfrm>
          </p:grpSpPr>
          <p:grpSp>
            <p:nvGrpSpPr>
              <p:cNvPr id="48" name="Groep 47">
                <a:extLst>
                  <a:ext uri="{FF2B5EF4-FFF2-40B4-BE49-F238E27FC236}">
                    <a16:creationId xmlns:a16="http://schemas.microsoft.com/office/drawing/2014/main" id="{9C116964-29C4-FC46-9202-E7DC6BDF5507}"/>
                  </a:ext>
                </a:extLst>
              </p:cNvPr>
              <p:cNvGrpSpPr/>
              <p:nvPr userDrawn="1"/>
            </p:nvGrpSpPr>
            <p:grpSpPr>
              <a:xfrm>
                <a:off x="-3364916" y="1409294"/>
                <a:ext cx="225195" cy="195499"/>
                <a:chOff x="10307162" y="1361199"/>
                <a:chExt cx="2200275" cy="1914525"/>
              </a:xfrm>
            </p:grpSpPr>
            <p:sp>
              <p:nvSpPr>
                <p:cNvPr id="50" name="Vrije vorm: vorm 49">
                  <a:extLst>
                    <a:ext uri="{FF2B5EF4-FFF2-40B4-BE49-F238E27FC236}">
                      <a16:creationId xmlns:a16="http://schemas.microsoft.com/office/drawing/2014/main" id="{F731BF51-77AB-D3EA-3B19-1F6D1A198240}"/>
                    </a:ext>
                  </a:extLst>
                </p:cNvPr>
                <p:cNvSpPr/>
                <p:nvPr/>
              </p:nvSpPr>
              <p:spPr>
                <a:xfrm>
                  <a:off x="10683400" y="1831734"/>
                  <a:ext cx="371475" cy="371475"/>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7200"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nvGrpSpPr>
                <p:cNvPr id="51" name="Groep 50">
                  <a:extLst>
                    <a:ext uri="{FF2B5EF4-FFF2-40B4-BE49-F238E27FC236}">
                      <a16:creationId xmlns:a16="http://schemas.microsoft.com/office/drawing/2014/main" id="{4F4C5C87-9880-4943-937F-C2C54879EEE8}"/>
                    </a:ext>
                  </a:extLst>
                </p:cNvPr>
                <p:cNvGrpSpPr/>
                <p:nvPr/>
              </p:nvGrpSpPr>
              <p:grpSpPr>
                <a:xfrm>
                  <a:off x="10307162" y="1361199"/>
                  <a:ext cx="2200275" cy="1914525"/>
                  <a:chOff x="10307162" y="1361199"/>
                  <a:chExt cx="2200275" cy="1914525"/>
                </a:xfrm>
                <a:gradFill>
                  <a:gsLst>
                    <a:gs pos="0">
                      <a:srgbClr val="9D9FA1"/>
                    </a:gs>
                    <a:gs pos="70000">
                      <a:srgbClr val="211F26"/>
                    </a:gs>
                  </a:gsLst>
                  <a:lin ang="2700000" scaled="0"/>
                </a:gradFill>
              </p:grpSpPr>
              <p:sp>
                <p:nvSpPr>
                  <p:cNvPr id="52" name="Vrije vorm: vorm 51">
                    <a:extLst>
                      <a:ext uri="{FF2B5EF4-FFF2-40B4-BE49-F238E27FC236}">
                        <a16:creationId xmlns:a16="http://schemas.microsoft.com/office/drawing/2014/main" id="{6457DEBE-E494-D049-1DBE-A1969B267FA0}"/>
                      </a:ext>
                    </a:extLst>
                  </p:cNvPr>
                  <p:cNvSpPr/>
                  <p:nvPr/>
                </p:nvSpPr>
                <p:spPr>
                  <a:xfrm>
                    <a:off x="10307162"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7200"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53" name="Vrije vorm: vorm 52">
                    <a:extLst>
                      <a:ext uri="{FF2B5EF4-FFF2-40B4-BE49-F238E27FC236}">
                        <a16:creationId xmlns:a16="http://schemas.microsoft.com/office/drawing/2014/main" id="{84F3E768-74CE-507A-1468-585F0C3DC686}"/>
                      </a:ext>
                    </a:extLst>
                  </p:cNvPr>
                  <p:cNvSpPr/>
                  <p:nvPr/>
                </p:nvSpPr>
                <p:spPr>
                  <a:xfrm>
                    <a:off x="10682447" y="1953654"/>
                    <a:ext cx="1438275" cy="885825"/>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7200"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sp>
            <p:nvSpPr>
              <p:cNvPr id="49" name="Tekstvak 48">
                <a:extLst>
                  <a:ext uri="{FF2B5EF4-FFF2-40B4-BE49-F238E27FC236}">
                    <a16:creationId xmlns:a16="http://schemas.microsoft.com/office/drawing/2014/main" id="{445D18E3-A3BF-4ED1-CAD7-B58FF8B1674D}"/>
                  </a:ext>
                </a:extLst>
              </p:cNvPr>
              <p:cNvSpPr txBox="1"/>
              <p:nvPr userDrawn="1"/>
            </p:nvSpPr>
            <p:spPr>
              <a:xfrm>
                <a:off x="-3565087" y="1617700"/>
                <a:ext cx="627469"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Afbeeldingen</a:t>
                </a:r>
              </a:p>
            </p:txBody>
          </p:sp>
        </p:grpSp>
        <p:grpSp>
          <p:nvGrpSpPr>
            <p:cNvPr id="28" name="Groep 27">
              <a:extLst>
                <a:ext uri="{FF2B5EF4-FFF2-40B4-BE49-F238E27FC236}">
                  <a16:creationId xmlns:a16="http://schemas.microsoft.com/office/drawing/2014/main" id="{3F8FD04F-BF14-CFC6-C068-9344F37EAC2B}"/>
                </a:ext>
              </a:extLst>
            </p:cNvPr>
            <p:cNvGrpSpPr/>
            <p:nvPr userDrawn="1"/>
          </p:nvGrpSpPr>
          <p:grpSpPr>
            <a:xfrm>
              <a:off x="-3354295" y="5166361"/>
              <a:ext cx="514284" cy="506545"/>
              <a:chOff x="12617641" y="3403239"/>
              <a:chExt cx="752963" cy="741634"/>
            </a:xfrm>
          </p:grpSpPr>
          <p:grpSp>
            <p:nvGrpSpPr>
              <p:cNvPr id="32" name="Groep 31">
                <a:extLst>
                  <a:ext uri="{FF2B5EF4-FFF2-40B4-BE49-F238E27FC236}">
                    <a16:creationId xmlns:a16="http://schemas.microsoft.com/office/drawing/2014/main" id="{6B11E7B2-0312-48E4-32BD-16A85834AD7D}"/>
                  </a:ext>
                </a:extLst>
              </p:cNvPr>
              <p:cNvGrpSpPr/>
              <p:nvPr userDrawn="1"/>
            </p:nvGrpSpPr>
            <p:grpSpPr>
              <a:xfrm>
                <a:off x="12771530" y="3403239"/>
                <a:ext cx="467176" cy="448491"/>
                <a:chOff x="12782157" y="3403239"/>
                <a:chExt cx="467176" cy="448491"/>
              </a:xfrm>
            </p:grpSpPr>
            <p:grpSp>
              <p:nvGrpSpPr>
                <p:cNvPr id="35" name="Groep 34">
                  <a:extLst>
                    <a:ext uri="{FF2B5EF4-FFF2-40B4-BE49-F238E27FC236}">
                      <a16:creationId xmlns:a16="http://schemas.microsoft.com/office/drawing/2014/main" id="{D026BEAE-2D09-726D-935E-96B46104E98D}"/>
                    </a:ext>
                  </a:extLst>
                </p:cNvPr>
                <p:cNvGrpSpPr/>
                <p:nvPr userDrawn="1"/>
              </p:nvGrpSpPr>
              <p:grpSpPr>
                <a:xfrm>
                  <a:off x="12782157" y="3403239"/>
                  <a:ext cx="412976" cy="396132"/>
                  <a:chOff x="13554906" y="3320109"/>
                  <a:chExt cx="443917" cy="425811"/>
                </a:xfrm>
              </p:grpSpPr>
              <p:grpSp>
                <p:nvGrpSpPr>
                  <p:cNvPr id="42" name="Groep 41">
                    <a:extLst>
                      <a:ext uri="{FF2B5EF4-FFF2-40B4-BE49-F238E27FC236}">
                        <a16:creationId xmlns:a16="http://schemas.microsoft.com/office/drawing/2014/main" id="{F5ACD1F0-8D01-51FF-9E50-5585F073218B}"/>
                      </a:ext>
                    </a:extLst>
                  </p:cNvPr>
                  <p:cNvGrpSpPr/>
                  <p:nvPr userDrawn="1"/>
                </p:nvGrpSpPr>
                <p:grpSpPr>
                  <a:xfrm>
                    <a:off x="13554906" y="3320109"/>
                    <a:ext cx="443917" cy="425811"/>
                    <a:chOff x="12909684" y="1276143"/>
                    <a:chExt cx="443917" cy="425811"/>
                  </a:xfrm>
                </p:grpSpPr>
                <p:sp>
                  <p:nvSpPr>
                    <p:cNvPr id="45" name="Rechthoek 44">
                      <a:extLst>
                        <a:ext uri="{FF2B5EF4-FFF2-40B4-BE49-F238E27FC236}">
                          <a16:creationId xmlns:a16="http://schemas.microsoft.com/office/drawing/2014/main" id="{99472A82-5043-4A95-D59B-453533A357CF}"/>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6" name="Rechthoek 45">
                      <a:extLst>
                        <a:ext uri="{FF2B5EF4-FFF2-40B4-BE49-F238E27FC236}">
                          <a16:creationId xmlns:a16="http://schemas.microsoft.com/office/drawing/2014/main" id="{07D7794A-C594-7A61-3286-72F88C11D2DC}"/>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7" name="Ovaal 46">
                      <a:extLst>
                        <a:ext uri="{FF2B5EF4-FFF2-40B4-BE49-F238E27FC236}">
                          <a16:creationId xmlns:a16="http://schemas.microsoft.com/office/drawing/2014/main" id="{432189FD-EB0B-1903-A0E5-8BC563EDB9F9}"/>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pic>
                <p:nvPicPr>
                  <p:cNvPr id="43" name="Afbeelding 42">
                    <a:extLst>
                      <a:ext uri="{FF2B5EF4-FFF2-40B4-BE49-F238E27FC236}">
                        <a16:creationId xmlns:a16="http://schemas.microsoft.com/office/drawing/2014/main" id="{0536F3CB-9B4F-F91B-0B87-3844B6920948}"/>
                      </a:ext>
                    </a:extLst>
                  </p:cNvPr>
                  <p:cNvPicPr>
                    <a:picLocks noChangeAspect="1"/>
                  </p:cNvPicPr>
                  <p:nvPr userDrawn="1"/>
                </p:nvPicPr>
                <p:blipFill>
                  <a:blip r:embed="rId3" cstate="screen">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44" name="Afbeelding 43">
                    <a:extLst>
                      <a:ext uri="{FF2B5EF4-FFF2-40B4-BE49-F238E27FC236}">
                        <a16:creationId xmlns:a16="http://schemas.microsoft.com/office/drawing/2014/main" id="{420A2335-F36B-C01F-99F1-BDC5D493B290}"/>
                      </a:ext>
                    </a:extLst>
                  </p:cNvPr>
                  <p:cNvPicPr>
                    <a:picLocks noChangeAspect="1"/>
                  </p:cNvPicPr>
                  <p:nvPr userDrawn="1"/>
                </p:nvPicPr>
                <p:blipFill>
                  <a:blip r:embed="rId5" cstate="screen">
                    <a:duotone>
                      <a:prstClr val="black"/>
                      <a:srgbClr val="4D82B8">
                        <a:tint val="45000"/>
                        <a:satMod val="400000"/>
                      </a:srgbClr>
                    </a:duotone>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49265"/>
                    <a:ext cx="173367" cy="111424"/>
                  </a:xfrm>
                  <a:prstGeom prst="rect">
                    <a:avLst/>
                  </a:prstGeom>
                </p:spPr>
              </p:pic>
            </p:grpSp>
            <p:grpSp>
              <p:nvGrpSpPr>
                <p:cNvPr id="36" name="Groep 35">
                  <a:extLst>
                    <a:ext uri="{FF2B5EF4-FFF2-40B4-BE49-F238E27FC236}">
                      <a16:creationId xmlns:a16="http://schemas.microsoft.com/office/drawing/2014/main" id="{1077A123-5E19-73E6-BF40-3BD20F42379A}"/>
                    </a:ext>
                  </a:extLst>
                </p:cNvPr>
                <p:cNvGrpSpPr/>
                <p:nvPr userDrawn="1"/>
              </p:nvGrpSpPr>
              <p:grpSpPr>
                <a:xfrm>
                  <a:off x="13103513" y="3705268"/>
                  <a:ext cx="145820" cy="146462"/>
                  <a:chOff x="13096169" y="3602278"/>
                  <a:chExt cx="145820" cy="146462"/>
                </a:xfrm>
              </p:grpSpPr>
              <p:sp>
                <p:nvSpPr>
                  <p:cNvPr id="40" name="Rechthoek 39">
                    <a:extLst>
                      <a:ext uri="{FF2B5EF4-FFF2-40B4-BE49-F238E27FC236}">
                        <a16:creationId xmlns:a16="http://schemas.microsoft.com/office/drawing/2014/main" id="{C2259051-E59C-FBFD-B641-78FAB2CAF8BA}"/>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1" name="Rechthoek 40">
                    <a:extLst>
                      <a:ext uri="{FF2B5EF4-FFF2-40B4-BE49-F238E27FC236}">
                        <a16:creationId xmlns:a16="http://schemas.microsoft.com/office/drawing/2014/main" id="{D65338F2-CDDD-9ADC-2682-8DD4D01267ED}"/>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37" name="Groep 36">
                  <a:extLst>
                    <a:ext uri="{FF2B5EF4-FFF2-40B4-BE49-F238E27FC236}">
                      <a16:creationId xmlns:a16="http://schemas.microsoft.com/office/drawing/2014/main" id="{77478FDE-A0AA-17A8-BE0D-E0F5E289003C}"/>
                    </a:ext>
                  </a:extLst>
                </p:cNvPr>
                <p:cNvGrpSpPr/>
                <p:nvPr userDrawn="1"/>
              </p:nvGrpSpPr>
              <p:grpSpPr>
                <a:xfrm rot="10800000">
                  <a:off x="13061402" y="3665637"/>
                  <a:ext cx="145820" cy="146462"/>
                  <a:chOff x="13096169" y="3602278"/>
                  <a:chExt cx="145820" cy="146462"/>
                </a:xfrm>
              </p:grpSpPr>
              <p:sp>
                <p:nvSpPr>
                  <p:cNvPr id="38" name="Rechthoek 37">
                    <a:extLst>
                      <a:ext uri="{FF2B5EF4-FFF2-40B4-BE49-F238E27FC236}">
                        <a16:creationId xmlns:a16="http://schemas.microsoft.com/office/drawing/2014/main" id="{DFA1E028-F8DC-E5D2-906A-9DEC890CA185}"/>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9" name="Rechthoek 38">
                    <a:extLst>
                      <a:ext uri="{FF2B5EF4-FFF2-40B4-BE49-F238E27FC236}">
                        <a16:creationId xmlns:a16="http://schemas.microsoft.com/office/drawing/2014/main" id="{B6561DB4-11C0-F8F4-D136-0EAAE8C07A53}"/>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sp>
            <p:nvSpPr>
              <p:cNvPr id="33" name="Rechthoek 32">
                <a:extLst>
                  <a:ext uri="{FF2B5EF4-FFF2-40B4-BE49-F238E27FC236}">
                    <a16:creationId xmlns:a16="http://schemas.microsoft.com/office/drawing/2014/main" id="{B5BB4483-C078-A988-D3E9-5C294AB68612}"/>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Bijsnijden</a:t>
                </a:r>
              </a:p>
            </p:txBody>
          </p:sp>
          <p:sp>
            <p:nvSpPr>
              <p:cNvPr id="34" name="Gelijkbenige driehoek 33">
                <a:extLst>
                  <a:ext uri="{FF2B5EF4-FFF2-40B4-BE49-F238E27FC236}">
                    <a16:creationId xmlns:a16="http://schemas.microsoft.com/office/drawing/2014/main" id="{D2B4F6BA-8F89-5A35-6453-F4FDA04BA7B4}"/>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29" name="Ovaal 28">
              <a:extLst>
                <a:ext uri="{FF2B5EF4-FFF2-40B4-BE49-F238E27FC236}">
                  <a16:creationId xmlns:a16="http://schemas.microsoft.com/office/drawing/2014/main" id="{7F7AF880-5E03-B981-93A4-17734EBECAFE}"/>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a:t>
              </a:r>
            </a:p>
          </p:txBody>
        </p:sp>
        <p:sp>
          <p:nvSpPr>
            <p:cNvPr id="30" name="Rechthoek 29">
              <a:extLst>
                <a:ext uri="{FF2B5EF4-FFF2-40B4-BE49-F238E27FC236}">
                  <a16:creationId xmlns:a16="http://schemas.microsoft.com/office/drawing/2014/main" id="{71CD4383-EEA5-AFDB-DC22-6D7423ABE376}"/>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de gewenste categorie en afbeelding</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31" name="Rechthoek 30">
              <a:extLst>
                <a:ext uri="{FF2B5EF4-FFF2-40B4-BE49-F238E27FC236}">
                  <a16:creationId xmlns:a16="http://schemas.microsoft.com/office/drawing/2014/main" id="{3CD864A2-B0AB-E055-9ADE-B27B53AC2E94}"/>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grpSp>
      <p:sp>
        <p:nvSpPr>
          <p:cNvPr id="87" name="afbeelding">
            <a:extLst>
              <a:ext uri="{FF2B5EF4-FFF2-40B4-BE49-F238E27FC236}">
                <a16:creationId xmlns:a16="http://schemas.microsoft.com/office/drawing/2014/main" id="{BDDA18E6-6E27-2A57-E63C-05AB4318CA11}"/>
              </a:ext>
            </a:extLst>
          </p:cNvPr>
          <p:cNvSpPr>
            <a:spLocks noGrp="1" noChangeAspect="1"/>
          </p:cNvSpPr>
          <p:nvPr>
            <p:ph type="pic" sz="quarter" idx="20" hasCustomPrompt="1"/>
          </p:nvPr>
        </p:nvSpPr>
        <p:spPr>
          <a:xfrm>
            <a:off x="1432122" y="1305429"/>
            <a:ext cx="2560700" cy="2560700"/>
          </a:xfrm>
          <a:prstGeom prst="ellipse">
            <a:avLst/>
          </a:prstGeom>
          <a:solidFill>
            <a:schemeClr val="bg1">
              <a:lumMod val="95000"/>
            </a:schemeClr>
          </a:solidFill>
          <a:ln w="88900">
            <a:solidFill>
              <a:srgbClr val="FFFFFF"/>
            </a:solidFill>
          </a:ln>
          <a:effectLst/>
        </p:spPr>
        <p:txBody>
          <a:bodyPr bIns="0" anchor="ctr" anchorCtr="0">
            <a:noAutofit/>
          </a:bodyPr>
          <a:lstStyle>
            <a:lvl1pPr marL="0" indent="0" algn="ctr">
              <a:lnSpc>
                <a:spcPct val="100000"/>
              </a:lnSpc>
              <a:spcBef>
                <a:spcPts val="0"/>
              </a:spcBef>
              <a:spcAft>
                <a:spcPts val="0"/>
              </a:spcAft>
              <a:buNone/>
              <a:defRPr sz="700" i="1">
                <a:solidFill>
                  <a:schemeClr val="bg1">
                    <a:lumMod val="50000"/>
                  </a:schemeClr>
                </a:solidFill>
              </a:defRPr>
            </a:lvl1pPr>
          </a:lstStyle>
          <a:p>
            <a:r>
              <a:rPr lang="nl-NL" dirty="0"/>
              <a:t> </a:t>
            </a:r>
          </a:p>
        </p:txBody>
      </p:sp>
      <p:sp>
        <p:nvSpPr>
          <p:cNvPr id="91" name="Tijdelijke aanduiding voor datum 90">
            <a:extLst>
              <a:ext uri="{FF2B5EF4-FFF2-40B4-BE49-F238E27FC236}">
                <a16:creationId xmlns:a16="http://schemas.microsoft.com/office/drawing/2014/main" id="{E1188674-AF98-0DF4-13A7-6C5C714ADDEE}"/>
              </a:ext>
            </a:extLst>
          </p:cNvPr>
          <p:cNvSpPr>
            <a:spLocks noGrp="1"/>
          </p:cNvSpPr>
          <p:nvPr>
            <p:ph type="dt" sz="half" idx="3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DE6DC3-25B0-443F-BBA9-5FD1026CCE50}" type="datetime4">
              <a:rPr kumimoji="0" lang="nl-NL" sz="800" b="0" i="0" u="none" strike="noStrike" kern="1200" cap="none" spc="0" normalizeH="0" baseline="0" noProof="0" smtClean="0">
                <a:ln>
                  <a:noFill/>
                </a:ln>
                <a:solidFill>
                  <a:srgbClr val="FFFFFF">
                    <a:lumMod val="50000"/>
                  </a:srgbClr>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 mei 2026</a:t>
            </a:fld>
            <a:endParaRPr kumimoji="0" lang="nl-NL" sz="800" b="0" i="0" u="none" strike="noStrike" kern="1200" cap="none" spc="0" normalizeH="0" baseline="0" noProof="0" dirty="0">
              <a:ln>
                <a:noFill/>
              </a:ln>
              <a:solidFill>
                <a:srgbClr val="FFFFFF">
                  <a:lumMod val="50000"/>
                </a:srgbClr>
              </a:solidFill>
              <a:effectLst/>
              <a:uLnTx/>
              <a:uFillTx/>
              <a:latin typeface="Archivo Narrow"/>
              <a:ea typeface="+mn-ea"/>
              <a:cs typeface="Segoe UI Light" panose="020B0502040204020203" pitchFamily="34" charset="0"/>
            </a:endParaRPr>
          </a:p>
        </p:txBody>
      </p:sp>
      <p:sp>
        <p:nvSpPr>
          <p:cNvPr id="92" name="Tijdelijke aanduiding voor voettekst 91">
            <a:extLst>
              <a:ext uri="{FF2B5EF4-FFF2-40B4-BE49-F238E27FC236}">
                <a16:creationId xmlns:a16="http://schemas.microsoft.com/office/drawing/2014/main" id="{76A18230-D6BE-24AA-B5ED-A09D1F6582CF}"/>
              </a:ext>
            </a:extLst>
          </p:cNvPr>
          <p:cNvSpPr>
            <a:spLocks noGrp="1"/>
          </p:cNvSpPr>
          <p:nvPr>
            <p:ph type="ftr" sz="quarter" idx="31"/>
          </p:nvPr>
        </p:nvSpPr>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a:ln>
                  <a:noFill/>
                </a:ln>
                <a:solidFill>
                  <a:srgbClr val="FFFFFF"/>
                </a:solidFill>
                <a:effectLst/>
                <a:uLnTx/>
                <a:uFillTx/>
                <a:latin typeface="Archivo Narrow"/>
                <a:ea typeface="+mn-ea"/>
                <a:cs typeface="Segoe UI Light" panose="020B0502040204020203" pitchFamily="34" charset="0"/>
              </a:rPr>
              <a:t>Voettekst</a:t>
            </a:r>
            <a:endParaRPr kumimoji="0" lang="nl-NL" sz="900" b="0" i="0" u="none" strike="noStrike" kern="1200" cap="none" spc="0" normalizeH="0" baseline="0" noProof="0" dirty="0">
              <a:ln>
                <a:noFill/>
              </a:ln>
              <a:solidFill>
                <a:srgbClr val="FFFFFF"/>
              </a:solidFill>
              <a:effectLst/>
              <a:uLnTx/>
              <a:uFillTx/>
              <a:latin typeface="Archivo Narrow"/>
              <a:ea typeface="+mn-ea"/>
              <a:cs typeface="Segoe UI Light" panose="020B0502040204020203" pitchFamily="34" charset="0"/>
            </a:endParaRPr>
          </a:p>
        </p:txBody>
      </p:sp>
      <p:sp>
        <p:nvSpPr>
          <p:cNvPr id="93" name="Tijdelijke aanduiding voor dianummer 92">
            <a:extLst>
              <a:ext uri="{FF2B5EF4-FFF2-40B4-BE49-F238E27FC236}">
                <a16:creationId xmlns:a16="http://schemas.microsoft.com/office/drawing/2014/main" id="{6E023FCD-B781-2E6F-50CB-CC065CD56A06}"/>
              </a:ext>
            </a:extLst>
          </p:cNvPr>
          <p:cNvSpPr>
            <a:spLocks noGrp="1"/>
          </p:cNvSpPr>
          <p:nvPr>
            <p:ph type="sldNum" sz="quarter" idx="32"/>
          </p:nvPr>
        </p:nvSpPr>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E843DB9-9987-4157-AB9C-CEA8D7D910BB}" type="slidenum">
              <a:rPr kumimoji="0" lang="nl-NL" sz="1000" b="1" i="0" u="none" strike="noStrike" kern="1200" cap="none" spc="0" normalizeH="0" baseline="0" noProof="0" smtClean="0">
                <a:ln>
                  <a:noFill/>
                </a:ln>
                <a:solidFill>
                  <a:srgbClr val="FFFFFF"/>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‹nr.›</a:t>
            </a:fld>
            <a:endParaRPr kumimoji="0" lang="nl-NL" sz="1000" b="1" i="0" u="none" strike="noStrike" kern="1200" cap="none" spc="0" normalizeH="0" baseline="0" noProof="0" dirty="0">
              <a:ln>
                <a:noFill/>
              </a:ln>
              <a:solidFill>
                <a:srgbClr val="FFFFFF"/>
              </a:solidFill>
              <a:effectLst/>
              <a:uLnTx/>
              <a:uFillTx/>
              <a:latin typeface="Archivo Narrow"/>
              <a:ea typeface="+mn-ea"/>
              <a:cs typeface="Segoe UI Light" panose="020B0502040204020203" pitchFamily="34" charset="0"/>
            </a:endParaRPr>
          </a:p>
        </p:txBody>
      </p:sp>
      <p:grpSp>
        <p:nvGrpSpPr>
          <p:cNvPr id="119" name="Groep 118">
            <a:extLst>
              <a:ext uri="{FF2B5EF4-FFF2-40B4-BE49-F238E27FC236}">
                <a16:creationId xmlns:a16="http://schemas.microsoft.com/office/drawing/2014/main" id="{B3E946C9-AFC0-E543-BEAB-65A3BAA0B1C9}"/>
              </a:ext>
            </a:extLst>
          </p:cNvPr>
          <p:cNvGrpSpPr/>
          <p:nvPr userDrawn="1"/>
        </p:nvGrpSpPr>
        <p:grpSpPr>
          <a:xfrm>
            <a:off x="-3793062" y="-3175"/>
            <a:ext cx="3693661" cy="5359349"/>
            <a:chOff x="-3793062" y="-3175"/>
            <a:chExt cx="3693661" cy="5359349"/>
          </a:xfrm>
        </p:grpSpPr>
        <p:sp>
          <p:nvSpPr>
            <p:cNvPr id="120" name="Rechthoek 119">
              <a:extLst>
                <a:ext uri="{FF2B5EF4-FFF2-40B4-BE49-F238E27FC236}">
                  <a16:creationId xmlns:a16="http://schemas.microsoft.com/office/drawing/2014/main" id="{DE7108A2-6299-E1A4-A2EC-FEF6762402B9}"/>
                </a:ext>
              </a:extLst>
            </p:cNvPr>
            <p:cNvSpPr/>
            <p:nvPr userDrawn="1"/>
          </p:nvSpPr>
          <p:spPr>
            <a:xfrm>
              <a:off x="-3792515" y="-3175"/>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LIJSTNIVEAU kiezen</a:t>
              </a:r>
            </a:p>
          </p:txBody>
        </p:sp>
        <p:sp>
          <p:nvSpPr>
            <p:cNvPr id="121" name="Rechthoek 120">
              <a:extLst>
                <a:ext uri="{FF2B5EF4-FFF2-40B4-BE49-F238E27FC236}">
                  <a16:creationId xmlns:a16="http://schemas.microsoft.com/office/drawing/2014/main" id="{7D7AE165-80AE-8A5B-5C74-90D2C60BB3FE}"/>
                </a:ext>
              </a:extLst>
            </p:cNvPr>
            <p:cNvSpPr/>
            <p:nvPr userDrawn="1"/>
          </p:nvSpPr>
          <p:spPr>
            <a:xfrm>
              <a:off x="-3793062" y="1739319"/>
              <a:ext cx="3593091" cy="27059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914400" rtl="0" eaLnBrk="1" fontAlgn="auto" latinLnBrk="0" hangingPunct="1">
                <a:lnSpc>
                  <a:spcPct val="90000"/>
                </a:lnSpc>
                <a:spcBef>
                  <a:spcPts val="200"/>
                </a:spcBef>
                <a:spcAft>
                  <a:spcPts val="200"/>
                </a:spcAft>
                <a:buClrTx/>
                <a:buSzTx/>
                <a:buFontTx/>
                <a:buNone/>
                <a:tabLst/>
                <a:defRPr/>
              </a:pPr>
              <a:endParaRPr kumimoji="0" lang="nl-NL" sz="1600" b="0" i="0" u="none" strike="noStrike" kern="1200" cap="none" spc="0" normalizeH="0" baseline="0" noProof="0" dirty="0" err="1">
                <a:ln>
                  <a:noFill/>
                </a:ln>
                <a:solidFill>
                  <a:srgbClr val="FFFFFF"/>
                </a:solidFill>
                <a:effectLst/>
                <a:uLnTx/>
                <a:uFillTx/>
                <a:latin typeface="Archivo Narrow"/>
                <a:ea typeface="+mn-ea"/>
                <a:cs typeface="+mn-cs"/>
              </a:endParaRPr>
            </a:p>
          </p:txBody>
        </p:sp>
        <p:sp>
          <p:nvSpPr>
            <p:cNvPr id="122" name="Ovaal 121">
              <a:extLst>
                <a:ext uri="{FF2B5EF4-FFF2-40B4-BE49-F238E27FC236}">
                  <a16:creationId xmlns:a16="http://schemas.microsoft.com/office/drawing/2014/main" id="{16C584EA-2DDF-BCFA-2561-429DAED36808}"/>
                </a:ext>
              </a:extLst>
            </p:cNvPr>
            <p:cNvSpPr/>
            <p:nvPr userDrawn="1"/>
          </p:nvSpPr>
          <p:spPr>
            <a:xfrm>
              <a:off x="-3610533" y="1834309"/>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1</a:t>
              </a:r>
            </a:p>
          </p:txBody>
        </p:sp>
        <p:sp>
          <p:nvSpPr>
            <p:cNvPr id="123" name="Rechthoek 122">
              <a:extLst>
                <a:ext uri="{FF2B5EF4-FFF2-40B4-BE49-F238E27FC236}">
                  <a16:creationId xmlns:a16="http://schemas.microsoft.com/office/drawing/2014/main" id="{81A5CE34-AD0D-6069-1093-F1BC8324CD9B}"/>
                </a:ext>
              </a:extLst>
            </p:cNvPr>
            <p:cNvSpPr/>
            <p:nvPr userDrawn="1"/>
          </p:nvSpPr>
          <p:spPr>
            <a:xfrm>
              <a:off x="-3325765" y="1834309"/>
              <a:ext cx="2949220" cy="180000"/>
            </a:xfrm>
            <a:prstGeom prst="rect">
              <a:avLst/>
            </a:prstGeom>
            <a:noFill/>
            <a:ln w="25400" cap="flat" cmpd="sng" algn="ctr">
              <a:noFill/>
              <a:prstDash val="solid"/>
            </a:ln>
            <a:effectLst/>
          </p:spPr>
          <p:txBody>
            <a:bodyPr lIns="0" tIns="0" rIns="0" bIns="0" rtlCol="0" anchor="ctr"/>
            <a:lstStyle/>
            <a:p>
              <a:pPr marL="177800" marR="0" lvl="0" indent="-177800" algn="l" defTabSz="914400" rtl="0" eaLnBrk="1" fontAlgn="auto" latinLnBrk="0" hangingPunct="1">
                <a:lnSpc>
                  <a:spcPct val="100000"/>
                </a:lnSpc>
                <a:spcBef>
                  <a:spcPts val="600"/>
                </a:spcBef>
                <a:spcAft>
                  <a:spcPts val="600"/>
                </a:spcAft>
                <a:buClr>
                  <a:srgbClr val="001935"/>
                </a:buClr>
                <a:buSzTx/>
                <a:buFontTx/>
                <a:buBlip>
                  <a:blip r:embed="rId2"/>
                </a:buBlip>
                <a:tabLst/>
                <a:defRPr/>
              </a:pPr>
              <a:r>
                <a:rPr kumimoji="0" lang="nl-NL" sz="1200" b="0" i="0" u="none" strike="noStrike" kern="0" cap="none" spc="0" normalizeH="0" baseline="0" noProof="0" dirty="0" err="1">
                  <a:ln>
                    <a:noFill/>
                  </a:ln>
                  <a:solidFill>
                    <a:srgbClr val="FFFFFF"/>
                  </a:solidFill>
                  <a:effectLst/>
                  <a:uLnTx/>
                  <a:uFillTx/>
                  <a:latin typeface="Archivo Narrow"/>
                  <a:ea typeface="+mn-ea"/>
                  <a:cs typeface="Calibri" panose="020F0502020204030204" pitchFamily="34" charset="0"/>
                </a:rPr>
                <a:t>Bullet</a:t>
              </a:r>
              <a:endParaRPr kumimoji="0" lang="nl-NL" sz="1200" b="0" i="0" u="none" strike="noStrike" kern="0" cap="none" spc="0" normalizeH="0" baseline="0" noProof="0" dirty="0">
                <a:ln>
                  <a:noFill/>
                </a:ln>
                <a:solidFill>
                  <a:srgbClr val="FFFFFF"/>
                </a:solidFill>
                <a:effectLst/>
                <a:uLnTx/>
                <a:uFillTx/>
                <a:latin typeface="Archivo Narrow"/>
                <a:ea typeface="+mn-ea"/>
                <a:cs typeface="Calibri" panose="020F0502020204030204" pitchFamily="34" charset="0"/>
              </a:endParaRPr>
            </a:p>
          </p:txBody>
        </p:sp>
        <p:sp>
          <p:nvSpPr>
            <p:cNvPr id="124" name="Ovaal 123">
              <a:extLst>
                <a:ext uri="{FF2B5EF4-FFF2-40B4-BE49-F238E27FC236}">
                  <a16:creationId xmlns:a16="http://schemas.microsoft.com/office/drawing/2014/main" id="{C2AB8172-9018-2033-9260-9B50C69FBCCB}"/>
                </a:ext>
              </a:extLst>
            </p:cNvPr>
            <p:cNvSpPr/>
            <p:nvPr userDrawn="1"/>
          </p:nvSpPr>
          <p:spPr>
            <a:xfrm>
              <a:off x="-3610533" y="2125593"/>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2</a:t>
              </a:r>
            </a:p>
          </p:txBody>
        </p:sp>
        <p:sp>
          <p:nvSpPr>
            <p:cNvPr id="125" name="Rechthoek 124">
              <a:extLst>
                <a:ext uri="{FF2B5EF4-FFF2-40B4-BE49-F238E27FC236}">
                  <a16:creationId xmlns:a16="http://schemas.microsoft.com/office/drawing/2014/main" id="{6B96CFDE-A3C7-D31C-E9A8-24387002F892}"/>
                </a:ext>
              </a:extLst>
            </p:cNvPr>
            <p:cNvSpPr/>
            <p:nvPr userDrawn="1"/>
          </p:nvSpPr>
          <p:spPr>
            <a:xfrm>
              <a:off x="-3610533" y="1192938"/>
              <a:ext cx="3229047" cy="459227"/>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Gebruik onder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‘Start’</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lijstniveau-knoppen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om een tekst niveau te kiezen. </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uit:</a:t>
              </a:r>
            </a:p>
          </p:txBody>
        </p:sp>
        <p:sp>
          <p:nvSpPr>
            <p:cNvPr id="126" name="Rechthoek 125">
              <a:extLst>
                <a:ext uri="{FF2B5EF4-FFF2-40B4-BE49-F238E27FC236}">
                  <a16:creationId xmlns:a16="http://schemas.microsoft.com/office/drawing/2014/main" id="{A5DD3DDB-66D8-D0C8-4891-C5D4FAC0B2C7}"/>
                </a:ext>
              </a:extLst>
            </p:cNvPr>
            <p:cNvSpPr/>
            <p:nvPr userDrawn="1"/>
          </p:nvSpPr>
          <p:spPr>
            <a:xfrm>
              <a:off x="-3325765" y="2125698"/>
              <a:ext cx="2949220" cy="180000"/>
            </a:xfrm>
            <a:prstGeom prst="rect">
              <a:avLst/>
            </a:prstGeom>
            <a:noFill/>
            <a:ln w="25400" cap="flat" cmpd="sng" algn="ctr">
              <a:noFill/>
              <a:prstDash val="solid"/>
            </a:ln>
            <a:effectLst/>
          </p:spPr>
          <p:txBody>
            <a:bodyPr lIns="0" tIns="0" rIns="0" bIns="0" rtlCol="0" anchor="ctr"/>
            <a:lstStyle/>
            <a:p>
              <a:pPr marL="361950" marR="0" lvl="0" indent="-184150" algn="l" defTabSz="914400" rtl="0" eaLnBrk="1" fontAlgn="auto" latinLnBrk="0" hangingPunct="1">
                <a:lnSpc>
                  <a:spcPct val="100000"/>
                </a:lnSpc>
                <a:spcBef>
                  <a:spcPts val="600"/>
                </a:spcBef>
                <a:spcAft>
                  <a:spcPts val="600"/>
                </a:spcAft>
                <a:buClr>
                  <a:srgbClr val="E74011"/>
                </a:buClr>
                <a:buSzTx/>
                <a:buFontTx/>
                <a:buBlip>
                  <a:blip r:embed="rId2"/>
                </a:buBlip>
                <a:tabLst/>
                <a:defRPr/>
              </a:pPr>
              <a:r>
                <a:rPr kumimoji="0" lang="nl-NL" sz="1200" b="0" i="0" u="none" strike="noStrike" kern="0" cap="none" spc="0" normalizeH="0" baseline="0" noProof="0" dirty="0">
                  <a:ln>
                    <a:noFill/>
                  </a:ln>
                  <a:solidFill>
                    <a:srgbClr val="FFFFFF"/>
                  </a:solidFill>
                  <a:effectLst/>
                  <a:uLnTx/>
                  <a:uFillTx/>
                  <a:latin typeface="Archivo Narrow"/>
                  <a:ea typeface="+mn-ea"/>
                  <a:cs typeface="Calibri" panose="020F0502020204030204" pitchFamily="34" charset="0"/>
                </a:rPr>
                <a:t>Sub-</a:t>
              </a:r>
              <a:r>
                <a:rPr kumimoji="0" lang="nl-NL" sz="1200" b="0" i="0" u="none" strike="noStrike" kern="0" cap="none" spc="0" normalizeH="0" baseline="0" noProof="0" dirty="0" err="1">
                  <a:ln>
                    <a:noFill/>
                  </a:ln>
                  <a:solidFill>
                    <a:srgbClr val="FFFFFF"/>
                  </a:solidFill>
                  <a:effectLst/>
                  <a:uLnTx/>
                  <a:uFillTx/>
                  <a:latin typeface="Archivo Narrow"/>
                  <a:ea typeface="+mn-ea"/>
                  <a:cs typeface="Calibri" panose="020F0502020204030204" pitchFamily="34" charset="0"/>
                </a:rPr>
                <a:t>bullet</a:t>
              </a:r>
              <a:r>
                <a:rPr kumimoji="0" lang="nl-NL" sz="1200" b="0" i="0" u="none" strike="noStrike" kern="0" cap="none" spc="0" normalizeH="0" baseline="0" noProof="0" dirty="0">
                  <a:ln>
                    <a:noFill/>
                  </a:ln>
                  <a:solidFill>
                    <a:srgbClr val="FFFFFF"/>
                  </a:solidFill>
                  <a:effectLst/>
                  <a:uLnTx/>
                  <a:uFillTx/>
                  <a:latin typeface="Archivo Narrow"/>
                  <a:ea typeface="+mn-ea"/>
                  <a:cs typeface="Calibri" panose="020F0502020204030204" pitchFamily="34" charset="0"/>
                </a:rPr>
                <a:t> #1</a:t>
              </a:r>
            </a:p>
          </p:txBody>
        </p:sp>
        <p:sp>
          <p:nvSpPr>
            <p:cNvPr id="127" name="Ovaal 126">
              <a:extLst>
                <a:ext uri="{FF2B5EF4-FFF2-40B4-BE49-F238E27FC236}">
                  <a16:creationId xmlns:a16="http://schemas.microsoft.com/office/drawing/2014/main" id="{408B07E7-A7F2-E4DC-9DBD-17F1EA33546B}"/>
                </a:ext>
              </a:extLst>
            </p:cNvPr>
            <p:cNvSpPr/>
            <p:nvPr userDrawn="1"/>
          </p:nvSpPr>
          <p:spPr>
            <a:xfrm>
              <a:off x="-3610533" y="2416877"/>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3</a:t>
              </a:r>
            </a:p>
          </p:txBody>
        </p:sp>
        <p:sp>
          <p:nvSpPr>
            <p:cNvPr id="128" name="Rechthoek 127">
              <a:extLst>
                <a:ext uri="{FF2B5EF4-FFF2-40B4-BE49-F238E27FC236}">
                  <a16:creationId xmlns:a16="http://schemas.microsoft.com/office/drawing/2014/main" id="{78549E8B-E9D6-761E-F625-17729ED90E29}"/>
                </a:ext>
              </a:extLst>
            </p:cNvPr>
            <p:cNvSpPr/>
            <p:nvPr userDrawn="1"/>
          </p:nvSpPr>
          <p:spPr>
            <a:xfrm>
              <a:off x="-3325765" y="2417087"/>
              <a:ext cx="2949220" cy="180000"/>
            </a:xfrm>
            <a:prstGeom prst="rect">
              <a:avLst/>
            </a:prstGeom>
            <a:noFill/>
            <a:ln w="25400" cap="flat" cmpd="sng" algn="ctr">
              <a:noFill/>
              <a:prstDash val="solid"/>
            </a:ln>
            <a:effectLst/>
          </p:spPr>
          <p:txBody>
            <a:bodyPr lIns="0" tIns="0" rIns="0" bIns="0" rtlCol="0" anchor="ctr"/>
            <a:lstStyle/>
            <a:p>
              <a:pPr marL="539750" marR="0" lvl="0" indent="-177800" algn="l" defTabSz="914400" rtl="0" eaLnBrk="1" fontAlgn="auto" latinLnBrk="0" hangingPunct="1">
                <a:lnSpc>
                  <a:spcPct val="100000"/>
                </a:lnSpc>
                <a:spcBef>
                  <a:spcPts val="600"/>
                </a:spcBef>
                <a:spcAft>
                  <a:spcPts val="600"/>
                </a:spcAft>
                <a:buClr>
                  <a:srgbClr val="001935"/>
                </a:buClr>
                <a:buSzTx/>
                <a:buFontTx/>
                <a:buBlip>
                  <a:blip r:embed="rId2"/>
                </a:buBlip>
                <a:tabLst/>
                <a:defRPr/>
              </a:pPr>
              <a:r>
                <a:rPr kumimoji="0" lang="nl-NL" sz="1200" b="0" i="0" u="none" strike="noStrike" kern="0" cap="none" spc="0" normalizeH="0" baseline="0" noProof="0" dirty="0">
                  <a:ln>
                    <a:noFill/>
                  </a:ln>
                  <a:solidFill>
                    <a:srgbClr val="FFFFFF"/>
                  </a:solidFill>
                  <a:effectLst/>
                  <a:uLnTx/>
                  <a:uFillTx/>
                  <a:latin typeface="Archivo Narrow"/>
                  <a:ea typeface="+mn-ea"/>
                  <a:cs typeface="Calibri" panose="020F0502020204030204" pitchFamily="34" charset="0"/>
                </a:rPr>
                <a:t>Sub-</a:t>
              </a:r>
              <a:r>
                <a:rPr kumimoji="0" lang="nl-NL" sz="1200" b="0" i="0" u="none" strike="noStrike" kern="0" cap="none" spc="0" normalizeH="0" baseline="0" noProof="0" dirty="0" err="1">
                  <a:ln>
                    <a:noFill/>
                  </a:ln>
                  <a:solidFill>
                    <a:srgbClr val="FFFFFF"/>
                  </a:solidFill>
                  <a:effectLst/>
                  <a:uLnTx/>
                  <a:uFillTx/>
                  <a:latin typeface="Archivo Narrow"/>
                  <a:ea typeface="+mn-ea"/>
                  <a:cs typeface="Calibri" panose="020F0502020204030204" pitchFamily="34" charset="0"/>
                </a:rPr>
                <a:t>bullet</a:t>
              </a:r>
              <a:r>
                <a:rPr kumimoji="0" lang="nl-NL" sz="1200" b="0" i="0" u="none" strike="noStrike" kern="0" cap="none" spc="0" normalizeH="0" baseline="0" noProof="0" dirty="0">
                  <a:ln>
                    <a:noFill/>
                  </a:ln>
                  <a:solidFill>
                    <a:srgbClr val="FFFFFF"/>
                  </a:solidFill>
                  <a:effectLst/>
                  <a:uLnTx/>
                  <a:uFillTx/>
                  <a:latin typeface="Archivo Narrow"/>
                  <a:ea typeface="+mn-ea"/>
                  <a:cs typeface="Calibri" panose="020F0502020204030204" pitchFamily="34" charset="0"/>
                </a:rPr>
                <a:t> #2</a:t>
              </a:r>
            </a:p>
          </p:txBody>
        </p:sp>
        <p:sp>
          <p:nvSpPr>
            <p:cNvPr id="129" name="Ovaal 128">
              <a:extLst>
                <a:ext uri="{FF2B5EF4-FFF2-40B4-BE49-F238E27FC236}">
                  <a16:creationId xmlns:a16="http://schemas.microsoft.com/office/drawing/2014/main" id="{A733AB1C-258D-BD76-93F0-0497E5A0218A}"/>
                </a:ext>
              </a:extLst>
            </p:cNvPr>
            <p:cNvSpPr/>
            <p:nvPr userDrawn="1"/>
          </p:nvSpPr>
          <p:spPr>
            <a:xfrm>
              <a:off x="-3610533" y="2708161"/>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4</a:t>
              </a:r>
            </a:p>
          </p:txBody>
        </p:sp>
        <p:sp>
          <p:nvSpPr>
            <p:cNvPr id="130" name="Rechthoek 129">
              <a:extLst>
                <a:ext uri="{FF2B5EF4-FFF2-40B4-BE49-F238E27FC236}">
                  <a16:creationId xmlns:a16="http://schemas.microsoft.com/office/drawing/2014/main" id="{1AC374E6-EA55-51EB-D295-CD07ED7F373C}"/>
                </a:ext>
              </a:extLst>
            </p:cNvPr>
            <p:cNvSpPr/>
            <p:nvPr userDrawn="1"/>
          </p:nvSpPr>
          <p:spPr>
            <a:xfrm>
              <a:off x="-3325765" y="2708476"/>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rgbClr val="001935"/>
                </a:buClr>
                <a:buSzTx/>
                <a:buFont typeface="Calibri" panose="020F0502020204030204" pitchFamily="34" charset="0"/>
                <a:buNone/>
                <a:tabLst/>
                <a:defRPr/>
              </a:pPr>
              <a:r>
                <a:rPr kumimoji="0" lang="nl-NL" sz="1200" b="0" i="0" u="none" strike="noStrike" kern="0" cap="none" spc="0" normalizeH="0" baseline="0" noProof="0" dirty="0">
                  <a:ln>
                    <a:noFill/>
                  </a:ln>
                  <a:solidFill>
                    <a:srgbClr val="FFFFFF"/>
                  </a:solidFill>
                  <a:effectLst/>
                  <a:uLnTx/>
                  <a:uFillTx/>
                  <a:latin typeface="Archivo Narrow"/>
                  <a:ea typeface="+mn-ea"/>
                  <a:cs typeface="Calibri" panose="020F0502020204030204" pitchFamily="34" charset="0"/>
                </a:rPr>
                <a:t>Leestekst</a:t>
              </a:r>
            </a:p>
          </p:txBody>
        </p:sp>
        <p:sp>
          <p:nvSpPr>
            <p:cNvPr id="131" name="Ovaal 130">
              <a:extLst>
                <a:ext uri="{FF2B5EF4-FFF2-40B4-BE49-F238E27FC236}">
                  <a16:creationId xmlns:a16="http://schemas.microsoft.com/office/drawing/2014/main" id="{9C514D45-DDA2-891F-28C5-E16864926BB6}"/>
                </a:ext>
              </a:extLst>
            </p:cNvPr>
            <p:cNvSpPr/>
            <p:nvPr userDrawn="1"/>
          </p:nvSpPr>
          <p:spPr>
            <a:xfrm>
              <a:off x="-3610533" y="2999445"/>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5</a:t>
              </a:r>
            </a:p>
          </p:txBody>
        </p:sp>
        <p:sp>
          <p:nvSpPr>
            <p:cNvPr id="132" name="Rechthoek 131">
              <a:extLst>
                <a:ext uri="{FF2B5EF4-FFF2-40B4-BE49-F238E27FC236}">
                  <a16:creationId xmlns:a16="http://schemas.microsoft.com/office/drawing/2014/main" id="{4521E339-A4C8-1AD2-115F-C8DD7B6B98AC}"/>
                </a:ext>
              </a:extLst>
            </p:cNvPr>
            <p:cNvSpPr/>
            <p:nvPr userDrawn="1"/>
          </p:nvSpPr>
          <p:spPr>
            <a:xfrm>
              <a:off x="-3325765" y="2999865"/>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rgbClr val="001935"/>
                </a:buClr>
                <a:buSzTx/>
                <a:buFont typeface="Calibri" panose="020F0502020204030204" pitchFamily="34" charset="0"/>
                <a:buNone/>
                <a:tabLst/>
                <a:defRPr/>
              </a:pPr>
              <a:r>
                <a:rPr kumimoji="0" lang="nl-NL" sz="2000" b="1" i="0" u="none" strike="noStrike" kern="0" cap="none" spc="0" normalizeH="0" baseline="0" noProof="0" dirty="0">
                  <a:ln>
                    <a:noFill/>
                  </a:ln>
                  <a:solidFill>
                    <a:srgbClr val="008ACF"/>
                  </a:solidFill>
                  <a:effectLst/>
                  <a:uLnTx/>
                  <a:uFillTx/>
                  <a:latin typeface="Archivo Narrow"/>
                  <a:ea typeface="+mn-ea"/>
                  <a:cs typeface="Calibri" panose="020F0502020204030204" pitchFamily="34" charset="0"/>
                </a:rPr>
                <a:t>Subtitel #1</a:t>
              </a:r>
            </a:p>
          </p:txBody>
        </p:sp>
        <p:sp>
          <p:nvSpPr>
            <p:cNvPr id="133" name="Ovaal 132">
              <a:extLst>
                <a:ext uri="{FF2B5EF4-FFF2-40B4-BE49-F238E27FC236}">
                  <a16:creationId xmlns:a16="http://schemas.microsoft.com/office/drawing/2014/main" id="{90AC58DA-F870-F26E-A2EF-F64C8750B8CC}"/>
                </a:ext>
              </a:extLst>
            </p:cNvPr>
            <p:cNvSpPr/>
            <p:nvPr userDrawn="1"/>
          </p:nvSpPr>
          <p:spPr>
            <a:xfrm>
              <a:off x="-3610533" y="3290729"/>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6</a:t>
              </a:r>
            </a:p>
          </p:txBody>
        </p:sp>
        <p:sp>
          <p:nvSpPr>
            <p:cNvPr id="134" name="Rechthoek 133">
              <a:extLst>
                <a:ext uri="{FF2B5EF4-FFF2-40B4-BE49-F238E27FC236}">
                  <a16:creationId xmlns:a16="http://schemas.microsoft.com/office/drawing/2014/main" id="{178A2A49-42E6-0F22-01B9-29EC49ABF3A9}"/>
                </a:ext>
              </a:extLst>
            </p:cNvPr>
            <p:cNvSpPr/>
            <p:nvPr userDrawn="1"/>
          </p:nvSpPr>
          <p:spPr>
            <a:xfrm>
              <a:off x="-3325765" y="3582643"/>
              <a:ext cx="2949220" cy="180000"/>
            </a:xfrm>
            <a:prstGeom prst="rect">
              <a:avLst/>
            </a:prstGeom>
            <a:noFill/>
            <a:ln w="25400" cap="flat" cmpd="sng" algn="ctr">
              <a:noFill/>
              <a:prstDash val="solid"/>
            </a:ln>
            <a:effectLst/>
          </p:spPr>
          <p:txBody>
            <a:bodyPr lIns="0" tIns="0" rIns="0" bIns="0" rtlCol="0" anchor="ctr"/>
            <a:lstStyle/>
            <a:p>
              <a:pPr marL="266700" marR="0" lvl="0" indent="-266700" algn="l" defTabSz="914400" rtl="0" eaLnBrk="1" fontAlgn="auto" latinLnBrk="0" hangingPunct="1">
                <a:lnSpc>
                  <a:spcPct val="100000"/>
                </a:lnSpc>
                <a:spcBef>
                  <a:spcPts val="600"/>
                </a:spcBef>
                <a:spcAft>
                  <a:spcPts val="600"/>
                </a:spcAft>
                <a:buClr>
                  <a:srgbClr val="008ACF"/>
                </a:buClr>
                <a:buSzTx/>
                <a:buFont typeface="+mj-lt"/>
                <a:buAutoNum type="arabicPeriod"/>
                <a:tabLst/>
                <a:defRPr/>
              </a:pPr>
              <a:r>
                <a:rPr kumimoji="0" lang="nl-NL" sz="1200" b="0" i="0" u="none" strike="noStrike" kern="0" cap="none" spc="0" normalizeH="0" baseline="0" noProof="0" dirty="0">
                  <a:ln>
                    <a:noFill/>
                  </a:ln>
                  <a:solidFill>
                    <a:srgbClr val="FFFFFF"/>
                  </a:solidFill>
                  <a:effectLst/>
                  <a:uLnTx/>
                  <a:uFillTx/>
                  <a:latin typeface="Archivo Narrow"/>
                  <a:ea typeface="+mn-ea"/>
                  <a:cs typeface="Calibri" panose="020F0502020204030204" pitchFamily="34" charset="0"/>
                </a:rPr>
                <a:t>Numerieke </a:t>
              </a:r>
              <a:r>
                <a:rPr kumimoji="0" lang="nl-NL" sz="1200" b="0" i="0" u="none" strike="noStrike" kern="0" cap="none" spc="0" normalizeH="0" baseline="0" noProof="0" dirty="0" err="1">
                  <a:ln>
                    <a:noFill/>
                  </a:ln>
                  <a:solidFill>
                    <a:srgbClr val="FFFFFF"/>
                  </a:solidFill>
                  <a:effectLst/>
                  <a:uLnTx/>
                  <a:uFillTx/>
                  <a:latin typeface="Archivo Narrow"/>
                  <a:ea typeface="+mn-ea"/>
                  <a:cs typeface="Calibri" panose="020F0502020204030204" pitchFamily="34" charset="0"/>
                </a:rPr>
                <a:t>bullet</a:t>
              </a:r>
              <a:endParaRPr kumimoji="0" lang="nl-NL" sz="1200" b="0" i="0" u="none" strike="noStrike" kern="0" cap="none" spc="0" normalizeH="0" baseline="0" noProof="0" dirty="0">
                <a:ln>
                  <a:noFill/>
                </a:ln>
                <a:solidFill>
                  <a:srgbClr val="FFFFFF"/>
                </a:solidFill>
                <a:effectLst/>
                <a:uLnTx/>
                <a:uFillTx/>
                <a:latin typeface="Archivo Narrow"/>
                <a:ea typeface="+mn-ea"/>
                <a:cs typeface="Calibri" panose="020F0502020204030204" pitchFamily="34" charset="0"/>
              </a:endParaRPr>
            </a:p>
          </p:txBody>
        </p:sp>
        <p:sp>
          <p:nvSpPr>
            <p:cNvPr id="135" name="Ovaal 134">
              <a:extLst>
                <a:ext uri="{FF2B5EF4-FFF2-40B4-BE49-F238E27FC236}">
                  <a16:creationId xmlns:a16="http://schemas.microsoft.com/office/drawing/2014/main" id="{E62327A0-BBE1-66A5-984E-85FBED96E8F4}"/>
                </a:ext>
              </a:extLst>
            </p:cNvPr>
            <p:cNvSpPr/>
            <p:nvPr userDrawn="1"/>
          </p:nvSpPr>
          <p:spPr>
            <a:xfrm>
              <a:off x="-3610533" y="3582013"/>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7</a:t>
              </a:r>
            </a:p>
          </p:txBody>
        </p:sp>
        <p:sp>
          <p:nvSpPr>
            <p:cNvPr id="136" name="Rechthoek 135">
              <a:extLst>
                <a:ext uri="{FF2B5EF4-FFF2-40B4-BE49-F238E27FC236}">
                  <a16:creationId xmlns:a16="http://schemas.microsoft.com/office/drawing/2014/main" id="{0707717C-D33C-9AA0-44AE-79BF6927352A}"/>
                </a:ext>
              </a:extLst>
            </p:cNvPr>
            <p:cNvSpPr/>
            <p:nvPr userDrawn="1"/>
          </p:nvSpPr>
          <p:spPr>
            <a:xfrm>
              <a:off x="-3332180" y="3874032"/>
              <a:ext cx="2949220" cy="180000"/>
            </a:xfrm>
            <a:prstGeom prst="rect">
              <a:avLst/>
            </a:prstGeom>
            <a:noFill/>
            <a:ln w="25400" cap="flat" cmpd="sng" algn="ctr">
              <a:noFill/>
              <a:prstDash val="solid"/>
            </a:ln>
            <a:effectLst/>
          </p:spPr>
          <p:txBody>
            <a:bodyPr lIns="0" tIns="0" rIns="0" bIns="0" rtlCol="0" anchor="ctr"/>
            <a:lstStyle/>
            <a:p>
              <a:pPr marL="538163" marR="0" lvl="0" indent="-269875" algn="l" defTabSz="914400" rtl="0" eaLnBrk="1" fontAlgn="auto" latinLnBrk="0" hangingPunct="1">
                <a:lnSpc>
                  <a:spcPct val="100000"/>
                </a:lnSpc>
                <a:spcBef>
                  <a:spcPts val="600"/>
                </a:spcBef>
                <a:spcAft>
                  <a:spcPts val="600"/>
                </a:spcAft>
                <a:buClr>
                  <a:srgbClr val="008ACF"/>
                </a:buClr>
                <a:buSzTx/>
                <a:buFont typeface="+mj-lt"/>
                <a:buAutoNum type="alphaLcPeriod"/>
                <a:tabLst/>
                <a:defRPr/>
              </a:pPr>
              <a:r>
                <a:rPr kumimoji="0" lang="nl-NL" sz="1200" b="0" i="0" u="none" strike="noStrike" kern="0" cap="none" spc="0" normalizeH="0" baseline="0" noProof="0" dirty="0">
                  <a:ln>
                    <a:noFill/>
                  </a:ln>
                  <a:solidFill>
                    <a:srgbClr val="FFFFFF"/>
                  </a:solidFill>
                  <a:effectLst/>
                  <a:uLnTx/>
                  <a:uFillTx/>
                  <a:latin typeface="Archivo Narrow"/>
                  <a:ea typeface="+mn-ea"/>
                  <a:cs typeface="Calibri" panose="020F0502020204030204" pitchFamily="34" charset="0"/>
                </a:rPr>
                <a:t>Alfabetische </a:t>
              </a:r>
              <a:r>
                <a:rPr kumimoji="0" lang="nl-NL" sz="1200" b="0" i="0" u="none" strike="noStrike" kern="0" cap="none" spc="0" normalizeH="0" baseline="0" noProof="0" dirty="0" err="1">
                  <a:ln>
                    <a:noFill/>
                  </a:ln>
                  <a:solidFill>
                    <a:srgbClr val="FFFFFF"/>
                  </a:solidFill>
                  <a:effectLst/>
                  <a:uLnTx/>
                  <a:uFillTx/>
                  <a:latin typeface="Archivo Narrow"/>
                  <a:ea typeface="+mn-ea"/>
                  <a:cs typeface="Calibri" panose="020F0502020204030204" pitchFamily="34" charset="0"/>
                </a:rPr>
                <a:t>bullet</a:t>
              </a:r>
              <a:endParaRPr kumimoji="0" lang="nl-NL" sz="1200" b="0" i="0" u="none" strike="noStrike" kern="0" cap="none" spc="0" normalizeH="0" baseline="0" noProof="0" dirty="0">
                <a:ln>
                  <a:noFill/>
                </a:ln>
                <a:solidFill>
                  <a:srgbClr val="FFFFFF"/>
                </a:solidFill>
                <a:effectLst/>
                <a:uLnTx/>
                <a:uFillTx/>
                <a:latin typeface="Archivo Narrow"/>
                <a:ea typeface="+mn-ea"/>
                <a:cs typeface="Calibri" panose="020F0502020204030204" pitchFamily="34" charset="0"/>
              </a:endParaRPr>
            </a:p>
          </p:txBody>
        </p:sp>
        <p:sp>
          <p:nvSpPr>
            <p:cNvPr id="137" name="Ovaal 136">
              <a:extLst>
                <a:ext uri="{FF2B5EF4-FFF2-40B4-BE49-F238E27FC236}">
                  <a16:creationId xmlns:a16="http://schemas.microsoft.com/office/drawing/2014/main" id="{3C5BFCB4-A255-E9F8-F841-8A6484750BA4}"/>
                </a:ext>
              </a:extLst>
            </p:cNvPr>
            <p:cNvSpPr/>
            <p:nvPr userDrawn="1"/>
          </p:nvSpPr>
          <p:spPr>
            <a:xfrm>
              <a:off x="-3610533" y="3873297"/>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8</a:t>
              </a:r>
            </a:p>
          </p:txBody>
        </p:sp>
        <p:sp>
          <p:nvSpPr>
            <p:cNvPr id="138" name="Rechthoek 137">
              <a:extLst>
                <a:ext uri="{FF2B5EF4-FFF2-40B4-BE49-F238E27FC236}">
                  <a16:creationId xmlns:a16="http://schemas.microsoft.com/office/drawing/2014/main" id="{53217E3F-B10D-BC3E-83D9-275C3B318923}"/>
                </a:ext>
              </a:extLst>
            </p:cNvPr>
            <p:cNvSpPr/>
            <p:nvPr userDrawn="1"/>
          </p:nvSpPr>
          <p:spPr>
            <a:xfrm>
              <a:off x="-3325765" y="4165419"/>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rgbClr val="000000"/>
                </a:buClr>
                <a:buSzTx/>
                <a:buFontTx/>
                <a:buNone/>
                <a:tabLst/>
                <a:defRPr/>
              </a:pPr>
              <a:r>
                <a:rPr kumimoji="0" lang="nl-NL" sz="1200" b="0" i="1" u="none" strike="noStrike" kern="0" cap="none" spc="0" normalizeH="0" baseline="0" noProof="0" dirty="0">
                  <a:ln>
                    <a:noFill/>
                  </a:ln>
                  <a:solidFill>
                    <a:srgbClr val="FFFFFF"/>
                  </a:solidFill>
                  <a:effectLst/>
                  <a:uLnTx/>
                  <a:uFillTx/>
                  <a:latin typeface="Archivo Narrow"/>
                  <a:ea typeface="+mn-ea"/>
                  <a:cs typeface="Calibri" panose="020F0502020204030204" pitchFamily="34" charset="0"/>
                </a:rPr>
                <a:t>Bronvermelding</a:t>
              </a:r>
            </a:p>
          </p:txBody>
        </p:sp>
        <p:sp>
          <p:nvSpPr>
            <p:cNvPr id="139" name="Ovaal 138">
              <a:extLst>
                <a:ext uri="{FF2B5EF4-FFF2-40B4-BE49-F238E27FC236}">
                  <a16:creationId xmlns:a16="http://schemas.microsoft.com/office/drawing/2014/main" id="{FC25AA42-AFBB-8655-6C8A-685B0417C7B4}"/>
                </a:ext>
              </a:extLst>
            </p:cNvPr>
            <p:cNvSpPr/>
            <p:nvPr userDrawn="1"/>
          </p:nvSpPr>
          <p:spPr>
            <a:xfrm>
              <a:off x="-3610533" y="4165419"/>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9</a:t>
              </a:r>
            </a:p>
          </p:txBody>
        </p:sp>
        <p:sp>
          <p:nvSpPr>
            <p:cNvPr id="140" name="Rechthoek 139">
              <a:extLst>
                <a:ext uri="{FF2B5EF4-FFF2-40B4-BE49-F238E27FC236}">
                  <a16:creationId xmlns:a16="http://schemas.microsoft.com/office/drawing/2014/main" id="{3FF237CB-D915-96CF-6E31-4E44BF6208B5}"/>
                </a:ext>
              </a:extLst>
            </p:cNvPr>
            <p:cNvSpPr/>
            <p:nvPr userDrawn="1"/>
          </p:nvSpPr>
          <p:spPr>
            <a:xfrm>
              <a:off x="-3325765" y="3291254"/>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rgbClr val="001935"/>
                </a:buClr>
                <a:buSzTx/>
                <a:buFont typeface="Calibri" panose="020F0502020204030204" pitchFamily="34" charset="0"/>
                <a:buNone/>
                <a:tabLst/>
                <a:defRPr/>
              </a:pPr>
              <a:r>
                <a:rPr kumimoji="0" lang="nl-NL" sz="1600" b="0" i="0" u="none" strike="noStrike" kern="0" cap="none" spc="0" normalizeH="0" baseline="0" noProof="0" dirty="0">
                  <a:ln>
                    <a:noFill/>
                  </a:ln>
                  <a:solidFill>
                    <a:srgbClr val="FFFFFF"/>
                  </a:solidFill>
                  <a:effectLst/>
                  <a:uLnTx/>
                  <a:uFillTx/>
                  <a:latin typeface="Archivo Narrow"/>
                  <a:ea typeface="+mn-ea"/>
                  <a:cs typeface="Calibri" panose="020F0502020204030204" pitchFamily="34" charset="0"/>
                </a:rPr>
                <a:t>Alt. subtitel #2</a:t>
              </a:r>
            </a:p>
          </p:txBody>
        </p:sp>
        <p:sp>
          <p:nvSpPr>
            <p:cNvPr id="141" name="Rechthoek 140">
              <a:extLst>
                <a:ext uri="{FF2B5EF4-FFF2-40B4-BE49-F238E27FC236}">
                  <a16:creationId xmlns:a16="http://schemas.microsoft.com/office/drawing/2014/main" id="{72B1E4F2-8E05-67C3-7A67-D80E2FA2896F}"/>
                </a:ext>
              </a:extLst>
            </p:cNvPr>
            <p:cNvSpPr/>
            <p:nvPr userDrawn="1"/>
          </p:nvSpPr>
          <p:spPr>
            <a:xfrm>
              <a:off x="-3792787" y="4528174"/>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nvGrpSpPr>
            <p:cNvPr id="142" name="ICOON_info">
              <a:extLst>
                <a:ext uri="{FF2B5EF4-FFF2-40B4-BE49-F238E27FC236}">
                  <a16:creationId xmlns:a16="http://schemas.microsoft.com/office/drawing/2014/main" id="{4D41951E-E7BB-0AE9-AEB5-E3E948F8F9AF}"/>
                </a:ext>
              </a:extLst>
            </p:cNvPr>
            <p:cNvGrpSpPr/>
            <p:nvPr userDrawn="1"/>
          </p:nvGrpSpPr>
          <p:grpSpPr>
            <a:xfrm>
              <a:off x="-383086" y="4397011"/>
              <a:ext cx="283685" cy="283685"/>
              <a:chOff x="-510741" y="5913713"/>
              <a:chExt cx="267555" cy="267555"/>
            </a:xfrm>
          </p:grpSpPr>
          <p:sp>
            <p:nvSpPr>
              <p:cNvPr id="190" name="Ovaal 189">
                <a:extLst>
                  <a:ext uri="{FF2B5EF4-FFF2-40B4-BE49-F238E27FC236}">
                    <a16:creationId xmlns:a16="http://schemas.microsoft.com/office/drawing/2014/main" id="{C1143DD8-99A6-7586-9559-443FBB6CFA6C}"/>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1" name="Graphic 163" descr="Informatie">
                <a:extLst>
                  <a:ext uri="{FF2B5EF4-FFF2-40B4-BE49-F238E27FC236}">
                    <a16:creationId xmlns:a16="http://schemas.microsoft.com/office/drawing/2014/main" id="{C7442045-0F21-875B-B84D-2C2C84609BD1}"/>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143" name="VOORBEELD">
              <a:extLst>
                <a:ext uri="{FF2B5EF4-FFF2-40B4-BE49-F238E27FC236}">
                  <a16:creationId xmlns:a16="http://schemas.microsoft.com/office/drawing/2014/main" id="{C38396FA-5FE2-157C-B178-6151A71C1284}"/>
                </a:ext>
              </a:extLst>
            </p:cNvPr>
            <p:cNvGrpSpPr/>
            <p:nvPr userDrawn="1"/>
          </p:nvGrpSpPr>
          <p:grpSpPr>
            <a:xfrm>
              <a:off x="-3611521" y="455499"/>
              <a:ext cx="3234311" cy="558875"/>
              <a:chOff x="-3605171" y="458674"/>
              <a:chExt cx="3234311" cy="558875"/>
            </a:xfrm>
          </p:grpSpPr>
          <p:sp>
            <p:nvSpPr>
              <p:cNvPr id="150" name="Rechthoek 149">
                <a:extLst>
                  <a:ext uri="{FF2B5EF4-FFF2-40B4-BE49-F238E27FC236}">
                    <a16:creationId xmlns:a16="http://schemas.microsoft.com/office/drawing/2014/main" id="{6CC08B61-A708-1515-E52E-5D82197E66C3}"/>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9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Start</a:t>
                </a:r>
              </a:p>
            </p:txBody>
          </p:sp>
          <p:sp>
            <p:nvSpPr>
              <p:cNvPr id="151" name="Rechthoek 150">
                <a:extLst>
                  <a:ext uri="{FF2B5EF4-FFF2-40B4-BE49-F238E27FC236}">
                    <a16:creationId xmlns:a16="http://schemas.microsoft.com/office/drawing/2014/main" id="{CD1CBEBD-FF47-E29F-C9EB-C26C4D46616A}"/>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152" name="Groep 151">
                <a:extLst>
                  <a:ext uri="{FF2B5EF4-FFF2-40B4-BE49-F238E27FC236}">
                    <a16:creationId xmlns:a16="http://schemas.microsoft.com/office/drawing/2014/main" id="{0A42879C-1157-36E9-CF8E-65FCE3DC1115}"/>
                  </a:ext>
                </a:extLst>
              </p:cNvPr>
              <p:cNvGrpSpPr/>
              <p:nvPr userDrawn="1"/>
            </p:nvGrpSpPr>
            <p:grpSpPr>
              <a:xfrm>
                <a:off x="-3386247" y="830871"/>
                <a:ext cx="139423" cy="109566"/>
                <a:chOff x="-2866744" y="827071"/>
                <a:chExt cx="168701" cy="132575"/>
              </a:xfrm>
            </p:grpSpPr>
            <p:grpSp>
              <p:nvGrpSpPr>
                <p:cNvPr id="183" name="Groep 182">
                  <a:extLst>
                    <a:ext uri="{FF2B5EF4-FFF2-40B4-BE49-F238E27FC236}">
                      <a16:creationId xmlns:a16="http://schemas.microsoft.com/office/drawing/2014/main" id="{FDAF84FA-399C-ED98-9D97-C429C1ED3838}"/>
                    </a:ext>
                  </a:extLst>
                </p:cNvPr>
                <p:cNvGrpSpPr/>
                <p:nvPr userDrawn="1"/>
              </p:nvGrpSpPr>
              <p:grpSpPr>
                <a:xfrm>
                  <a:off x="-2866744" y="827071"/>
                  <a:ext cx="168701" cy="132575"/>
                  <a:chOff x="-2866744" y="827071"/>
                  <a:chExt cx="168701" cy="132575"/>
                </a:xfrm>
              </p:grpSpPr>
              <p:cxnSp>
                <p:nvCxnSpPr>
                  <p:cNvPr id="185" name="Rechte verbindingslijn 184">
                    <a:extLst>
                      <a:ext uri="{FF2B5EF4-FFF2-40B4-BE49-F238E27FC236}">
                        <a16:creationId xmlns:a16="http://schemas.microsoft.com/office/drawing/2014/main" id="{EFFF4D87-22FD-B728-5E4F-600402765D0B}"/>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86" name="Rechte verbindingslijn 185">
                    <a:extLst>
                      <a:ext uri="{FF2B5EF4-FFF2-40B4-BE49-F238E27FC236}">
                        <a16:creationId xmlns:a16="http://schemas.microsoft.com/office/drawing/2014/main" id="{ED0F5ECA-C3F1-B489-122E-CBF11CF87B93}"/>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87" name="Rechte verbindingslijn 186">
                    <a:extLst>
                      <a:ext uri="{FF2B5EF4-FFF2-40B4-BE49-F238E27FC236}">
                        <a16:creationId xmlns:a16="http://schemas.microsoft.com/office/drawing/2014/main" id="{6B8E1D6A-65DE-4B50-B7B6-3AB557A23839}"/>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88" name="Rechte verbindingslijn 187">
                    <a:extLst>
                      <a:ext uri="{FF2B5EF4-FFF2-40B4-BE49-F238E27FC236}">
                        <a16:creationId xmlns:a16="http://schemas.microsoft.com/office/drawing/2014/main" id="{9F5C8BE5-CE11-0B56-3E0E-627BCAA87291}"/>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89" name="Rechte verbindingslijn 188">
                    <a:extLst>
                      <a:ext uri="{FF2B5EF4-FFF2-40B4-BE49-F238E27FC236}">
                        <a16:creationId xmlns:a16="http://schemas.microsoft.com/office/drawing/2014/main" id="{7A8724F7-76D2-0A0E-A7BE-0B405DB2EB2B}"/>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84" name="Pijl: rechts 183">
                  <a:extLst>
                    <a:ext uri="{FF2B5EF4-FFF2-40B4-BE49-F238E27FC236}">
                      <a16:creationId xmlns:a16="http://schemas.microsoft.com/office/drawing/2014/main" id="{CFF1E2E5-088D-8DB1-5CB3-56F91D9FEEFA}"/>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153" name="Groep 152">
                <a:extLst>
                  <a:ext uri="{FF2B5EF4-FFF2-40B4-BE49-F238E27FC236}">
                    <a16:creationId xmlns:a16="http://schemas.microsoft.com/office/drawing/2014/main" id="{63D35B81-C11E-A904-1DA6-AEEA1D663730}"/>
                  </a:ext>
                </a:extLst>
              </p:cNvPr>
              <p:cNvGrpSpPr/>
              <p:nvPr userDrawn="1"/>
            </p:nvGrpSpPr>
            <p:grpSpPr>
              <a:xfrm>
                <a:off x="-3605171" y="830871"/>
                <a:ext cx="139423" cy="109566"/>
                <a:chOff x="-2866744" y="518074"/>
                <a:chExt cx="168701" cy="132575"/>
              </a:xfrm>
            </p:grpSpPr>
            <p:grpSp>
              <p:nvGrpSpPr>
                <p:cNvPr id="176" name="Groep 175">
                  <a:extLst>
                    <a:ext uri="{FF2B5EF4-FFF2-40B4-BE49-F238E27FC236}">
                      <a16:creationId xmlns:a16="http://schemas.microsoft.com/office/drawing/2014/main" id="{BE7E64C8-D591-E587-1FAD-E0051D45351D}"/>
                    </a:ext>
                  </a:extLst>
                </p:cNvPr>
                <p:cNvGrpSpPr/>
                <p:nvPr userDrawn="1"/>
              </p:nvGrpSpPr>
              <p:grpSpPr>
                <a:xfrm>
                  <a:off x="-2866744" y="518074"/>
                  <a:ext cx="168701" cy="132575"/>
                  <a:chOff x="-2866744" y="518074"/>
                  <a:chExt cx="168701" cy="132575"/>
                </a:xfrm>
              </p:grpSpPr>
              <p:cxnSp>
                <p:nvCxnSpPr>
                  <p:cNvPr id="178" name="Rechte verbindingslijn 177">
                    <a:extLst>
                      <a:ext uri="{FF2B5EF4-FFF2-40B4-BE49-F238E27FC236}">
                        <a16:creationId xmlns:a16="http://schemas.microsoft.com/office/drawing/2014/main" id="{AD3EA202-7E2B-5CE0-58BB-C7506AF94FDE}"/>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79" name="Rechte verbindingslijn 178">
                    <a:extLst>
                      <a:ext uri="{FF2B5EF4-FFF2-40B4-BE49-F238E27FC236}">
                        <a16:creationId xmlns:a16="http://schemas.microsoft.com/office/drawing/2014/main" id="{42702795-6953-0314-2934-99DE5B9B2596}"/>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180" name="Rechte verbindingslijn 179">
                    <a:extLst>
                      <a:ext uri="{FF2B5EF4-FFF2-40B4-BE49-F238E27FC236}">
                        <a16:creationId xmlns:a16="http://schemas.microsoft.com/office/drawing/2014/main" id="{2E59708B-FBB2-3DC3-665E-506C59CD48AC}"/>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181" name="Rechte verbindingslijn 180">
                    <a:extLst>
                      <a:ext uri="{FF2B5EF4-FFF2-40B4-BE49-F238E27FC236}">
                        <a16:creationId xmlns:a16="http://schemas.microsoft.com/office/drawing/2014/main" id="{AC7C982D-9DDB-E408-8C50-66D610AD150C}"/>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182" name="Rechte verbindingslijn 181">
                    <a:extLst>
                      <a:ext uri="{FF2B5EF4-FFF2-40B4-BE49-F238E27FC236}">
                        <a16:creationId xmlns:a16="http://schemas.microsoft.com/office/drawing/2014/main" id="{5666C416-DB05-7FE2-D257-6642724CF1CA}"/>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177" name="Pijl: rechts 176">
                  <a:extLst>
                    <a:ext uri="{FF2B5EF4-FFF2-40B4-BE49-F238E27FC236}">
                      <a16:creationId xmlns:a16="http://schemas.microsoft.com/office/drawing/2014/main" id="{863D3B19-5FE2-DE69-5AD0-D65A9C205D2C}"/>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cxnSp>
            <p:nvCxnSpPr>
              <p:cNvPr id="154" name="Rechte verbindingslijn 153">
                <a:extLst>
                  <a:ext uri="{FF2B5EF4-FFF2-40B4-BE49-F238E27FC236}">
                    <a16:creationId xmlns:a16="http://schemas.microsoft.com/office/drawing/2014/main" id="{460F491A-AC21-A2CD-8EE0-DA4E1BD70257}"/>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155" name="Rechte verbindingslijn 154">
                <a:extLst>
                  <a:ext uri="{FF2B5EF4-FFF2-40B4-BE49-F238E27FC236}">
                    <a16:creationId xmlns:a16="http://schemas.microsoft.com/office/drawing/2014/main" id="{A6CBC660-C88F-3BDB-31E8-A3CF3292327D}"/>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156" name="Rechthoek 155">
                <a:extLst>
                  <a:ext uri="{FF2B5EF4-FFF2-40B4-BE49-F238E27FC236}">
                    <a16:creationId xmlns:a16="http://schemas.microsoft.com/office/drawing/2014/main" id="{7F98F829-7706-32DD-6C20-CD4DA817B8A1}"/>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Lijstniveau verlagen</a:t>
                </a:r>
              </a:p>
            </p:txBody>
          </p:sp>
          <p:sp>
            <p:nvSpPr>
              <p:cNvPr id="157" name="Rechthoek 156">
                <a:extLst>
                  <a:ext uri="{FF2B5EF4-FFF2-40B4-BE49-F238E27FC236}">
                    <a16:creationId xmlns:a16="http://schemas.microsoft.com/office/drawing/2014/main" id="{EE5F1B0F-44C5-7C8B-A1A5-9922DB3AB95F}"/>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Lijstniveau verhogen</a:t>
                </a:r>
              </a:p>
            </p:txBody>
          </p:sp>
          <p:grpSp>
            <p:nvGrpSpPr>
              <p:cNvPr id="158" name="Groep 157">
                <a:extLst>
                  <a:ext uri="{FF2B5EF4-FFF2-40B4-BE49-F238E27FC236}">
                    <a16:creationId xmlns:a16="http://schemas.microsoft.com/office/drawing/2014/main" id="{8ABB2DF2-2AD6-56D4-DD54-4C999DDCFDD2}"/>
                  </a:ext>
                </a:extLst>
              </p:cNvPr>
              <p:cNvGrpSpPr/>
              <p:nvPr userDrawn="1"/>
            </p:nvGrpSpPr>
            <p:grpSpPr>
              <a:xfrm>
                <a:off x="-2916763" y="769168"/>
                <a:ext cx="268738" cy="248381"/>
                <a:chOff x="-2916763" y="769168"/>
                <a:chExt cx="268738" cy="248381"/>
              </a:xfrm>
            </p:grpSpPr>
            <p:sp>
              <p:nvSpPr>
                <p:cNvPr id="168" name="Rechthoek 167">
                  <a:extLst>
                    <a:ext uri="{FF2B5EF4-FFF2-40B4-BE49-F238E27FC236}">
                      <a16:creationId xmlns:a16="http://schemas.microsoft.com/office/drawing/2014/main" id="{C4F54140-0478-8B8E-AFD6-3F91C44FFDD1}"/>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05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169" name="Groep 168">
                  <a:extLst>
                    <a:ext uri="{FF2B5EF4-FFF2-40B4-BE49-F238E27FC236}">
                      <a16:creationId xmlns:a16="http://schemas.microsoft.com/office/drawing/2014/main" id="{6ED4796A-629F-0079-9544-8FF8134DCFD8}"/>
                    </a:ext>
                  </a:extLst>
                </p:cNvPr>
                <p:cNvGrpSpPr/>
                <p:nvPr userDrawn="1"/>
              </p:nvGrpSpPr>
              <p:grpSpPr>
                <a:xfrm>
                  <a:off x="-2866744" y="827071"/>
                  <a:ext cx="168701" cy="132575"/>
                  <a:chOff x="-2866744" y="827071"/>
                  <a:chExt cx="168701" cy="132575"/>
                </a:xfrm>
              </p:grpSpPr>
              <p:cxnSp>
                <p:nvCxnSpPr>
                  <p:cNvPr id="171" name="Rechte verbindingslijn 170">
                    <a:extLst>
                      <a:ext uri="{FF2B5EF4-FFF2-40B4-BE49-F238E27FC236}">
                        <a16:creationId xmlns:a16="http://schemas.microsoft.com/office/drawing/2014/main" id="{0A844C28-2D0E-122D-57A4-E1442FE66CFF}"/>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72" name="Rechte verbindingslijn 171">
                    <a:extLst>
                      <a:ext uri="{FF2B5EF4-FFF2-40B4-BE49-F238E27FC236}">
                        <a16:creationId xmlns:a16="http://schemas.microsoft.com/office/drawing/2014/main" id="{05AFC0EE-65C7-7EFA-CA9E-2372EFD48E0C}"/>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73" name="Rechte verbindingslijn 172">
                    <a:extLst>
                      <a:ext uri="{FF2B5EF4-FFF2-40B4-BE49-F238E27FC236}">
                        <a16:creationId xmlns:a16="http://schemas.microsoft.com/office/drawing/2014/main" id="{29B72291-C23D-133B-19AE-67B4ABE1DE58}"/>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74" name="Rechte verbindingslijn 173">
                    <a:extLst>
                      <a:ext uri="{FF2B5EF4-FFF2-40B4-BE49-F238E27FC236}">
                        <a16:creationId xmlns:a16="http://schemas.microsoft.com/office/drawing/2014/main" id="{7A709050-D6C3-C6F0-42D6-596CC81BAFA9}"/>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75" name="Rechte verbindingslijn 174">
                    <a:extLst>
                      <a:ext uri="{FF2B5EF4-FFF2-40B4-BE49-F238E27FC236}">
                        <a16:creationId xmlns:a16="http://schemas.microsoft.com/office/drawing/2014/main" id="{C8A8E1A2-D7A0-32C2-BB7B-BA9094FB60A4}"/>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70" name="Pijl: rechts 169">
                  <a:extLst>
                    <a:ext uri="{FF2B5EF4-FFF2-40B4-BE49-F238E27FC236}">
                      <a16:creationId xmlns:a16="http://schemas.microsoft.com/office/drawing/2014/main" id="{DB2D9E30-11D7-47A0-F950-3EBCA9259384}"/>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159" name="Groep 158">
                <a:extLst>
                  <a:ext uri="{FF2B5EF4-FFF2-40B4-BE49-F238E27FC236}">
                    <a16:creationId xmlns:a16="http://schemas.microsoft.com/office/drawing/2014/main" id="{EE80DDAC-D78A-A453-B984-6B9A0487BC8C}"/>
                  </a:ext>
                </a:extLst>
              </p:cNvPr>
              <p:cNvGrpSpPr/>
              <p:nvPr userDrawn="1"/>
            </p:nvGrpSpPr>
            <p:grpSpPr>
              <a:xfrm>
                <a:off x="-2916763" y="460171"/>
                <a:ext cx="268738" cy="248381"/>
                <a:chOff x="-2916763" y="460171"/>
                <a:chExt cx="268738" cy="248381"/>
              </a:xfrm>
            </p:grpSpPr>
            <p:sp>
              <p:nvSpPr>
                <p:cNvPr id="160" name="Rechthoek 159">
                  <a:extLst>
                    <a:ext uri="{FF2B5EF4-FFF2-40B4-BE49-F238E27FC236}">
                      <a16:creationId xmlns:a16="http://schemas.microsoft.com/office/drawing/2014/main" id="{28F482E3-EA03-32D3-CB98-59E6695816C0}"/>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05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161" name="Groep 160">
                  <a:extLst>
                    <a:ext uri="{FF2B5EF4-FFF2-40B4-BE49-F238E27FC236}">
                      <a16:creationId xmlns:a16="http://schemas.microsoft.com/office/drawing/2014/main" id="{9F83533C-E056-47BB-2755-91E7D37A4980}"/>
                    </a:ext>
                  </a:extLst>
                </p:cNvPr>
                <p:cNvGrpSpPr/>
                <p:nvPr userDrawn="1"/>
              </p:nvGrpSpPr>
              <p:grpSpPr>
                <a:xfrm>
                  <a:off x="-2866744" y="518074"/>
                  <a:ext cx="168701" cy="132575"/>
                  <a:chOff x="-2866744" y="518074"/>
                  <a:chExt cx="168701" cy="132575"/>
                </a:xfrm>
              </p:grpSpPr>
              <p:cxnSp>
                <p:nvCxnSpPr>
                  <p:cNvPr id="163" name="Rechte verbindingslijn 162">
                    <a:extLst>
                      <a:ext uri="{FF2B5EF4-FFF2-40B4-BE49-F238E27FC236}">
                        <a16:creationId xmlns:a16="http://schemas.microsoft.com/office/drawing/2014/main" id="{70B4B880-33C3-D404-54CD-B64E0270F289}"/>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64" name="Rechte verbindingslijn 163">
                    <a:extLst>
                      <a:ext uri="{FF2B5EF4-FFF2-40B4-BE49-F238E27FC236}">
                        <a16:creationId xmlns:a16="http://schemas.microsoft.com/office/drawing/2014/main" id="{3179361C-1D82-85B4-9A36-6A5488C7E152}"/>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165" name="Rechte verbindingslijn 164">
                    <a:extLst>
                      <a:ext uri="{FF2B5EF4-FFF2-40B4-BE49-F238E27FC236}">
                        <a16:creationId xmlns:a16="http://schemas.microsoft.com/office/drawing/2014/main" id="{F453E1DC-9025-56E5-0922-DB22A71AC111}"/>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166" name="Rechte verbindingslijn 165">
                    <a:extLst>
                      <a:ext uri="{FF2B5EF4-FFF2-40B4-BE49-F238E27FC236}">
                        <a16:creationId xmlns:a16="http://schemas.microsoft.com/office/drawing/2014/main" id="{8DD8BA04-7C42-33C6-F096-95620BBBFB9C}"/>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167" name="Rechte verbindingslijn 166">
                    <a:extLst>
                      <a:ext uri="{FF2B5EF4-FFF2-40B4-BE49-F238E27FC236}">
                        <a16:creationId xmlns:a16="http://schemas.microsoft.com/office/drawing/2014/main" id="{FCC538F6-5CD1-8D17-D6BB-1AEC9C02BBDD}"/>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162" name="Pijl: rechts 161">
                  <a:extLst>
                    <a:ext uri="{FF2B5EF4-FFF2-40B4-BE49-F238E27FC236}">
                      <a16:creationId xmlns:a16="http://schemas.microsoft.com/office/drawing/2014/main" id="{CF37A429-9AC7-5D2B-03FC-A56E9ABB01A5}"/>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grpSp>
          <p:nvGrpSpPr>
            <p:cNvPr id="144" name="Groep 143">
              <a:extLst>
                <a:ext uri="{FF2B5EF4-FFF2-40B4-BE49-F238E27FC236}">
                  <a16:creationId xmlns:a16="http://schemas.microsoft.com/office/drawing/2014/main" id="{684BAD9F-B217-53F4-FE6E-3EF80433596E}"/>
                </a:ext>
              </a:extLst>
            </p:cNvPr>
            <p:cNvGrpSpPr/>
            <p:nvPr userDrawn="1"/>
          </p:nvGrpSpPr>
          <p:grpSpPr>
            <a:xfrm>
              <a:off x="-944784" y="4659862"/>
              <a:ext cx="627798" cy="576693"/>
              <a:chOff x="-1753862" y="6112775"/>
              <a:chExt cx="759635" cy="697798"/>
            </a:xfrm>
          </p:grpSpPr>
          <p:grpSp>
            <p:nvGrpSpPr>
              <p:cNvPr id="145" name="Inspireren">
                <a:extLst>
                  <a:ext uri="{FF2B5EF4-FFF2-40B4-BE49-F238E27FC236}">
                    <a16:creationId xmlns:a16="http://schemas.microsoft.com/office/drawing/2014/main" id="{34CD69FF-CB1F-3B0F-B613-FBAACB5706C2}"/>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147" name="Freeform 12">
                  <a:extLst>
                    <a:ext uri="{FF2B5EF4-FFF2-40B4-BE49-F238E27FC236}">
                      <a16:creationId xmlns:a16="http://schemas.microsoft.com/office/drawing/2014/main" id="{5ED01F02-C524-3CC2-E839-959BF7D14AD5}"/>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48" name="Freeform 13">
                  <a:extLst>
                    <a:ext uri="{FF2B5EF4-FFF2-40B4-BE49-F238E27FC236}">
                      <a16:creationId xmlns:a16="http://schemas.microsoft.com/office/drawing/2014/main" id="{190B952F-2835-AAA4-DEEB-861542E725FD}"/>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49" name="Freeform 14">
                  <a:extLst>
                    <a:ext uri="{FF2B5EF4-FFF2-40B4-BE49-F238E27FC236}">
                      <a16:creationId xmlns:a16="http://schemas.microsoft.com/office/drawing/2014/main" id="{19FD553F-F51B-ABDD-3AC4-D056B3071362}"/>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grpSp>
          <p:sp>
            <p:nvSpPr>
              <p:cNvPr id="146" name="Tekstvak 145">
                <a:extLst>
                  <a:ext uri="{FF2B5EF4-FFF2-40B4-BE49-F238E27FC236}">
                    <a16:creationId xmlns:a16="http://schemas.microsoft.com/office/drawing/2014/main" id="{B996BC58-B2FB-D902-E0A0-0154B0FFD662}"/>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sp>
        <p:nvSpPr>
          <p:cNvPr id="4" name="Tijdelijke aanduiding voor tekst 11">
            <a:extLst>
              <a:ext uri="{FF2B5EF4-FFF2-40B4-BE49-F238E27FC236}">
                <a16:creationId xmlns:a16="http://schemas.microsoft.com/office/drawing/2014/main" id="{3813FF64-06C9-16C3-C5A9-54B96FABD507}"/>
              </a:ext>
            </a:extLst>
          </p:cNvPr>
          <p:cNvSpPr>
            <a:spLocks noGrp="1"/>
          </p:cNvSpPr>
          <p:nvPr>
            <p:ph type="body" sz="quarter" idx="29" hasCustomPrompt="1"/>
          </p:nvPr>
        </p:nvSpPr>
        <p:spPr>
          <a:xfrm>
            <a:off x="4373208" y="2142910"/>
            <a:ext cx="5473483" cy="430887"/>
          </a:xfrm>
        </p:spPr>
        <p:txBody>
          <a:bodyPr wrap="square" anchor="b" anchorCtr="0">
            <a:spAutoFit/>
          </a:bodyPr>
          <a:lstStyle>
            <a:lvl1pPr marL="0" indent="0">
              <a:spcBef>
                <a:spcPts val="0"/>
              </a:spcBef>
              <a:spcAft>
                <a:spcPts val="0"/>
              </a:spcAft>
              <a:buFont typeface="Arial" panose="020B0604020202020204" pitchFamily="34" charset="0"/>
              <a:buNone/>
              <a:defRPr sz="2800" b="1" u="sng">
                <a:solidFill>
                  <a:schemeClr val="bg1"/>
                </a:solidFill>
                <a:latin typeface="+mj-lt"/>
              </a:defRPr>
            </a:lvl1pPr>
          </a:lstStyle>
          <a:p>
            <a:pPr lvl="0"/>
            <a:r>
              <a:rPr lang="nl-NL" dirty="0"/>
              <a:t>Naam + Achternaam</a:t>
            </a:r>
            <a:endParaRPr lang="en-GB" dirty="0"/>
          </a:p>
        </p:txBody>
      </p:sp>
      <p:sp>
        <p:nvSpPr>
          <p:cNvPr id="5" name="Tijdelijke aanduiding voor tekst 6">
            <a:extLst>
              <a:ext uri="{FF2B5EF4-FFF2-40B4-BE49-F238E27FC236}">
                <a16:creationId xmlns:a16="http://schemas.microsoft.com/office/drawing/2014/main" id="{2B2BAE7C-1C1A-51B8-682A-73DBB83B3A6A}"/>
              </a:ext>
            </a:extLst>
          </p:cNvPr>
          <p:cNvSpPr>
            <a:spLocks noGrp="1"/>
          </p:cNvSpPr>
          <p:nvPr>
            <p:ph type="body" sz="quarter" idx="34" hasCustomPrompt="1"/>
          </p:nvPr>
        </p:nvSpPr>
        <p:spPr>
          <a:xfrm>
            <a:off x="4788866" y="3282516"/>
            <a:ext cx="2278590" cy="246221"/>
          </a:xfrm>
        </p:spPr>
        <p:txBody>
          <a:bodyPr wrap="square">
            <a:spAutoFit/>
          </a:bodyPr>
          <a:lstStyle>
            <a:lvl1pPr marL="0" indent="0">
              <a:buSzPct val="100000"/>
              <a:buFont typeface="Arial" panose="020B0604020202020204" pitchFamily="34" charset="0"/>
              <a:buNone/>
              <a:defRPr sz="1600">
                <a:solidFill>
                  <a:schemeClr val="bg1"/>
                </a:solidFill>
              </a:defRPr>
            </a:lvl1pPr>
            <a:lvl2pPr marL="0" indent="0">
              <a:buFont typeface="Arial" panose="020B0604020202020204" pitchFamily="34" charset="0"/>
              <a:buNone/>
              <a:defRPr sz="1800">
                <a:solidFill>
                  <a:schemeClr val="bg1"/>
                </a:solidFill>
              </a:defRPr>
            </a:lvl2pPr>
            <a:lvl3pPr marL="0" indent="0">
              <a:buFont typeface="Arial" panose="020B0604020202020204" pitchFamily="34" charset="0"/>
              <a:buNone/>
              <a:defRPr sz="1800">
                <a:solidFill>
                  <a:schemeClr val="bg1"/>
                </a:solidFill>
              </a:defRPr>
            </a:lvl3pPr>
            <a:lvl4pPr marL="0" indent="0">
              <a:buFont typeface="Arial" panose="020B0604020202020204" pitchFamily="34" charset="0"/>
              <a:buNone/>
              <a:defRPr sz="1800">
                <a:solidFill>
                  <a:schemeClr val="bg1"/>
                </a:solidFill>
              </a:defRPr>
            </a:lvl4pPr>
            <a:lvl5pPr marL="0" indent="0">
              <a:buFont typeface="Arial" panose="020B0604020202020204" pitchFamily="34" charset="0"/>
              <a:buNone/>
              <a:defRPr sz="1800">
                <a:solidFill>
                  <a:schemeClr val="accent4"/>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nl-NL" noProof="0" dirty="0"/>
              <a:t>E-mail adres</a:t>
            </a:r>
          </a:p>
        </p:txBody>
      </p:sp>
      <p:sp>
        <p:nvSpPr>
          <p:cNvPr id="6" name="Tijdelijke aanduiding voor tekst 116">
            <a:extLst>
              <a:ext uri="{FF2B5EF4-FFF2-40B4-BE49-F238E27FC236}">
                <a16:creationId xmlns:a16="http://schemas.microsoft.com/office/drawing/2014/main" id="{C395100B-87C7-27F8-4423-36A6CD797596}"/>
              </a:ext>
            </a:extLst>
          </p:cNvPr>
          <p:cNvSpPr>
            <a:spLocks noGrp="1"/>
          </p:cNvSpPr>
          <p:nvPr>
            <p:ph type="body" sz="quarter" idx="36" hasCustomPrompt="1"/>
          </p:nvPr>
        </p:nvSpPr>
        <p:spPr>
          <a:xfrm>
            <a:off x="7461434" y="3252397"/>
            <a:ext cx="270829" cy="270826"/>
          </a:xfrm>
          <a:custGeom>
            <a:avLst/>
            <a:gdLst>
              <a:gd name="connsiteX0" fmla="*/ 188472 w 323472"/>
              <a:gd name="connsiteY0" fmla="*/ 54022 h 323468"/>
              <a:gd name="connsiteX1" fmla="*/ 269472 w 323472"/>
              <a:gd name="connsiteY1" fmla="*/ 135022 h 323468"/>
              <a:gd name="connsiteX2" fmla="*/ 255972 w 323472"/>
              <a:gd name="connsiteY2" fmla="*/ 148522 h 323468"/>
              <a:gd name="connsiteX3" fmla="*/ 242472 w 323472"/>
              <a:gd name="connsiteY3" fmla="*/ 135022 h 323468"/>
              <a:gd name="connsiteX4" fmla="*/ 188472 w 323472"/>
              <a:gd name="connsiteY4" fmla="*/ 81022 h 323468"/>
              <a:gd name="connsiteX5" fmla="*/ 174972 w 323472"/>
              <a:gd name="connsiteY5" fmla="*/ 67522 h 323468"/>
              <a:gd name="connsiteX6" fmla="*/ 188472 w 323472"/>
              <a:gd name="connsiteY6" fmla="*/ 54022 h 323468"/>
              <a:gd name="connsiteX7" fmla="*/ 67570 w 323472"/>
              <a:gd name="connsiteY7" fmla="*/ 27040 h 323468"/>
              <a:gd name="connsiteX8" fmla="*/ 57482 w 323472"/>
              <a:gd name="connsiteY8" fmla="*/ 31355 h 323468"/>
              <a:gd name="connsiteX9" fmla="*/ 41957 w 323472"/>
              <a:gd name="connsiteY9" fmla="*/ 44855 h 323468"/>
              <a:gd name="connsiteX10" fmla="*/ 279206 w 323472"/>
              <a:gd name="connsiteY10" fmla="*/ 280822 h 323468"/>
              <a:gd name="connsiteX11" fmla="*/ 291504 w 323472"/>
              <a:gd name="connsiteY11" fmla="*/ 266647 h 323468"/>
              <a:gd name="connsiteX12" fmla="*/ 292652 w 323472"/>
              <a:gd name="connsiteY12" fmla="*/ 245627 h 323468"/>
              <a:gd name="connsiteX13" fmla="*/ 259928 w 323472"/>
              <a:gd name="connsiteY13" fmla="*/ 220355 h 323468"/>
              <a:gd name="connsiteX14" fmla="*/ 239016 w 323472"/>
              <a:gd name="connsiteY14" fmla="*/ 220355 h 323468"/>
              <a:gd name="connsiteX15" fmla="*/ 211422 w 323472"/>
              <a:gd name="connsiteY15" fmla="*/ 242428 h 323468"/>
              <a:gd name="connsiteX16" fmla="*/ 198206 w 323472"/>
              <a:gd name="connsiteY16" fmla="*/ 244480 h 323468"/>
              <a:gd name="connsiteX17" fmla="*/ 79122 w 323472"/>
              <a:gd name="connsiteY17" fmla="*/ 125572 h 323468"/>
              <a:gd name="connsiteX18" fmla="*/ 81080 w 323472"/>
              <a:gd name="connsiteY18" fmla="*/ 112072 h 323468"/>
              <a:gd name="connsiteX19" fmla="*/ 103139 w 323472"/>
              <a:gd name="connsiteY19" fmla="*/ 84478 h 323468"/>
              <a:gd name="connsiteX20" fmla="*/ 103139 w 323472"/>
              <a:gd name="connsiteY20" fmla="*/ 63566 h 323468"/>
              <a:gd name="connsiteX21" fmla="*/ 77867 w 323472"/>
              <a:gd name="connsiteY21" fmla="*/ 30829 h 323468"/>
              <a:gd name="connsiteX22" fmla="*/ 67570 w 323472"/>
              <a:gd name="connsiteY22" fmla="*/ 27040 h 323468"/>
              <a:gd name="connsiteX23" fmla="*/ 188472 w 323472"/>
              <a:gd name="connsiteY23" fmla="*/ 22 h 323468"/>
              <a:gd name="connsiteX24" fmla="*/ 323472 w 323472"/>
              <a:gd name="connsiteY24" fmla="*/ 135022 h 323468"/>
              <a:gd name="connsiteX25" fmla="*/ 309972 w 323472"/>
              <a:gd name="connsiteY25" fmla="*/ 148522 h 323468"/>
              <a:gd name="connsiteX26" fmla="*/ 296472 w 323472"/>
              <a:gd name="connsiteY26" fmla="*/ 135022 h 323468"/>
              <a:gd name="connsiteX27" fmla="*/ 188472 w 323472"/>
              <a:gd name="connsiteY27" fmla="*/ 27022 h 323468"/>
              <a:gd name="connsiteX28" fmla="*/ 174972 w 323472"/>
              <a:gd name="connsiteY28" fmla="*/ 13522 h 323468"/>
              <a:gd name="connsiteX29" fmla="*/ 188472 w 323472"/>
              <a:gd name="connsiteY29" fmla="*/ 22 h 323468"/>
              <a:gd name="connsiteX30" fmla="*/ 68386 w 323472"/>
              <a:gd name="connsiteY30" fmla="*/ 2 h 323468"/>
              <a:gd name="connsiteX31" fmla="*/ 97482 w 323472"/>
              <a:gd name="connsiteY31" fmla="*/ 12253 h 323468"/>
              <a:gd name="connsiteX32" fmla="*/ 122916 w 323472"/>
              <a:gd name="connsiteY32" fmla="*/ 45166 h 323468"/>
              <a:gd name="connsiteX33" fmla="*/ 122822 w 323472"/>
              <a:gd name="connsiteY33" fmla="*/ 102973 h 323468"/>
              <a:gd name="connsiteX34" fmla="*/ 107189 w 323472"/>
              <a:gd name="connsiteY34" fmla="*/ 122629 h 323468"/>
              <a:gd name="connsiteX35" fmla="*/ 200757 w 323472"/>
              <a:gd name="connsiteY35" fmla="*/ 216386 h 323468"/>
              <a:gd name="connsiteX36" fmla="*/ 220535 w 323472"/>
              <a:gd name="connsiteY36" fmla="*/ 200659 h 323468"/>
              <a:gd name="connsiteX37" fmla="*/ 278328 w 323472"/>
              <a:gd name="connsiteY37" fmla="*/ 200578 h 323468"/>
              <a:gd name="connsiteX38" fmla="*/ 311228 w 323472"/>
              <a:gd name="connsiteY38" fmla="*/ 225998 h 323468"/>
              <a:gd name="connsiteX39" fmla="*/ 311228 w 323472"/>
              <a:gd name="connsiteY39" fmla="*/ 285101 h 323468"/>
              <a:gd name="connsiteX40" fmla="*/ 298943 w 323472"/>
              <a:gd name="connsiteY40" fmla="*/ 299263 h 323468"/>
              <a:gd name="connsiteX41" fmla="*/ 23543 w 323472"/>
              <a:gd name="connsiteY41" fmla="*/ 25213 h 323468"/>
              <a:gd name="connsiteX42" fmla="*/ 39068 w 323472"/>
              <a:gd name="connsiteY42" fmla="*/ 11713 h 323468"/>
              <a:gd name="connsiteX43" fmla="*/ 68386 w 323472"/>
              <a:gd name="connsiteY43" fmla="*/ 2 h 323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23472" h="323468">
                <a:moveTo>
                  <a:pt x="188472" y="54022"/>
                </a:moveTo>
                <a:cubicBezTo>
                  <a:pt x="233189" y="54066"/>
                  <a:pt x="269428" y="90305"/>
                  <a:pt x="269472" y="135022"/>
                </a:cubicBezTo>
                <a:cubicBezTo>
                  <a:pt x="269472" y="142478"/>
                  <a:pt x="263429" y="148522"/>
                  <a:pt x="255972" y="148522"/>
                </a:cubicBezTo>
                <a:cubicBezTo>
                  <a:pt x="248516" y="148522"/>
                  <a:pt x="242472" y="142478"/>
                  <a:pt x="242472" y="135022"/>
                </a:cubicBezTo>
                <a:cubicBezTo>
                  <a:pt x="242472" y="105198"/>
                  <a:pt x="218295" y="81022"/>
                  <a:pt x="188472" y="81022"/>
                </a:cubicBezTo>
                <a:cubicBezTo>
                  <a:pt x="181016" y="81022"/>
                  <a:pt x="174972" y="74977"/>
                  <a:pt x="174972" y="67522"/>
                </a:cubicBezTo>
                <a:cubicBezTo>
                  <a:pt x="174972" y="60066"/>
                  <a:pt x="181016" y="54022"/>
                  <a:pt x="188472" y="54022"/>
                </a:cubicBezTo>
                <a:close/>
                <a:moveTo>
                  <a:pt x="67570" y="27040"/>
                </a:moveTo>
                <a:cubicBezTo>
                  <a:pt x="63904" y="27135"/>
                  <a:pt x="60273" y="28580"/>
                  <a:pt x="57482" y="31355"/>
                </a:cubicBezTo>
                <a:lnTo>
                  <a:pt x="41957" y="44855"/>
                </a:lnTo>
                <a:cubicBezTo>
                  <a:pt x="-34210" y="136439"/>
                  <a:pt x="198948" y="356665"/>
                  <a:pt x="279206" y="280822"/>
                </a:cubicBezTo>
                <a:lnTo>
                  <a:pt x="291504" y="266647"/>
                </a:lnTo>
                <a:cubicBezTo>
                  <a:pt x="297496" y="261097"/>
                  <a:pt x="298003" y="251795"/>
                  <a:pt x="292652" y="245627"/>
                </a:cubicBezTo>
                <a:cubicBezTo>
                  <a:pt x="292652" y="245627"/>
                  <a:pt x="260346" y="220774"/>
                  <a:pt x="259928" y="220355"/>
                </a:cubicBezTo>
                <a:cubicBezTo>
                  <a:pt x="254139" y="214615"/>
                  <a:pt x="244805" y="214615"/>
                  <a:pt x="239016" y="220355"/>
                </a:cubicBezTo>
                <a:cubicBezTo>
                  <a:pt x="238652" y="220733"/>
                  <a:pt x="211422" y="242428"/>
                  <a:pt x="211422" y="242428"/>
                </a:cubicBezTo>
                <a:cubicBezTo>
                  <a:pt x="207690" y="245399"/>
                  <a:pt x="202665" y="246179"/>
                  <a:pt x="198206" y="244480"/>
                </a:cubicBezTo>
                <a:cubicBezTo>
                  <a:pt x="143150" y="223981"/>
                  <a:pt x="99702" y="180596"/>
                  <a:pt x="79122" y="125572"/>
                </a:cubicBezTo>
                <a:cubicBezTo>
                  <a:pt x="77286" y="121049"/>
                  <a:pt x="78035" y="115887"/>
                  <a:pt x="81080" y="112072"/>
                </a:cubicBezTo>
                <a:cubicBezTo>
                  <a:pt x="81080" y="112072"/>
                  <a:pt x="102774" y="84829"/>
                  <a:pt x="103139" y="84478"/>
                </a:cubicBezTo>
                <a:cubicBezTo>
                  <a:pt x="108879" y="78689"/>
                  <a:pt x="108879" y="69355"/>
                  <a:pt x="103139" y="63566"/>
                </a:cubicBezTo>
                <a:cubicBezTo>
                  <a:pt x="102720" y="63161"/>
                  <a:pt x="77867" y="30829"/>
                  <a:pt x="77867" y="30829"/>
                </a:cubicBezTo>
                <a:cubicBezTo>
                  <a:pt x="74937" y="28202"/>
                  <a:pt x="71236" y="26946"/>
                  <a:pt x="67570" y="27040"/>
                </a:cubicBezTo>
                <a:close/>
                <a:moveTo>
                  <a:pt x="188472" y="22"/>
                </a:moveTo>
                <a:cubicBezTo>
                  <a:pt x="262997" y="103"/>
                  <a:pt x="323390" y="60497"/>
                  <a:pt x="323472" y="135022"/>
                </a:cubicBezTo>
                <a:cubicBezTo>
                  <a:pt x="323472" y="142478"/>
                  <a:pt x="317429" y="148522"/>
                  <a:pt x="309972" y="148522"/>
                </a:cubicBezTo>
                <a:cubicBezTo>
                  <a:pt x="302516" y="148522"/>
                  <a:pt x="296472" y="142478"/>
                  <a:pt x="296472" y="135022"/>
                </a:cubicBezTo>
                <a:cubicBezTo>
                  <a:pt x="296405" y="75403"/>
                  <a:pt x="248091" y="27089"/>
                  <a:pt x="188472" y="27022"/>
                </a:cubicBezTo>
                <a:cubicBezTo>
                  <a:pt x="181016" y="27022"/>
                  <a:pt x="174972" y="20977"/>
                  <a:pt x="174972" y="13522"/>
                </a:cubicBezTo>
                <a:cubicBezTo>
                  <a:pt x="174972" y="6066"/>
                  <a:pt x="181016" y="22"/>
                  <a:pt x="188472" y="22"/>
                </a:cubicBezTo>
                <a:close/>
                <a:moveTo>
                  <a:pt x="68386" y="2"/>
                </a:moveTo>
                <a:cubicBezTo>
                  <a:pt x="78941" y="99"/>
                  <a:pt x="89459" y="4191"/>
                  <a:pt x="97482" y="12253"/>
                </a:cubicBezTo>
                <a:cubicBezTo>
                  <a:pt x="97901" y="12671"/>
                  <a:pt x="122916" y="45166"/>
                  <a:pt x="122916" y="45166"/>
                </a:cubicBezTo>
                <a:cubicBezTo>
                  <a:pt x="138336" y="61364"/>
                  <a:pt x="138294" y="86824"/>
                  <a:pt x="122822" y="102973"/>
                </a:cubicBezTo>
                <a:lnTo>
                  <a:pt x="107189" y="122629"/>
                </a:lnTo>
                <a:cubicBezTo>
                  <a:pt x="124662" y="165085"/>
                  <a:pt x="158336" y="198827"/>
                  <a:pt x="200757" y="216386"/>
                </a:cubicBezTo>
                <a:lnTo>
                  <a:pt x="220535" y="200659"/>
                </a:lnTo>
                <a:cubicBezTo>
                  <a:pt x="236685" y="185198"/>
                  <a:pt x="262135" y="185163"/>
                  <a:pt x="278328" y="200578"/>
                </a:cubicBezTo>
                <a:cubicBezTo>
                  <a:pt x="278328" y="200578"/>
                  <a:pt x="310809" y="225580"/>
                  <a:pt x="311228" y="225998"/>
                </a:cubicBezTo>
                <a:cubicBezTo>
                  <a:pt x="327517" y="242332"/>
                  <a:pt x="327517" y="268767"/>
                  <a:pt x="311228" y="285101"/>
                </a:cubicBezTo>
                <a:lnTo>
                  <a:pt x="298943" y="299263"/>
                </a:lnTo>
                <a:cubicBezTo>
                  <a:pt x="188378" y="405116"/>
                  <a:pt x="-80677" y="136129"/>
                  <a:pt x="23543" y="25213"/>
                </a:cubicBezTo>
                <a:lnTo>
                  <a:pt x="39068" y="11713"/>
                </a:lnTo>
                <a:cubicBezTo>
                  <a:pt x="47240" y="3801"/>
                  <a:pt x="57831" y="-96"/>
                  <a:pt x="68386" y="2"/>
                </a:cubicBezTo>
                <a:close/>
              </a:path>
            </a:pathLst>
          </a:custGeom>
          <a:solidFill>
            <a:schemeClr val="bg1"/>
          </a:solidFill>
        </p:spPr>
        <p:txBody>
          <a:bodyPr wrap="square">
            <a:noAutofit/>
          </a:bodyPr>
          <a:lstStyle>
            <a:lvl1pPr marL="0" indent="0">
              <a:buNone/>
              <a:defRPr sz="100">
                <a:solidFill>
                  <a:schemeClr val="tx1">
                    <a:alpha val="0"/>
                  </a:schemeClr>
                </a:solidFill>
              </a:defRPr>
            </a:lvl1pPr>
          </a:lstStyle>
          <a:p>
            <a:pPr lvl="0"/>
            <a:r>
              <a:rPr lang="nl-NL" dirty="0"/>
              <a:t> </a:t>
            </a:r>
          </a:p>
        </p:txBody>
      </p:sp>
      <p:sp>
        <p:nvSpPr>
          <p:cNvPr id="7" name="Tijdelijke aanduiding voor tekst 6">
            <a:extLst>
              <a:ext uri="{FF2B5EF4-FFF2-40B4-BE49-F238E27FC236}">
                <a16:creationId xmlns:a16="http://schemas.microsoft.com/office/drawing/2014/main" id="{C8A1473E-394A-8601-1D7F-0ABB9BF2A11F}"/>
              </a:ext>
            </a:extLst>
          </p:cNvPr>
          <p:cNvSpPr>
            <a:spLocks noGrp="1"/>
          </p:cNvSpPr>
          <p:nvPr>
            <p:ph type="body" sz="quarter" idx="37" hasCustomPrompt="1"/>
          </p:nvPr>
        </p:nvSpPr>
        <p:spPr>
          <a:xfrm>
            <a:off x="7899008" y="3274831"/>
            <a:ext cx="1883708" cy="246221"/>
          </a:xfrm>
        </p:spPr>
        <p:txBody>
          <a:bodyPr wrap="square">
            <a:spAutoFit/>
          </a:bodyPr>
          <a:lstStyle>
            <a:lvl1pPr marL="0" indent="0">
              <a:buSzPct val="100000"/>
              <a:buFont typeface="Arial" panose="020B0604020202020204" pitchFamily="34" charset="0"/>
              <a:buNone/>
              <a:defRPr sz="1600">
                <a:solidFill>
                  <a:schemeClr val="bg1"/>
                </a:solidFill>
              </a:defRPr>
            </a:lvl1pPr>
            <a:lvl2pPr marL="0" indent="0">
              <a:buFont typeface="Arial" panose="020B0604020202020204" pitchFamily="34" charset="0"/>
              <a:buNone/>
              <a:defRPr sz="1800">
                <a:solidFill>
                  <a:schemeClr val="bg1"/>
                </a:solidFill>
              </a:defRPr>
            </a:lvl2pPr>
            <a:lvl3pPr marL="0" indent="0">
              <a:buFont typeface="Arial" panose="020B0604020202020204" pitchFamily="34" charset="0"/>
              <a:buNone/>
              <a:defRPr sz="1800">
                <a:solidFill>
                  <a:schemeClr val="bg1"/>
                </a:solidFill>
              </a:defRPr>
            </a:lvl3pPr>
            <a:lvl4pPr marL="0" indent="0">
              <a:buFont typeface="Arial" panose="020B0604020202020204" pitchFamily="34" charset="0"/>
              <a:buNone/>
              <a:defRPr sz="1800">
                <a:solidFill>
                  <a:schemeClr val="bg1"/>
                </a:solidFill>
              </a:defRPr>
            </a:lvl4pPr>
            <a:lvl5pPr marL="0" indent="0">
              <a:buFont typeface="Arial" panose="020B0604020202020204" pitchFamily="34" charset="0"/>
              <a:buNone/>
              <a:defRPr sz="1800">
                <a:solidFill>
                  <a:schemeClr val="accent4"/>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nl-NL" noProof="0" dirty="0"/>
              <a:t>Telefoon</a:t>
            </a:r>
          </a:p>
        </p:txBody>
      </p:sp>
      <p:sp>
        <p:nvSpPr>
          <p:cNvPr id="8" name="Tijdelijke aanduiding voor tekst 11">
            <a:extLst>
              <a:ext uri="{FF2B5EF4-FFF2-40B4-BE49-F238E27FC236}">
                <a16:creationId xmlns:a16="http://schemas.microsoft.com/office/drawing/2014/main" id="{578DB896-DB20-73F5-9EC2-C0DE905BC416}"/>
              </a:ext>
            </a:extLst>
          </p:cNvPr>
          <p:cNvSpPr>
            <a:spLocks noGrp="1"/>
          </p:cNvSpPr>
          <p:nvPr>
            <p:ph type="body" sz="quarter" idx="55" hasCustomPrompt="1"/>
          </p:nvPr>
        </p:nvSpPr>
        <p:spPr>
          <a:xfrm>
            <a:off x="4371802" y="2669220"/>
            <a:ext cx="5473482" cy="307777"/>
          </a:xfrm>
        </p:spPr>
        <p:txBody>
          <a:bodyPr wrap="square" anchor="b" anchorCtr="0">
            <a:spAutoFit/>
          </a:bodyPr>
          <a:lstStyle>
            <a:lvl1pPr marL="0" indent="0">
              <a:spcBef>
                <a:spcPts val="0"/>
              </a:spcBef>
              <a:spcAft>
                <a:spcPts val="0"/>
              </a:spcAft>
              <a:buFont typeface="Arial" panose="020B0604020202020204" pitchFamily="34" charset="0"/>
              <a:buNone/>
              <a:defRPr sz="2000" b="1" u="none">
                <a:solidFill>
                  <a:schemeClr val="accent6"/>
                </a:solidFill>
                <a:latin typeface="+mj-lt"/>
              </a:defRPr>
            </a:lvl1pPr>
          </a:lstStyle>
          <a:p>
            <a:pPr lvl="0"/>
            <a:r>
              <a:rPr lang="nl-NL" dirty="0"/>
              <a:t>Functiebeschrijving</a:t>
            </a:r>
            <a:endParaRPr lang="en-GB" dirty="0"/>
          </a:p>
        </p:txBody>
      </p:sp>
      <p:sp>
        <p:nvSpPr>
          <p:cNvPr id="9" name="Tijdelijke aanduiding voor tekst 114">
            <a:extLst>
              <a:ext uri="{FF2B5EF4-FFF2-40B4-BE49-F238E27FC236}">
                <a16:creationId xmlns:a16="http://schemas.microsoft.com/office/drawing/2014/main" id="{90A10C0B-77F9-A893-86D2-6A1A517E8412}"/>
              </a:ext>
            </a:extLst>
          </p:cNvPr>
          <p:cNvSpPr>
            <a:spLocks noGrp="1"/>
          </p:cNvSpPr>
          <p:nvPr>
            <p:ph type="body" sz="quarter" idx="66" hasCustomPrompt="1"/>
          </p:nvPr>
        </p:nvSpPr>
        <p:spPr>
          <a:xfrm>
            <a:off x="4371812" y="3274831"/>
            <a:ext cx="256459" cy="235087"/>
          </a:xfrm>
          <a:custGeom>
            <a:avLst/>
            <a:gdLst>
              <a:gd name="connsiteX0" fmla="*/ 27000 w 324000"/>
              <a:gd name="connsiteY0" fmla="*/ 87750 h 297000"/>
              <a:gd name="connsiteX1" fmla="*/ 27000 w 324000"/>
              <a:gd name="connsiteY1" fmla="*/ 270000 h 297000"/>
              <a:gd name="connsiteX2" fmla="*/ 297000 w 324000"/>
              <a:gd name="connsiteY2" fmla="*/ 270000 h 297000"/>
              <a:gd name="connsiteX3" fmla="*/ 297000 w 324000"/>
              <a:gd name="connsiteY3" fmla="*/ 87750 h 297000"/>
              <a:gd name="connsiteX4" fmla="*/ 209736 w 324000"/>
              <a:gd name="connsiteY4" fmla="*/ 174960 h 297000"/>
              <a:gd name="connsiteX5" fmla="*/ 114264 w 324000"/>
              <a:gd name="connsiteY5" fmla="*/ 174960 h 297000"/>
              <a:gd name="connsiteX6" fmla="*/ 40500 w 324000"/>
              <a:gd name="connsiteY6" fmla="*/ 27000 h 297000"/>
              <a:gd name="connsiteX7" fmla="*/ 27000 w 324000"/>
              <a:gd name="connsiteY7" fmla="*/ 40500 h 297000"/>
              <a:gd name="connsiteX8" fmla="*/ 27000 w 324000"/>
              <a:gd name="connsiteY8" fmla="*/ 49504 h 297000"/>
              <a:gd name="connsiteX9" fmla="*/ 133353 w 324000"/>
              <a:gd name="connsiteY9" fmla="*/ 155871 h 297000"/>
              <a:gd name="connsiteX10" fmla="*/ 190647 w 324000"/>
              <a:gd name="connsiteY10" fmla="*/ 155871 h 297000"/>
              <a:gd name="connsiteX11" fmla="*/ 297000 w 324000"/>
              <a:gd name="connsiteY11" fmla="*/ 49504 h 297000"/>
              <a:gd name="connsiteX12" fmla="*/ 297000 w 324000"/>
              <a:gd name="connsiteY12" fmla="*/ 40500 h 297000"/>
              <a:gd name="connsiteX13" fmla="*/ 283500 w 324000"/>
              <a:gd name="connsiteY13" fmla="*/ 27000 h 297000"/>
              <a:gd name="connsiteX14" fmla="*/ 40500 w 324000"/>
              <a:gd name="connsiteY14" fmla="*/ 0 h 297000"/>
              <a:gd name="connsiteX15" fmla="*/ 283500 w 324000"/>
              <a:gd name="connsiteY15" fmla="*/ 0 h 297000"/>
              <a:gd name="connsiteX16" fmla="*/ 324000 w 324000"/>
              <a:gd name="connsiteY16" fmla="*/ 40500 h 297000"/>
              <a:gd name="connsiteX17" fmla="*/ 324000 w 324000"/>
              <a:gd name="connsiteY17" fmla="*/ 297000 h 297000"/>
              <a:gd name="connsiteX18" fmla="*/ 0 w 324000"/>
              <a:gd name="connsiteY18" fmla="*/ 297000 h 297000"/>
              <a:gd name="connsiteX19" fmla="*/ 0 w 324000"/>
              <a:gd name="connsiteY19" fmla="*/ 40500 h 297000"/>
              <a:gd name="connsiteX20" fmla="*/ 40500 w 324000"/>
              <a:gd name="connsiteY20" fmla="*/ 0 h 29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24000" h="297000">
                <a:moveTo>
                  <a:pt x="27000" y="87750"/>
                </a:moveTo>
                <a:lnTo>
                  <a:pt x="27000" y="270000"/>
                </a:lnTo>
                <a:lnTo>
                  <a:pt x="297000" y="270000"/>
                </a:lnTo>
                <a:lnTo>
                  <a:pt x="297000" y="87750"/>
                </a:lnTo>
                <a:lnTo>
                  <a:pt x="209736" y="174960"/>
                </a:lnTo>
                <a:cubicBezTo>
                  <a:pt x="183353" y="201277"/>
                  <a:pt x="140647" y="201277"/>
                  <a:pt x="114264" y="174960"/>
                </a:cubicBezTo>
                <a:close/>
                <a:moveTo>
                  <a:pt x="40500" y="27000"/>
                </a:moveTo>
                <a:cubicBezTo>
                  <a:pt x="33044" y="27000"/>
                  <a:pt x="27000" y="33044"/>
                  <a:pt x="27000" y="40500"/>
                </a:cubicBezTo>
                <a:lnTo>
                  <a:pt x="27000" y="49504"/>
                </a:lnTo>
                <a:lnTo>
                  <a:pt x="133353" y="155871"/>
                </a:lnTo>
                <a:cubicBezTo>
                  <a:pt x="149193" y="171647"/>
                  <a:pt x="174807" y="171647"/>
                  <a:pt x="190647" y="155871"/>
                </a:cubicBezTo>
                <a:lnTo>
                  <a:pt x="297000" y="49504"/>
                </a:lnTo>
                <a:lnTo>
                  <a:pt x="297000" y="40500"/>
                </a:lnTo>
                <a:cubicBezTo>
                  <a:pt x="297000" y="33044"/>
                  <a:pt x="290956" y="27000"/>
                  <a:pt x="283500" y="27000"/>
                </a:cubicBezTo>
                <a:close/>
                <a:moveTo>
                  <a:pt x="40500" y="0"/>
                </a:moveTo>
                <a:lnTo>
                  <a:pt x="283500" y="0"/>
                </a:lnTo>
                <a:cubicBezTo>
                  <a:pt x="305868" y="0"/>
                  <a:pt x="324000" y="18133"/>
                  <a:pt x="324000" y="40500"/>
                </a:cubicBezTo>
                <a:lnTo>
                  <a:pt x="324000" y="297000"/>
                </a:lnTo>
                <a:lnTo>
                  <a:pt x="0" y="297000"/>
                </a:lnTo>
                <a:lnTo>
                  <a:pt x="0" y="40500"/>
                </a:lnTo>
                <a:cubicBezTo>
                  <a:pt x="0" y="18133"/>
                  <a:pt x="18133" y="0"/>
                  <a:pt x="40500" y="0"/>
                </a:cubicBezTo>
                <a:close/>
              </a:path>
            </a:pathLst>
          </a:custGeom>
          <a:solidFill>
            <a:schemeClr val="bg1"/>
          </a:solidFill>
        </p:spPr>
        <p:txBody>
          <a:bodyPr wrap="square">
            <a:noAutofit/>
          </a:bodyPr>
          <a:lstStyle>
            <a:lvl1pPr marL="0" indent="0">
              <a:buNone/>
              <a:defRPr sz="100">
                <a:solidFill>
                  <a:schemeClr val="tx1">
                    <a:alpha val="0"/>
                  </a:schemeClr>
                </a:solidFill>
              </a:defRPr>
            </a:lvl1pPr>
          </a:lstStyle>
          <a:p>
            <a:pPr lvl="0"/>
            <a:r>
              <a:rPr lang="nl-NL" dirty="0"/>
              <a:t> </a:t>
            </a:r>
          </a:p>
        </p:txBody>
      </p:sp>
      <p:sp>
        <p:nvSpPr>
          <p:cNvPr id="10" name="Titel 9">
            <a:extLst>
              <a:ext uri="{FF2B5EF4-FFF2-40B4-BE49-F238E27FC236}">
                <a16:creationId xmlns:a16="http://schemas.microsoft.com/office/drawing/2014/main" id="{0A864DFA-73CE-488B-3E3B-7F030199C2A0}"/>
              </a:ext>
            </a:extLst>
          </p:cNvPr>
          <p:cNvSpPr>
            <a:spLocks noGrp="1"/>
          </p:cNvSpPr>
          <p:nvPr>
            <p:ph type="title" hasCustomPrompt="1"/>
          </p:nvPr>
        </p:nvSpPr>
        <p:spPr/>
        <p:txBody>
          <a:bodyPr/>
          <a:lstStyle/>
          <a:p>
            <a:r>
              <a:rPr lang="nl-NL" noProof="0" dirty="0"/>
              <a:t>Plaats hier je titel</a:t>
            </a:r>
            <a:endParaRPr lang="nl-NL" dirty="0"/>
          </a:p>
        </p:txBody>
      </p:sp>
      <p:sp>
        <p:nvSpPr>
          <p:cNvPr id="11" name="Rechthoek 10">
            <a:extLst>
              <a:ext uri="{FF2B5EF4-FFF2-40B4-BE49-F238E27FC236}">
                <a16:creationId xmlns:a16="http://schemas.microsoft.com/office/drawing/2014/main" id="{80AB6946-6CE8-AEC3-EE42-284682D6A798}"/>
              </a:ext>
            </a:extLst>
          </p:cNvPr>
          <p:cNvSpPr/>
          <p:nvPr userDrawn="1"/>
        </p:nvSpPr>
        <p:spPr>
          <a:xfrm>
            <a:off x="0" y="-425941"/>
            <a:ext cx="1428276"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600" b="0" i="0" u="none" strike="noStrike" kern="1200" cap="none" spc="0" normalizeH="0" baseline="0" noProof="0" dirty="0">
                <a:ln>
                  <a:noFill/>
                </a:ln>
                <a:solidFill>
                  <a:srgbClr val="001935"/>
                </a:solidFill>
                <a:effectLst/>
                <a:uLnTx/>
                <a:uFillTx/>
                <a:latin typeface="Roboto Serif UltraCondensed"/>
                <a:ea typeface="+mn-ea"/>
                <a:cs typeface="+mn-cs"/>
              </a:rPr>
              <a:t>Introductie | 1x</a:t>
            </a:r>
          </a:p>
        </p:txBody>
      </p:sp>
      <p:sp>
        <p:nvSpPr>
          <p:cNvPr id="2" name="Tijdelijke aanduiding voor afbeelding 40">
            <a:extLst>
              <a:ext uri="{FF2B5EF4-FFF2-40B4-BE49-F238E27FC236}">
                <a16:creationId xmlns:a16="http://schemas.microsoft.com/office/drawing/2014/main" id="{378B4B40-B885-7B3C-BBF1-0BA945123922}"/>
              </a:ext>
            </a:extLst>
          </p:cNvPr>
          <p:cNvSpPr>
            <a:spLocks noGrp="1"/>
          </p:cNvSpPr>
          <p:nvPr>
            <p:ph type="pic" sz="quarter" idx="14" hasCustomPrompt="1"/>
          </p:nvPr>
        </p:nvSpPr>
        <p:spPr>
          <a:xfrm>
            <a:off x="9771763" y="274013"/>
            <a:ext cx="1688400" cy="435600"/>
          </a:xfrm>
          <a:noFill/>
          <a:ln>
            <a:noFill/>
          </a:ln>
        </p:spPr>
        <p:txBody>
          <a:bodyPr lIns="180000" rIns="180000" bIns="0" anchor="ctr" anchorCtr="0"/>
          <a:lstStyle>
            <a:lvl1pPr marL="0" indent="0" algn="ctr">
              <a:lnSpc>
                <a:spcPct val="75000"/>
              </a:lnSpc>
              <a:spcBef>
                <a:spcPts val="100"/>
              </a:spcBef>
              <a:spcAft>
                <a:spcPts val="100"/>
              </a:spcAft>
              <a:buNone/>
              <a:defRPr sz="800" i="1" baseline="0">
                <a:solidFill>
                  <a:schemeClr val="bg1">
                    <a:lumMod val="50000"/>
                  </a:schemeClr>
                </a:solidFill>
              </a:defRPr>
            </a:lvl1pPr>
          </a:lstStyle>
          <a:p>
            <a:r>
              <a:rPr lang="nl-NL" noProof="0"/>
              <a:t>Klik op het onderstaand pictogram om een logo in te voegen</a:t>
            </a:r>
          </a:p>
        </p:txBody>
      </p:sp>
    </p:spTree>
    <p:extLst>
      <p:ext uri="{BB962C8B-B14F-4D97-AF65-F5344CB8AC3E}">
        <p14:creationId xmlns:p14="http://schemas.microsoft.com/office/powerpoint/2010/main" val="2714282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svg="http://schemas.microsoft.com/office/drawing/2016/SVG/main" xmlns:a14="http://schemas.microsoft.com/office/drawing/2010/main" xmlns:a16="http://schemas.microsoft.com/office/drawing/2014/main">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Tekst">
    <p:spTree>
      <p:nvGrpSpPr>
        <p:cNvPr id="1" name=""/>
        <p:cNvGrpSpPr/>
        <p:nvPr/>
      </p:nvGrpSpPr>
      <p:grpSpPr>
        <a:xfrm>
          <a:off x="0" y="0"/>
          <a:ext cx="0" cy="0"/>
          <a:chOff x="0" y="0"/>
          <a:chExt cx="0" cy="0"/>
        </a:xfrm>
      </p:grpSpPr>
      <p:sp>
        <p:nvSpPr>
          <p:cNvPr id="21" name="Rechthoek 20">
            <a:extLst>
              <a:ext uri="{FF2B5EF4-FFF2-40B4-BE49-F238E27FC236}">
                <a16:creationId xmlns:a16="http://schemas.microsoft.com/office/drawing/2014/main" id="{8778B65F-BF88-4C17-8B7E-1110F69AEE26}"/>
              </a:ext>
            </a:extLst>
          </p:cNvPr>
          <p:cNvSpPr/>
          <p:nvPr userDrawn="1"/>
        </p:nvSpPr>
        <p:spPr>
          <a:xfrm>
            <a:off x="0" y="-425941"/>
            <a:ext cx="451727"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600" b="0" i="0" u="none" strike="noStrike" kern="1200" cap="none" spc="0" normalizeH="0" baseline="0" noProof="0" dirty="0">
                <a:ln>
                  <a:noFill/>
                </a:ln>
                <a:solidFill>
                  <a:srgbClr val="001935"/>
                </a:solidFill>
                <a:effectLst/>
                <a:uLnTx/>
                <a:uFillTx/>
                <a:latin typeface="Roboto Serif UltraCondensed"/>
                <a:ea typeface="+mn-ea"/>
                <a:cs typeface="+mn-cs"/>
              </a:rPr>
              <a:t>Tekst</a:t>
            </a:r>
          </a:p>
        </p:txBody>
      </p:sp>
      <p:sp>
        <p:nvSpPr>
          <p:cNvPr id="2" name="Tijdelijke aanduiding voor datum 1">
            <a:extLst>
              <a:ext uri="{FF2B5EF4-FFF2-40B4-BE49-F238E27FC236}">
                <a16:creationId xmlns:a16="http://schemas.microsoft.com/office/drawing/2014/main" id="{807AA2A9-52F4-4F7D-8523-63C6A6561FDB}"/>
              </a:ext>
            </a:extLst>
          </p:cNvPr>
          <p:cNvSpPr>
            <a:spLocks noGrp="1"/>
          </p:cNvSpPr>
          <p:nvPr>
            <p:ph type="dt" sz="half"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77B6AE7-D4F8-44B2-B9D2-4D4D0BFF9A5D}" type="datetime4">
              <a:rPr kumimoji="0" lang="nl-NL" sz="800" b="0" i="0" u="none" strike="noStrike" kern="1200" cap="none" spc="0" normalizeH="0" baseline="0" noProof="0" smtClean="0">
                <a:ln>
                  <a:noFill/>
                </a:ln>
                <a:solidFill>
                  <a:srgbClr val="FFFFFF">
                    <a:lumMod val="50000"/>
                  </a:srgbClr>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 mei 2026</a:t>
            </a:fld>
            <a:endParaRPr kumimoji="0" lang="nl-NL" sz="800" b="0" i="0" u="none" strike="noStrike" kern="1200" cap="none" spc="0" normalizeH="0" baseline="0" noProof="0" dirty="0">
              <a:ln>
                <a:noFill/>
              </a:ln>
              <a:solidFill>
                <a:srgbClr val="FFFFFF">
                  <a:lumMod val="50000"/>
                </a:srgbClr>
              </a:solidFill>
              <a:effectLst/>
              <a:uLnTx/>
              <a:uFillTx/>
              <a:latin typeface="Archivo Narrow"/>
              <a:ea typeface="+mn-ea"/>
              <a:cs typeface="Segoe UI Light" panose="020B0502040204020203" pitchFamily="34" charset="0"/>
            </a:endParaRPr>
          </a:p>
        </p:txBody>
      </p:sp>
      <p:sp>
        <p:nvSpPr>
          <p:cNvPr id="3" name="Tijdelijke aanduiding voor voettekst 2">
            <a:extLst>
              <a:ext uri="{FF2B5EF4-FFF2-40B4-BE49-F238E27FC236}">
                <a16:creationId xmlns:a16="http://schemas.microsoft.com/office/drawing/2014/main" id="{F867C8C4-846D-4731-B087-4005C798F9AF}"/>
              </a:ext>
            </a:extLst>
          </p:cNvPr>
          <p:cNvSpPr>
            <a:spLocks noGrp="1"/>
          </p:cNvSpPr>
          <p:nvPr>
            <p:ph type="ftr" sz="quarter" idx="19"/>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a:ln>
                  <a:noFill/>
                </a:ln>
                <a:solidFill>
                  <a:srgbClr val="001935"/>
                </a:solidFill>
                <a:effectLst/>
                <a:uLnTx/>
                <a:uFillTx/>
                <a:latin typeface="Archivo Narrow"/>
                <a:ea typeface="+mn-ea"/>
                <a:cs typeface="Segoe UI Light" panose="020B0502040204020203" pitchFamily="34" charset="0"/>
              </a:rPr>
              <a:t>Voettekst</a:t>
            </a:r>
            <a:endParaRPr kumimoji="0" lang="nl-NL" sz="900" b="0" i="0" u="none" strike="noStrike" kern="1200" cap="none" spc="0" normalizeH="0" baseline="0" noProof="0" dirty="0">
              <a:ln>
                <a:noFill/>
              </a:ln>
              <a:solidFill>
                <a:srgbClr val="001935"/>
              </a:solidFill>
              <a:effectLst/>
              <a:uLnTx/>
              <a:uFillTx/>
              <a:latin typeface="Archivo Narrow"/>
              <a:ea typeface="+mn-ea"/>
              <a:cs typeface="Segoe UI Light" panose="020B0502040204020203" pitchFamily="34" charset="0"/>
            </a:endParaRPr>
          </a:p>
        </p:txBody>
      </p:sp>
      <p:sp>
        <p:nvSpPr>
          <p:cNvPr id="4" name="Tijdelijke aanduiding voor dianummer 3">
            <a:extLst>
              <a:ext uri="{FF2B5EF4-FFF2-40B4-BE49-F238E27FC236}">
                <a16:creationId xmlns:a16="http://schemas.microsoft.com/office/drawing/2014/main" id="{7B990ADF-91B8-4E79-82C1-A3A57F190DC3}"/>
              </a:ext>
            </a:extLst>
          </p:cNvPr>
          <p:cNvSpPr>
            <a:spLocks noGrp="1"/>
          </p:cNvSpPr>
          <p:nvPr>
            <p:ph type="sldNum" sz="quarter" idx="2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843DB9-9987-4157-AB9C-CEA8D7D910BB}" type="slidenum">
              <a:rPr kumimoji="0" lang="nl-NL" sz="1000" b="1" i="0" u="none" strike="noStrike" kern="1200" cap="none" spc="0" normalizeH="0" baseline="0" noProof="0" smtClean="0">
                <a:ln>
                  <a:noFill/>
                </a:ln>
                <a:solidFill>
                  <a:srgbClr val="001935"/>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‹nr.›</a:t>
            </a:fld>
            <a:endParaRPr kumimoji="0" lang="nl-NL" sz="1000" b="1" i="0" u="none" strike="noStrike" kern="1200" cap="none" spc="0" normalizeH="0" baseline="0" noProof="0" dirty="0">
              <a:ln>
                <a:noFill/>
              </a:ln>
              <a:solidFill>
                <a:srgbClr val="001935"/>
              </a:solidFill>
              <a:effectLst/>
              <a:uLnTx/>
              <a:uFillTx/>
              <a:latin typeface="Archivo Narrow"/>
              <a:ea typeface="+mn-ea"/>
              <a:cs typeface="Segoe UI Light" panose="020B0502040204020203" pitchFamily="34" charset="0"/>
            </a:endParaRPr>
          </a:p>
        </p:txBody>
      </p:sp>
      <p:sp>
        <p:nvSpPr>
          <p:cNvPr id="7" name="Tijdelijke aanduiding voor tekst 6">
            <a:extLst>
              <a:ext uri="{FF2B5EF4-FFF2-40B4-BE49-F238E27FC236}">
                <a16:creationId xmlns:a16="http://schemas.microsoft.com/office/drawing/2014/main" id="{97C32B2A-67AA-E6D6-AE57-0F98725B06A3}"/>
              </a:ext>
            </a:extLst>
          </p:cNvPr>
          <p:cNvSpPr>
            <a:spLocks noGrp="1"/>
          </p:cNvSpPr>
          <p:nvPr>
            <p:ph type="body" sz="quarter" idx="21" hasCustomPrompt="1"/>
          </p:nvPr>
        </p:nvSpPr>
        <p:spPr>
          <a:xfrm>
            <a:off x="719139" y="1592263"/>
            <a:ext cx="10752136" cy="4240211"/>
          </a:xfrm>
        </p:spPr>
        <p:txBody>
          <a:body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Subtitel #1</a:t>
            </a:r>
          </a:p>
          <a:p>
            <a:pPr lvl="5"/>
            <a:r>
              <a:rPr lang="nl-NL" noProof="0" dirty="0"/>
              <a:t>Alt. subtitel #2</a:t>
            </a:r>
          </a:p>
          <a:p>
            <a:pPr lvl="6"/>
            <a:r>
              <a:rPr lang="nl-NL" noProof="0" dirty="0"/>
              <a:t>Numerieke </a:t>
            </a:r>
            <a:r>
              <a:rPr lang="nl-NL" noProof="0" dirty="0" err="1"/>
              <a:t>bullet</a:t>
            </a:r>
            <a:endParaRPr lang="nl-NL" noProof="0" dirty="0"/>
          </a:p>
          <a:p>
            <a:pPr lvl="7"/>
            <a:r>
              <a:rPr lang="nl-NL" noProof="0" dirty="0"/>
              <a:t>Alfabetische </a:t>
            </a:r>
            <a:r>
              <a:rPr lang="nl-NL" noProof="0" dirty="0" err="1"/>
              <a:t>bullet</a:t>
            </a:r>
            <a:endParaRPr lang="nl-NL" noProof="0" dirty="0"/>
          </a:p>
          <a:p>
            <a:pPr lvl="8"/>
            <a:r>
              <a:rPr lang="nl-NL" noProof="0" dirty="0"/>
              <a:t>Bronvermelding</a:t>
            </a:r>
          </a:p>
        </p:txBody>
      </p:sp>
      <p:sp>
        <p:nvSpPr>
          <p:cNvPr id="5" name="Titel 4">
            <a:extLst>
              <a:ext uri="{FF2B5EF4-FFF2-40B4-BE49-F238E27FC236}">
                <a16:creationId xmlns:a16="http://schemas.microsoft.com/office/drawing/2014/main" id="{8DDED5ED-AE8D-813D-4A6E-E5A8508212DC}"/>
              </a:ext>
            </a:extLst>
          </p:cNvPr>
          <p:cNvSpPr>
            <a:spLocks noGrp="1"/>
          </p:cNvSpPr>
          <p:nvPr>
            <p:ph type="title" hasCustomPrompt="1"/>
          </p:nvPr>
        </p:nvSpPr>
        <p:spPr/>
        <p:txBody>
          <a:bodyPr/>
          <a:lstStyle/>
          <a:p>
            <a:r>
              <a:rPr lang="nl-NL" noProof="0" dirty="0"/>
              <a:t>Plaats hier je titel</a:t>
            </a:r>
            <a:endParaRPr lang="nl-NL" dirty="0"/>
          </a:p>
        </p:txBody>
      </p:sp>
      <p:grpSp>
        <p:nvGrpSpPr>
          <p:cNvPr id="6" name="INSTRUCTIE">
            <a:extLst>
              <a:ext uri="{FF2B5EF4-FFF2-40B4-BE49-F238E27FC236}">
                <a16:creationId xmlns:a16="http://schemas.microsoft.com/office/drawing/2014/main" id="{5EE6C81D-C22C-3A9F-3C10-2E4466F48D61}"/>
              </a:ext>
            </a:extLst>
          </p:cNvPr>
          <p:cNvGrpSpPr/>
          <p:nvPr userDrawn="1"/>
        </p:nvGrpSpPr>
        <p:grpSpPr>
          <a:xfrm>
            <a:off x="-3792787" y="-3175"/>
            <a:ext cx="3693386" cy="5359349"/>
            <a:chOff x="-3786437" y="0"/>
            <a:chExt cx="3693386" cy="5359349"/>
          </a:xfrm>
        </p:grpSpPr>
        <p:sp>
          <p:nvSpPr>
            <p:cNvPr id="8" name="Rechthoek 7">
              <a:extLst>
                <a:ext uri="{FF2B5EF4-FFF2-40B4-BE49-F238E27FC236}">
                  <a16:creationId xmlns:a16="http://schemas.microsoft.com/office/drawing/2014/main" id="{FECA4213-1A45-15F6-1248-3B54120DCF5B}"/>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LIJSTNIVEAU kiezen</a:t>
              </a:r>
            </a:p>
          </p:txBody>
        </p:sp>
        <p:sp>
          <p:nvSpPr>
            <p:cNvPr id="9" name="Ovaal 8">
              <a:extLst>
                <a:ext uri="{FF2B5EF4-FFF2-40B4-BE49-F238E27FC236}">
                  <a16:creationId xmlns:a16="http://schemas.microsoft.com/office/drawing/2014/main" id="{315E04FD-E6F5-E2DB-BEB3-5059D93D35F1}"/>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1</a:t>
              </a:r>
            </a:p>
          </p:txBody>
        </p:sp>
        <p:sp>
          <p:nvSpPr>
            <p:cNvPr id="10" name="Rechthoek 9">
              <a:extLst>
                <a:ext uri="{FF2B5EF4-FFF2-40B4-BE49-F238E27FC236}">
                  <a16:creationId xmlns:a16="http://schemas.microsoft.com/office/drawing/2014/main" id="{1FF56EAB-F63C-A579-37FB-48A22C2946F7}"/>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algn="l" defTabSz="914400" rtl="0" eaLnBrk="1" fontAlgn="auto" latinLnBrk="0" hangingPunct="1">
                <a:lnSpc>
                  <a:spcPct val="100000"/>
                </a:lnSpc>
                <a:spcBef>
                  <a:spcPts val="600"/>
                </a:spcBef>
                <a:spcAft>
                  <a:spcPts val="600"/>
                </a:spcAft>
                <a:buClr>
                  <a:srgbClr val="001935"/>
                </a:buClr>
                <a:buSzTx/>
                <a:buFontTx/>
                <a:buBlip>
                  <a:blip>
                    <a:extLst>
                      <a:ext uri="{96DAC541-7B7A-43D3-8B79-37D633B846F1}">
                        <asvg:svgBlip xmlns:asvg="http://schemas.microsoft.com/office/drawing/2016/SVG/main" r:embed="rId2"/>
                      </a:ext>
                    </a:extLst>
                  </a:blip>
                </a:buBlip>
                <a:tabLst/>
                <a:defRPr/>
              </a:pPr>
              <a:r>
                <a:rPr kumimoji="0" lang="nl-NL" sz="1200" b="0" i="0" u="none" strike="noStrike" kern="0" cap="none" spc="0" normalizeH="0" baseline="0" noProof="0" dirty="0" err="1">
                  <a:ln>
                    <a:noFill/>
                  </a:ln>
                  <a:solidFill>
                    <a:srgbClr val="000000"/>
                  </a:solidFill>
                  <a:effectLst/>
                  <a:uLnTx/>
                  <a:uFillTx/>
                  <a:latin typeface="Archivo Narrow"/>
                  <a:ea typeface="+mn-ea"/>
                  <a:cs typeface="Calibri" panose="020F0502020204030204" pitchFamily="34" charset="0"/>
                </a:rPr>
                <a:t>Bullet</a:t>
              </a:r>
              <a:endParaRPr kumimoji="0" lang="nl-NL" sz="1200" b="0" i="0" u="none" strike="noStrike" kern="0" cap="none" spc="0" normalizeH="0" baseline="0" noProof="0" dirty="0">
                <a:ln>
                  <a:noFill/>
                </a:ln>
                <a:solidFill>
                  <a:srgbClr val="000000"/>
                </a:solidFill>
                <a:effectLst/>
                <a:uLnTx/>
                <a:uFillTx/>
                <a:latin typeface="Archivo Narrow"/>
                <a:ea typeface="+mn-ea"/>
                <a:cs typeface="Calibri" panose="020F0502020204030204" pitchFamily="34" charset="0"/>
              </a:endParaRPr>
            </a:p>
          </p:txBody>
        </p:sp>
        <p:sp>
          <p:nvSpPr>
            <p:cNvPr id="11" name="Ovaal 10">
              <a:extLst>
                <a:ext uri="{FF2B5EF4-FFF2-40B4-BE49-F238E27FC236}">
                  <a16:creationId xmlns:a16="http://schemas.microsoft.com/office/drawing/2014/main" id="{5752EA33-E81E-B5C3-3258-D616206C7099}"/>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a:t>
              </a:r>
            </a:p>
          </p:txBody>
        </p:sp>
        <p:sp>
          <p:nvSpPr>
            <p:cNvPr id="12" name="Rechthoek 11">
              <a:extLst>
                <a:ext uri="{FF2B5EF4-FFF2-40B4-BE49-F238E27FC236}">
                  <a16:creationId xmlns:a16="http://schemas.microsoft.com/office/drawing/2014/main" id="{F647C053-585E-0F00-1442-1B724EB9B931}"/>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Gebruik onder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‘Start’</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lijstniveau-knoppen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om een tekst niveau te kiezen. </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uit:</a:t>
              </a:r>
            </a:p>
          </p:txBody>
        </p:sp>
        <p:sp>
          <p:nvSpPr>
            <p:cNvPr id="13" name="Rechthoek 12">
              <a:extLst>
                <a:ext uri="{FF2B5EF4-FFF2-40B4-BE49-F238E27FC236}">
                  <a16:creationId xmlns:a16="http://schemas.microsoft.com/office/drawing/2014/main" id="{17857761-1433-B051-6A79-DFFA99AC1276}"/>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algn="l" defTabSz="914400" rtl="0" eaLnBrk="1" fontAlgn="auto" latinLnBrk="0" hangingPunct="1">
                <a:lnSpc>
                  <a:spcPct val="100000"/>
                </a:lnSpc>
                <a:spcBef>
                  <a:spcPts val="600"/>
                </a:spcBef>
                <a:spcAft>
                  <a:spcPts val="600"/>
                </a:spcAft>
                <a:buClr>
                  <a:srgbClr val="E74011"/>
                </a:buClr>
                <a:buSzTx/>
                <a:buFontTx/>
                <a:buBlip>
                  <a:blip>
                    <a:extLst>
                      <a:ext uri="{96DAC541-7B7A-43D3-8B79-37D633B846F1}">
                        <asvg:svgBlip xmlns:asvg="http://schemas.microsoft.com/office/drawing/2016/SVG/main" r:embed="rId2"/>
                      </a:ext>
                    </a:extLst>
                  </a:blip>
                </a:buBlip>
                <a:tabLst/>
                <a:defRPr/>
              </a:pPr>
              <a:r>
                <a:rPr kumimoji="0" lang="nl-NL" sz="1200" b="0" i="0" u="none" strike="noStrike" kern="0" cap="none" spc="0" normalizeH="0" baseline="0" noProof="0" dirty="0">
                  <a:ln>
                    <a:noFill/>
                  </a:ln>
                  <a:solidFill>
                    <a:srgbClr val="000000"/>
                  </a:solidFill>
                  <a:effectLst/>
                  <a:uLnTx/>
                  <a:uFillTx/>
                  <a:latin typeface="Archivo Narrow"/>
                  <a:ea typeface="+mn-ea"/>
                  <a:cs typeface="Calibri" panose="020F0502020204030204" pitchFamily="34" charset="0"/>
                </a:rPr>
                <a:t>Sub-</a:t>
              </a:r>
              <a:r>
                <a:rPr kumimoji="0" lang="nl-NL" sz="1200" b="0" i="0" u="none" strike="noStrike" kern="0" cap="none" spc="0" normalizeH="0" baseline="0" noProof="0" dirty="0" err="1">
                  <a:ln>
                    <a:noFill/>
                  </a:ln>
                  <a:solidFill>
                    <a:srgbClr val="000000"/>
                  </a:solidFill>
                  <a:effectLst/>
                  <a:uLnTx/>
                  <a:uFillTx/>
                  <a:latin typeface="Archivo Narrow"/>
                  <a:ea typeface="+mn-ea"/>
                  <a:cs typeface="Calibri" panose="020F0502020204030204" pitchFamily="34" charset="0"/>
                </a:rPr>
                <a:t>bullet</a:t>
              </a:r>
              <a:r>
                <a:rPr kumimoji="0" lang="nl-NL" sz="1200" b="0" i="0" u="none" strike="noStrike" kern="0" cap="none" spc="0" normalizeH="0" baseline="0" noProof="0" dirty="0">
                  <a:ln>
                    <a:noFill/>
                  </a:ln>
                  <a:solidFill>
                    <a:srgbClr val="000000"/>
                  </a:solidFill>
                  <a:effectLst/>
                  <a:uLnTx/>
                  <a:uFillTx/>
                  <a:latin typeface="Archivo Narrow"/>
                  <a:ea typeface="+mn-ea"/>
                  <a:cs typeface="Calibri" panose="020F0502020204030204" pitchFamily="34" charset="0"/>
                </a:rPr>
                <a:t> #1</a:t>
              </a:r>
            </a:p>
          </p:txBody>
        </p:sp>
        <p:sp>
          <p:nvSpPr>
            <p:cNvPr id="14" name="Ovaal 13">
              <a:extLst>
                <a:ext uri="{FF2B5EF4-FFF2-40B4-BE49-F238E27FC236}">
                  <a16:creationId xmlns:a16="http://schemas.microsoft.com/office/drawing/2014/main" id="{D6C3F0AB-CC80-B1ED-5602-15077550550C}"/>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a:t>
              </a:r>
            </a:p>
          </p:txBody>
        </p:sp>
        <p:sp>
          <p:nvSpPr>
            <p:cNvPr id="15" name="Rechthoek 14">
              <a:extLst>
                <a:ext uri="{FF2B5EF4-FFF2-40B4-BE49-F238E27FC236}">
                  <a16:creationId xmlns:a16="http://schemas.microsoft.com/office/drawing/2014/main" id="{E196130E-7AFB-FF24-4886-EBD4047F05E5}"/>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539750" marR="0" lvl="0" indent="-177800" algn="l" defTabSz="914400" rtl="0" eaLnBrk="1" fontAlgn="auto" latinLnBrk="0" hangingPunct="1">
                <a:lnSpc>
                  <a:spcPct val="100000"/>
                </a:lnSpc>
                <a:spcBef>
                  <a:spcPts val="600"/>
                </a:spcBef>
                <a:spcAft>
                  <a:spcPts val="600"/>
                </a:spcAft>
                <a:buClr>
                  <a:srgbClr val="001935"/>
                </a:buClr>
                <a:buSzTx/>
                <a:buFontTx/>
                <a:buBlip>
                  <a:blip>
                    <a:extLst>
                      <a:ext uri="{96DAC541-7B7A-43D3-8B79-37D633B846F1}">
                        <asvg:svgBlip xmlns:asvg="http://schemas.microsoft.com/office/drawing/2016/SVG/main" r:embed="rId2"/>
                      </a:ext>
                    </a:extLst>
                  </a:blip>
                </a:buBlip>
                <a:tabLst/>
                <a:defRPr/>
              </a:pPr>
              <a:r>
                <a:rPr kumimoji="0" lang="nl-NL" sz="1200" b="0" i="0" u="none" strike="noStrike" kern="0" cap="none" spc="0" normalizeH="0" baseline="0" noProof="0" dirty="0">
                  <a:ln>
                    <a:noFill/>
                  </a:ln>
                  <a:solidFill>
                    <a:srgbClr val="000000"/>
                  </a:solidFill>
                  <a:effectLst/>
                  <a:uLnTx/>
                  <a:uFillTx/>
                  <a:latin typeface="Archivo Narrow"/>
                  <a:ea typeface="+mn-ea"/>
                  <a:cs typeface="Calibri" panose="020F0502020204030204" pitchFamily="34" charset="0"/>
                </a:rPr>
                <a:t>Sub-</a:t>
              </a:r>
              <a:r>
                <a:rPr kumimoji="0" lang="nl-NL" sz="1200" b="0" i="0" u="none" strike="noStrike" kern="0" cap="none" spc="0" normalizeH="0" baseline="0" noProof="0" dirty="0" err="1">
                  <a:ln>
                    <a:noFill/>
                  </a:ln>
                  <a:solidFill>
                    <a:srgbClr val="000000"/>
                  </a:solidFill>
                  <a:effectLst/>
                  <a:uLnTx/>
                  <a:uFillTx/>
                  <a:latin typeface="Archivo Narrow"/>
                  <a:ea typeface="+mn-ea"/>
                  <a:cs typeface="Calibri" panose="020F0502020204030204" pitchFamily="34" charset="0"/>
                </a:rPr>
                <a:t>bullet</a:t>
              </a:r>
              <a:r>
                <a:rPr kumimoji="0" lang="nl-NL" sz="1200" b="0" i="0" u="none" strike="noStrike" kern="0" cap="none" spc="0" normalizeH="0" baseline="0" noProof="0" dirty="0">
                  <a:ln>
                    <a:noFill/>
                  </a:ln>
                  <a:solidFill>
                    <a:srgbClr val="000000"/>
                  </a:solidFill>
                  <a:effectLst/>
                  <a:uLnTx/>
                  <a:uFillTx/>
                  <a:latin typeface="Archivo Narrow"/>
                  <a:ea typeface="+mn-ea"/>
                  <a:cs typeface="Calibri" panose="020F0502020204030204" pitchFamily="34" charset="0"/>
                </a:rPr>
                <a:t> #2</a:t>
              </a:r>
            </a:p>
          </p:txBody>
        </p:sp>
        <p:sp>
          <p:nvSpPr>
            <p:cNvPr id="16" name="Ovaal 15">
              <a:extLst>
                <a:ext uri="{FF2B5EF4-FFF2-40B4-BE49-F238E27FC236}">
                  <a16:creationId xmlns:a16="http://schemas.microsoft.com/office/drawing/2014/main" id="{49A7B798-26A8-5EE4-8577-CA99FEAFC9E1}"/>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4</a:t>
              </a:r>
            </a:p>
          </p:txBody>
        </p:sp>
        <p:sp>
          <p:nvSpPr>
            <p:cNvPr id="17" name="Rechthoek 16">
              <a:extLst>
                <a:ext uri="{FF2B5EF4-FFF2-40B4-BE49-F238E27FC236}">
                  <a16:creationId xmlns:a16="http://schemas.microsoft.com/office/drawing/2014/main" id="{EA5374EC-791F-A131-EB09-134162C58255}"/>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rgbClr val="001935"/>
                </a:buClr>
                <a:buSzTx/>
                <a:buFont typeface="Calibri" panose="020F0502020204030204" pitchFamily="34" charset="0"/>
                <a:buNone/>
                <a:tabLst/>
                <a:defRPr/>
              </a:pPr>
              <a:r>
                <a:rPr kumimoji="0" lang="nl-NL" sz="1200" b="0" i="0" u="none" strike="noStrike" kern="0" cap="none" spc="0" normalizeH="0" baseline="0" noProof="0" dirty="0">
                  <a:ln>
                    <a:noFill/>
                  </a:ln>
                  <a:solidFill>
                    <a:srgbClr val="000000"/>
                  </a:solidFill>
                  <a:effectLst/>
                  <a:uLnTx/>
                  <a:uFillTx/>
                  <a:latin typeface="Archivo Narrow"/>
                  <a:ea typeface="+mn-ea"/>
                  <a:cs typeface="Calibri" panose="020F0502020204030204" pitchFamily="34" charset="0"/>
                </a:rPr>
                <a:t>Leestekst</a:t>
              </a:r>
            </a:p>
          </p:txBody>
        </p:sp>
        <p:sp>
          <p:nvSpPr>
            <p:cNvPr id="18" name="Ovaal 17">
              <a:extLst>
                <a:ext uri="{FF2B5EF4-FFF2-40B4-BE49-F238E27FC236}">
                  <a16:creationId xmlns:a16="http://schemas.microsoft.com/office/drawing/2014/main" id="{1B7C0F5E-919E-2DFB-709A-EC8608619CE6}"/>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5</a:t>
              </a:r>
            </a:p>
          </p:txBody>
        </p:sp>
        <p:sp>
          <p:nvSpPr>
            <p:cNvPr id="19" name="Rechthoek 18">
              <a:extLst>
                <a:ext uri="{FF2B5EF4-FFF2-40B4-BE49-F238E27FC236}">
                  <a16:creationId xmlns:a16="http://schemas.microsoft.com/office/drawing/2014/main" id="{C4C57A1B-84CC-7538-D31F-CA43B80CD175}"/>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rgbClr val="001935"/>
                </a:buClr>
                <a:buSzTx/>
                <a:buFont typeface="Calibri" panose="020F0502020204030204" pitchFamily="34" charset="0"/>
                <a:buNone/>
                <a:tabLst/>
                <a:defRPr/>
              </a:pPr>
              <a:r>
                <a:rPr kumimoji="0" lang="nl-NL" sz="2000" b="1" i="0" u="none" strike="noStrike" kern="0" cap="none" spc="0" normalizeH="0" baseline="0" noProof="0" dirty="0">
                  <a:ln>
                    <a:noFill/>
                  </a:ln>
                  <a:solidFill>
                    <a:srgbClr val="008ACF"/>
                  </a:solidFill>
                  <a:effectLst/>
                  <a:uLnTx/>
                  <a:uFillTx/>
                  <a:latin typeface="Archivo Narrow"/>
                  <a:ea typeface="+mn-ea"/>
                  <a:cs typeface="Calibri" panose="020F0502020204030204" pitchFamily="34" charset="0"/>
                </a:rPr>
                <a:t>Subtitel #1</a:t>
              </a:r>
            </a:p>
          </p:txBody>
        </p:sp>
        <p:sp>
          <p:nvSpPr>
            <p:cNvPr id="20" name="Ovaal 19">
              <a:extLst>
                <a:ext uri="{FF2B5EF4-FFF2-40B4-BE49-F238E27FC236}">
                  <a16:creationId xmlns:a16="http://schemas.microsoft.com/office/drawing/2014/main" id="{8B936FAC-F522-A99B-AA8F-CE074E8039B7}"/>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6</a:t>
              </a:r>
            </a:p>
          </p:txBody>
        </p:sp>
        <p:sp>
          <p:nvSpPr>
            <p:cNvPr id="22" name="Rechthoek 21">
              <a:extLst>
                <a:ext uri="{FF2B5EF4-FFF2-40B4-BE49-F238E27FC236}">
                  <a16:creationId xmlns:a16="http://schemas.microsoft.com/office/drawing/2014/main" id="{321C8E16-2107-814A-80A8-D0D1F39CD4CE}"/>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266700" marR="0" lvl="0" indent="-266700" algn="l" defTabSz="914400" rtl="0" eaLnBrk="1" fontAlgn="auto" latinLnBrk="0" hangingPunct="1">
                <a:lnSpc>
                  <a:spcPct val="100000"/>
                </a:lnSpc>
                <a:spcBef>
                  <a:spcPts val="600"/>
                </a:spcBef>
                <a:spcAft>
                  <a:spcPts val="600"/>
                </a:spcAft>
                <a:buClr>
                  <a:srgbClr val="008ACF"/>
                </a:buClr>
                <a:buSzTx/>
                <a:buFont typeface="+mj-lt"/>
                <a:buAutoNum type="arabicPeriod"/>
                <a:tabLst/>
                <a:defRPr/>
              </a:pPr>
              <a:r>
                <a:rPr kumimoji="0" lang="nl-NL" sz="1200" b="0" i="0" u="none" strike="noStrike" kern="0" cap="none" spc="0" normalizeH="0" baseline="0" noProof="0" dirty="0">
                  <a:ln>
                    <a:noFill/>
                  </a:ln>
                  <a:solidFill>
                    <a:srgbClr val="000000"/>
                  </a:solidFill>
                  <a:effectLst/>
                  <a:uLnTx/>
                  <a:uFillTx/>
                  <a:latin typeface="Archivo Narrow"/>
                  <a:ea typeface="+mn-ea"/>
                  <a:cs typeface="Calibri" panose="020F0502020204030204" pitchFamily="34" charset="0"/>
                </a:rPr>
                <a:t>Numerieke </a:t>
              </a:r>
              <a:r>
                <a:rPr kumimoji="0" lang="nl-NL" sz="1200" b="0" i="0" u="none" strike="noStrike" kern="0" cap="none" spc="0" normalizeH="0" baseline="0" noProof="0" dirty="0" err="1">
                  <a:ln>
                    <a:noFill/>
                  </a:ln>
                  <a:solidFill>
                    <a:srgbClr val="000000"/>
                  </a:solidFill>
                  <a:effectLst/>
                  <a:uLnTx/>
                  <a:uFillTx/>
                  <a:latin typeface="Archivo Narrow"/>
                  <a:ea typeface="+mn-ea"/>
                  <a:cs typeface="Calibri" panose="020F0502020204030204" pitchFamily="34" charset="0"/>
                </a:rPr>
                <a:t>bullet</a:t>
              </a:r>
              <a:endParaRPr kumimoji="0" lang="nl-NL" sz="1200" b="0" i="0" u="none" strike="noStrike" kern="0" cap="none" spc="0" normalizeH="0" baseline="0" noProof="0" dirty="0">
                <a:ln>
                  <a:noFill/>
                </a:ln>
                <a:solidFill>
                  <a:srgbClr val="000000"/>
                </a:solidFill>
                <a:effectLst/>
                <a:uLnTx/>
                <a:uFillTx/>
                <a:latin typeface="Archivo Narrow"/>
                <a:ea typeface="+mn-ea"/>
                <a:cs typeface="Calibri" panose="020F0502020204030204" pitchFamily="34" charset="0"/>
              </a:endParaRPr>
            </a:p>
          </p:txBody>
        </p:sp>
        <p:sp>
          <p:nvSpPr>
            <p:cNvPr id="23" name="Ovaal 22">
              <a:extLst>
                <a:ext uri="{FF2B5EF4-FFF2-40B4-BE49-F238E27FC236}">
                  <a16:creationId xmlns:a16="http://schemas.microsoft.com/office/drawing/2014/main" id="{F941D7FE-1EA0-0673-1A92-B2EECDA1B5FE}"/>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7</a:t>
              </a:r>
            </a:p>
          </p:txBody>
        </p:sp>
        <p:sp>
          <p:nvSpPr>
            <p:cNvPr id="24" name="Rechthoek 23">
              <a:extLst>
                <a:ext uri="{FF2B5EF4-FFF2-40B4-BE49-F238E27FC236}">
                  <a16:creationId xmlns:a16="http://schemas.microsoft.com/office/drawing/2014/main" id="{D2AD4C89-3D16-C858-D562-332F6FB9B1C4}"/>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538163" marR="0" lvl="0" indent="-269875" algn="l" defTabSz="914400" rtl="0" eaLnBrk="1" fontAlgn="auto" latinLnBrk="0" hangingPunct="1">
                <a:lnSpc>
                  <a:spcPct val="100000"/>
                </a:lnSpc>
                <a:spcBef>
                  <a:spcPts val="600"/>
                </a:spcBef>
                <a:spcAft>
                  <a:spcPts val="600"/>
                </a:spcAft>
                <a:buClr>
                  <a:srgbClr val="008ACF"/>
                </a:buClr>
                <a:buSzTx/>
                <a:buFont typeface="+mj-lt"/>
                <a:buAutoNum type="alphaLcPeriod"/>
                <a:tabLst/>
                <a:defRPr/>
              </a:pPr>
              <a:r>
                <a:rPr kumimoji="0" lang="nl-NL" sz="1200" b="0" i="0" u="none" strike="noStrike" kern="0" cap="none" spc="0" normalizeH="0" baseline="0" noProof="0" dirty="0">
                  <a:ln>
                    <a:noFill/>
                  </a:ln>
                  <a:solidFill>
                    <a:srgbClr val="000000"/>
                  </a:solidFill>
                  <a:effectLst/>
                  <a:uLnTx/>
                  <a:uFillTx/>
                  <a:latin typeface="Archivo Narrow"/>
                  <a:ea typeface="+mn-ea"/>
                  <a:cs typeface="Calibri" panose="020F0502020204030204" pitchFamily="34" charset="0"/>
                </a:rPr>
                <a:t>Alfabetische </a:t>
              </a:r>
              <a:r>
                <a:rPr kumimoji="0" lang="nl-NL" sz="1200" b="0" i="0" u="none" strike="noStrike" kern="0" cap="none" spc="0" normalizeH="0" baseline="0" noProof="0" dirty="0" err="1">
                  <a:ln>
                    <a:noFill/>
                  </a:ln>
                  <a:solidFill>
                    <a:srgbClr val="000000"/>
                  </a:solidFill>
                  <a:effectLst/>
                  <a:uLnTx/>
                  <a:uFillTx/>
                  <a:latin typeface="Archivo Narrow"/>
                  <a:ea typeface="+mn-ea"/>
                  <a:cs typeface="Calibri" panose="020F0502020204030204" pitchFamily="34" charset="0"/>
                </a:rPr>
                <a:t>bullet</a:t>
              </a:r>
              <a:endParaRPr kumimoji="0" lang="nl-NL" sz="1200" b="0" i="0" u="none" strike="noStrike" kern="0" cap="none" spc="0" normalizeH="0" baseline="0" noProof="0" dirty="0">
                <a:ln>
                  <a:noFill/>
                </a:ln>
                <a:solidFill>
                  <a:srgbClr val="000000"/>
                </a:solidFill>
                <a:effectLst/>
                <a:uLnTx/>
                <a:uFillTx/>
                <a:latin typeface="Archivo Narrow"/>
                <a:ea typeface="+mn-ea"/>
                <a:cs typeface="Calibri" panose="020F0502020204030204" pitchFamily="34" charset="0"/>
              </a:endParaRPr>
            </a:p>
          </p:txBody>
        </p:sp>
        <p:sp>
          <p:nvSpPr>
            <p:cNvPr id="25" name="Ovaal 24">
              <a:extLst>
                <a:ext uri="{FF2B5EF4-FFF2-40B4-BE49-F238E27FC236}">
                  <a16:creationId xmlns:a16="http://schemas.microsoft.com/office/drawing/2014/main" id="{B8258BE0-78ED-0FE2-A71D-C617A3F46F52}"/>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8</a:t>
              </a:r>
            </a:p>
          </p:txBody>
        </p:sp>
        <p:sp>
          <p:nvSpPr>
            <p:cNvPr id="26" name="Rechthoek 25">
              <a:extLst>
                <a:ext uri="{FF2B5EF4-FFF2-40B4-BE49-F238E27FC236}">
                  <a16:creationId xmlns:a16="http://schemas.microsoft.com/office/drawing/2014/main" id="{2CC5E0E6-8167-1EB1-1A48-BDA206EE7CEB}"/>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rgbClr val="000000"/>
                </a:buClr>
                <a:buSzTx/>
                <a:buFontTx/>
                <a:buNone/>
                <a:tabLst/>
                <a:defRPr/>
              </a:pPr>
              <a:r>
                <a:rPr kumimoji="0" lang="nl-NL" sz="1200" b="0" i="1" u="none" strike="noStrike" kern="0" cap="none" spc="0" normalizeH="0" baseline="0" noProof="0" dirty="0">
                  <a:ln>
                    <a:noFill/>
                  </a:ln>
                  <a:solidFill>
                    <a:srgbClr val="000000"/>
                  </a:solidFill>
                  <a:effectLst/>
                  <a:uLnTx/>
                  <a:uFillTx/>
                  <a:latin typeface="Archivo Narrow"/>
                  <a:ea typeface="+mn-ea"/>
                  <a:cs typeface="Calibri" panose="020F0502020204030204" pitchFamily="34" charset="0"/>
                </a:rPr>
                <a:t>Bronvermelding</a:t>
              </a:r>
            </a:p>
          </p:txBody>
        </p:sp>
        <p:sp>
          <p:nvSpPr>
            <p:cNvPr id="27" name="Ovaal 26">
              <a:extLst>
                <a:ext uri="{FF2B5EF4-FFF2-40B4-BE49-F238E27FC236}">
                  <a16:creationId xmlns:a16="http://schemas.microsoft.com/office/drawing/2014/main" id="{18BDD720-1C20-D2E9-3AEA-BFD0855BA42D}"/>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9</a:t>
              </a:r>
            </a:p>
          </p:txBody>
        </p:sp>
        <p:sp>
          <p:nvSpPr>
            <p:cNvPr id="28" name="Rechthoek 27">
              <a:extLst>
                <a:ext uri="{FF2B5EF4-FFF2-40B4-BE49-F238E27FC236}">
                  <a16:creationId xmlns:a16="http://schemas.microsoft.com/office/drawing/2014/main" id="{E64B3EFC-7495-E8E0-FC56-28F9263C1273}"/>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rgbClr val="001935"/>
                </a:buClr>
                <a:buSzTx/>
                <a:buFont typeface="Calibri" panose="020F0502020204030204" pitchFamily="34" charset="0"/>
                <a:buNone/>
                <a:tabLst/>
                <a:defRPr/>
              </a:pPr>
              <a:r>
                <a:rPr kumimoji="0" lang="nl-NL" sz="1600" b="0" i="0" u="none" strike="noStrike" kern="0" cap="none" spc="0" normalizeH="0" baseline="0" noProof="0" dirty="0">
                  <a:ln>
                    <a:noFill/>
                  </a:ln>
                  <a:solidFill>
                    <a:srgbClr val="001935"/>
                  </a:solidFill>
                  <a:effectLst/>
                  <a:uLnTx/>
                  <a:uFillTx/>
                  <a:latin typeface="Archivo Narrow"/>
                  <a:ea typeface="+mn-ea"/>
                  <a:cs typeface="Calibri" panose="020F0502020204030204" pitchFamily="34" charset="0"/>
                </a:rPr>
                <a:t>Alt. subtitel #2</a:t>
              </a:r>
            </a:p>
          </p:txBody>
        </p:sp>
        <p:sp>
          <p:nvSpPr>
            <p:cNvPr id="29" name="Rechthoek 28">
              <a:extLst>
                <a:ext uri="{FF2B5EF4-FFF2-40B4-BE49-F238E27FC236}">
                  <a16:creationId xmlns:a16="http://schemas.microsoft.com/office/drawing/2014/main" id="{7A9AF500-AFD3-C0E3-95F5-1F72B5A1FE7A}"/>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nvGrpSpPr>
            <p:cNvPr id="30" name="ICOON_info">
              <a:extLst>
                <a:ext uri="{FF2B5EF4-FFF2-40B4-BE49-F238E27FC236}">
                  <a16:creationId xmlns:a16="http://schemas.microsoft.com/office/drawing/2014/main" id="{A7C8280C-1DC0-5245-D619-9E2A0A2F5E21}"/>
                </a:ext>
              </a:extLst>
            </p:cNvPr>
            <p:cNvGrpSpPr/>
            <p:nvPr userDrawn="1"/>
          </p:nvGrpSpPr>
          <p:grpSpPr>
            <a:xfrm>
              <a:off x="-376736" y="4400186"/>
              <a:ext cx="283685" cy="283685"/>
              <a:chOff x="-510741" y="5913713"/>
              <a:chExt cx="267555" cy="267555"/>
            </a:xfrm>
          </p:grpSpPr>
          <p:sp>
            <p:nvSpPr>
              <p:cNvPr id="78" name="Ovaal 77">
                <a:extLst>
                  <a:ext uri="{FF2B5EF4-FFF2-40B4-BE49-F238E27FC236}">
                    <a16:creationId xmlns:a16="http://schemas.microsoft.com/office/drawing/2014/main" id="{5990E087-2C97-0518-4358-9E3BF43412FC}"/>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9" name="Graphic 163" descr="Informatie">
                <a:extLst>
                  <a:ext uri="{FF2B5EF4-FFF2-40B4-BE49-F238E27FC236}">
                    <a16:creationId xmlns:a16="http://schemas.microsoft.com/office/drawing/2014/main" id="{E11A35D3-B40A-8879-BF4D-1F2AA3BECC2F}"/>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31" name="VOORBEELD">
              <a:extLst>
                <a:ext uri="{FF2B5EF4-FFF2-40B4-BE49-F238E27FC236}">
                  <a16:creationId xmlns:a16="http://schemas.microsoft.com/office/drawing/2014/main" id="{FBAE1EDD-118D-73A4-F6BA-94FF9FC535C3}"/>
                </a:ext>
              </a:extLst>
            </p:cNvPr>
            <p:cNvGrpSpPr/>
            <p:nvPr userDrawn="1"/>
          </p:nvGrpSpPr>
          <p:grpSpPr>
            <a:xfrm>
              <a:off x="-3605171" y="458674"/>
              <a:ext cx="3234311" cy="558875"/>
              <a:chOff x="-3605171" y="458674"/>
              <a:chExt cx="3234311" cy="558875"/>
            </a:xfrm>
          </p:grpSpPr>
          <p:sp>
            <p:nvSpPr>
              <p:cNvPr id="38" name="Rechthoek 37">
                <a:extLst>
                  <a:ext uri="{FF2B5EF4-FFF2-40B4-BE49-F238E27FC236}">
                    <a16:creationId xmlns:a16="http://schemas.microsoft.com/office/drawing/2014/main" id="{893FF177-B3B6-FA0B-9E5F-42739776B80B}"/>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9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Start</a:t>
                </a:r>
              </a:p>
            </p:txBody>
          </p:sp>
          <p:sp>
            <p:nvSpPr>
              <p:cNvPr id="39" name="Rechthoek 38">
                <a:extLst>
                  <a:ext uri="{FF2B5EF4-FFF2-40B4-BE49-F238E27FC236}">
                    <a16:creationId xmlns:a16="http://schemas.microsoft.com/office/drawing/2014/main" id="{4BB3204F-622A-47A4-D405-4B396DAB0DD7}"/>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40" name="Groep 39">
                <a:extLst>
                  <a:ext uri="{FF2B5EF4-FFF2-40B4-BE49-F238E27FC236}">
                    <a16:creationId xmlns:a16="http://schemas.microsoft.com/office/drawing/2014/main" id="{7196FD18-E364-5D10-26FD-20192AF68203}"/>
                  </a:ext>
                </a:extLst>
              </p:cNvPr>
              <p:cNvGrpSpPr/>
              <p:nvPr userDrawn="1"/>
            </p:nvGrpSpPr>
            <p:grpSpPr>
              <a:xfrm>
                <a:off x="-3386247" y="830871"/>
                <a:ext cx="139423" cy="109566"/>
                <a:chOff x="-2866744" y="827071"/>
                <a:chExt cx="168701" cy="132575"/>
              </a:xfrm>
            </p:grpSpPr>
            <p:grpSp>
              <p:nvGrpSpPr>
                <p:cNvPr id="71" name="Groep 70">
                  <a:extLst>
                    <a:ext uri="{FF2B5EF4-FFF2-40B4-BE49-F238E27FC236}">
                      <a16:creationId xmlns:a16="http://schemas.microsoft.com/office/drawing/2014/main" id="{20613DEA-F0CC-3B4A-522F-0181AA896A6A}"/>
                    </a:ext>
                  </a:extLst>
                </p:cNvPr>
                <p:cNvGrpSpPr/>
                <p:nvPr userDrawn="1"/>
              </p:nvGrpSpPr>
              <p:grpSpPr>
                <a:xfrm>
                  <a:off x="-2866744" y="827071"/>
                  <a:ext cx="168701" cy="132575"/>
                  <a:chOff x="-2866744" y="827071"/>
                  <a:chExt cx="168701" cy="132575"/>
                </a:xfrm>
              </p:grpSpPr>
              <p:cxnSp>
                <p:nvCxnSpPr>
                  <p:cNvPr id="73" name="Rechte verbindingslijn 72">
                    <a:extLst>
                      <a:ext uri="{FF2B5EF4-FFF2-40B4-BE49-F238E27FC236}">
                        <a16:creationId xmlns:a16="http://schemas.microsoft.com/office/drawing/2014/main" id="{BEEB11A3-BD9B-728E-614C-27CA217B3C87}"/>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74" name="Rechte verbindingslijn 73">
                    <a:extLst>
                      <a:ext uri="{FF2B5EF4-FFF2-40B4-BE49-F238E27FC236}">
                        <a16:creationId xmlns:a16="http://schemas.microsoft.com/office/drawing/2014/main" id="{78DB6C45-43F4-FF72-718D-2D3F1FE64D1E}"/>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75" name="Rechte verbindingslijn 74">
                    <a:extLst>
                      <a:ext uri="{FF2B5EF4-FFF2-40B4-BE49-F238E27FC236}">
                        <a16:creationId xmlns:a16="http://schemas.microsoft.com/office/drawing/2014/main" id="{4CD13667-C1F3-2FA9-5D1B-1BCF16E48F63}"/>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76" name="Rechte verbindingslijn 75">
                    <a:extLst>
                      <a:ext uri="{FF2B5EF4-FFF2-40B4-BE49-F238E27FC236}">
                        <a16:creationId xmlns:a16="http://schemas.microsoft.com/office/drawing/2014/main" id="{F87321A1-B456-2E0E-8131-29F7C5042DE3}"/>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77" name="Rechte verbindingslijn 76">
                    <a:extLst>
                      <a:ext uri="{FF2B5EF4-FFF2-40B4-BE49-F238E27FC236}">
                        <a16:creationId xmlns:a16="http://schemas.microsoft.com/office/drawing/2014/main" id="{D5C6CEC7-7CB0-1125-8FFA-EB40069E48A0}"/>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72" name="Pijl: rechts 71">
                  <a:extLst>
                    <a:ext uri="{FF2B5EF4-FFF2-40B4-BE49-F238E27FC236}">
                      <a16:creationId xmlns:a16="http://schemas.microsoft.com/office/drawing/2014/main" id="{78A76486-85E5-ACFE-AB83-E6E58A4F655C}"/>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41" name="Groep 40">
                <a:extLst>
                  <a:ext uri="{FF2B5EF4-FFF2-40B4-BE49-F238E27FC236}">
                    <a16:creationId xmlns:a16="http://schemas.microsoft.com/office/drawing/2014/main" id="{D3B46264-FA81-D499-E38B-126C1F32FD1C}"/>
                  </a:ext>
                </a:extLst>
              </p:cNvPr>
              <p:cNvGrpSpPr/>
              <p:nvPr userDrawn="1"/>
            </p:nvGrpSpPr>
            <p:grpSpPr>
              <a:xfrm>
                <a:off x="-3605171" y="830871"/>
                <a:ext cx="139423" cy="109566"/>
                <a:chOff x="-2866744" y="518074"/>
                <a:chExt cx="168701" cy="132575"/>
              </a:xfrm>
            </p:grpSpPr>
            <p:grpSp>
              <p:nvGrpSpPr>
                <p:cNvPr id="64" name="Groep 63">
                  <a:extLst>
                    <a:ext uri="{FF2B5EF4-FFF2-40B4-BE49-F238E27FC236}">
                      <a16:creationId xmlns:a16="http://schemas.microsoft.com/office/drawing/2014/main" id="{14F0D3C9-1064-8E11-3EBE-52972077486D}"/>
                    </a:ext>
                  </a:extLst>
                </p:cNvPr>
                <p:cNvGrpSpPr/>
                <p:nvPr userDrawn="1"/>
              </p:nvGrpSpPr>
              <p:grpSpPr>
                <a:xfrm>
                  <a:off x="-2866744" y="518074"/>
                  <a:ext cx="168701" cy="132575"/>
                  <a:chOff x="-2866744" y="518074"/>
                  <a:chExt cx="168701" cy="132575"/>
                </a:xfrm>
              </p:grpSpPr>
              <p:cxnSp>
                <p:nvCxnSpPr>
                  <p:cNvPr id="66" name="Rechte verbindingslijn 65">
                    <a:extLst>
                      <a:ext uri="{FF2B5EF4-FFF2-40B4-BE49-F238E27FC236}">
                        <a16:creationId xmlns:a16="http://schemas.microsoft.com/office/drawing/2014/main" id="{6C4AC457-06F3-BF26-0213-71F9838530B8}"/>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67" name="Rechte verbindingslijn 66">
                    <a:extLst>
                      <a:ext uri="{FF2B5EF4-FFF2-40B4-BE49-F238E27FC236}">
                        <a16:creationId xmlns:a16="http://schemas.microsoft.com/office/drawing/2014/main" id="{98B90D23-3CCD-FA51-CCA4-54FFF7DEA256}"/>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68" name="Rechte verbindingslijn 67">
                    <a:extLst>
                      <a:ext uri="{FF2B5EF4-FFF2-40B4-BE49-F238E27FC236}">
                        <a16:creationId xmlns:a16="http://schemas.microsoft.com/office/drawing/2014/main" id="{B17AA006-1AC0-EE08-C3B1-3A5B470FF61A}"/>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69" name="Rechte verbindingslijn 68">
                    <a:extLst>
                      <a:ext uri="{FF2B5EF4-FFF2-40B4-BE49-F238E27FC236}">
                        <a16:creationId xmlns:a16="http://schemas.microsoft.com/office/drawing/2014/main" id="{EA0808E7-73DA-966C-CC0D-95B68CC7B273}"/>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70" name="Rechte verbindingslijn 69">
                    <a:extLst>
                      <a:ext uri="{FF2B5EF4-FFF2-40B4-BE49-F238E27FC236}">
                        <a16:creationId xmlns:a16="http://schemas.microsoft.com/office/drawing/2014/main" id="{8F56B185-35E7-C58A-1F83-91A8300F0C9C}"/>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65" name="Pijl: rechts 64">
                  <a:extLst>
                    <a:ext uri="{FF2B5EF4-FFF2-40B4-BE49-F238E27FC236}">
                      <a16:creationId xmlns:a16="http://schemas.microsoft.com/office/drawing/2014/main" id="{5E485B78-BA8C-FF23-ADFF-878E9B1C3EE4}"/>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cxnSp>
            <p:nvCxnSpPr>
              <p:cNvPr id="42" name="Rechte verbindingslijn 41">
                <a:extLst>
                  <a:ext uri="{FF2B5EF4-FFF2-40B4-BE49-F238E27FC236}">
                    <a16:creationId xmlns:a16="http://schemas.microsoft.com/office/drawing/2014/main" id="{917927B5-E33A-1B4F-0629-EF088E274A89}"/>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43" name="Rechte verbindingslijn 42">
                <a:extLst>
                  <a:ext uri="{FF2B5EF4-FFF2-40B4-BE49-F238E27FC236}">
                    <a16:creationId xmlns:a16="http://schemas.microsoft.com/office/drawing/2014/main" id="{F35ADBDD-A71A-DA16-23C9-C0B863F83DD9}"/>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44" name="Rechthoek 43">
                <a:extLst>
                  <a:ext uri="{FF2B5EF4-FFF2-40B4-BE49-F238E27FC236}">
                    <a16:creationId xmlns:a16="http://schemas.microsoft.com/office/drawing/2014/main" id="{C2438CB8-EE4C-670E-F4BC-46E689340BC4}"/>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Lijstniveau verlagen</a:t>
                </a:r>
              </a:p>
            </p:txBody>
          </p:sp>
          <p:sp>
            <p:nvSpPr>
              <p:cNvPr id="45" name="Rechthoek 44">
                <a:extLst>
                  <a:ext uri="{FF2B5EF4-FFF2-40B4-BE49-F238E27FC236}">
                    <a16:creationId xmlns:a16="http://schemas.microsoft.com/office/drawing/2014/main" id="{6374A17C-69BD-C2CC-96FB-8761B00A672F}"/>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Lijstniveau verhogen</a:t>
                </a:r>
              </a:p>
            </p:txBody>
          </p:sp>
          <p:grpSp>
            <p:nvGrpSpPr>
              <p:cNvPr id="46" name="Groep 45">
                <a:extLst>
                  <a:ext uri="{FF2B5EF4-FFF2-40B4-BE49-F238E27FC236}">
                    <a16:creationId xmlns:a16="http://schemas.microsoft.com/office/drawing/2014/main" id="{A2D443C6-3642-920A-9384-86E6A1CFF905}"/>
                  </a:ext>
                </a:extLst>
              </p:cNvPr>
              <p:cNvGrpSpPr/>
              <p:nvPr userDrawn="1"/>
            </p:nvGrpSpPr>
            <p:grpSpPr>
              <a:xfrm>
                <a:off x="-2916763" y="769168"/>
                <a:ext cx="268738" cy="248381"/>
                <a:chOff x="-2916763" y="769168"/>
                <a:chExt cx="268738" cy="248381"/>
              </a:xfrm>
            </p:grpSpPr>
            <p:sp>
              <p:nvSpPr>
                <p:cNvPr id="56" name="Rechthoek 55">
                  <a:extLst>
                    <a:ext uri="{FF2B5EF4-FFF2-40B4-BE49-F238E27FC236}">
                      <a16:creationId xmlns:a16="http://schemas.microsoft.com/office/drawing/2014/main" id="{E21FD938-B4E2-ED77-1FD3-4517DF4DC877}"/>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05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57" name="Groep 56">
                  <a:extLst>
                    <a:ext uri="{FF2B5EF4-FFF2-40B4-BE49-F238E27FC236}">
                      <a16:creationId xmlns:a16="http://schemas.microsoft.com/office/drawing/2014/main" id="{2F42A9E2-ADB3-4CA0-B99F-07CE4916CFC0}"/>
                    </a:ext>
                  </a:extLst>
                </p:cNvPr>
                <p:cNvGrpSpPr/>
                <p:nvPr userDrawn="1"/>
              </p:nvGrpSpPr>
              <p:grpSpPr>
                <a:xfrm>
                  <a:off x="-2866744" y="827071"/>
                  <a:ext cx="168701" cy="132575"/>
                  <a:chOff x="-2866744" y="827071"/>
                  <a:chExt cx="168701" cy="132575"/>
                </a:xfrm>
              </p:grpSpPr>
              <p:cxnSp>
                <p:nvCxnSpPr>
                  <p:cNvPr id="59" name="Rechte verbindingslijn 58">
                    <a:extLst>
                      <a:ext uri="{FF2B5EF4-FFF2-40B4-BE49-F238E27FC236}">
                        <a16:creationId xmlns:a16="http://schemas.microsoft.com/office/drawing/2014/main" id="{08B80378-F856-6C7F-FDE9-B793CB804043}"/>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60" name="Rechte verbindingslijn 59">
                    <a:extLst>
                      <a:ext uri="{FF2B5EF4-FFF2-40B4-BE49-F238E27FC236}">
                        <a16:creationId xmlns:a16="http://schemas.microsoft.com/office/drawing/2014/main" id="{06380F6A-D5A9-9FD9-4CDF-B5A4C4BDF694}"/>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61" name="Rechte verbindingslijn 60">
                    <a:extLst>
                      <a:ext uri="{FF2B5EF4-FFF2-40B4-BE49-F238E27FC236}">
                        <a16:creationId xmlns:a16="http://schemas.microsoft.com/office/drawing/2014/main" id="{08ACD45C-729F-7A6E-64B5-516536616C06}"/>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62" name="Rechte verbindingslijn 61">
                    <a:extLst>
                      <a:ext uri="{FF2B5EF4-FFF2-40B4-BE49-F238E27FC236}">
                        <a16:creationId xmlns:a16="http://schemas.microsoft.com/office/drawing/2014/main" id="{D1F8854C-3A69-FBFB-D236-FEE54CB5E0C3}"/>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63" name="Rechte verbindingslijn 62">
                    <a:extLst>
                      <a:ext uri="{FF2B5EF4-FFF2-40B4-BE49-F238E27FC236}">
                        <a16:creationId xmlns:a16="http://schemas.microsoft.com/office/drawing/2014/main" id="{70956C2F-1CCA-D3F2-00CD-D458E4424354}"/>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58" name="Pijl: rechts 57">
                  <a:extLst>
                    <a:ext uri="{FF2B5EF4-FFF2-40B4-BE49-F238E27FC236}">
                      <a16:creationId xmlns:a16="http://schemas.microsoft.com/office/drawing/2014/main" id="{8DCB9A2B-5C1F-3DA2-FBC5-B507B516AB14}"/>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47" name="Groep 46">
                <a:extLst>
                  <a:ext uri="{FF2B5EF4-FFF2-40B4-BE49-F238E27FC236}">
                    <a16:creationId xmlns:a16="http://schemas.microsoft.com/office/drawing/2014/main" id="{F604E0E5-9419-33A7-E781-26019DD41C84}"/>
                  </a:ext>
                </a:extLst>
              </p:cNvPr>
              <p:cNvGrpSpPr/>
              <p:nvPr userDrawn="1"/>
            </p:nvGrpSpPr>
            <p:grpSpPr>
              <a:xfrm>
                <a:off x="-2916763" y="460171"/>
                <a:ext cx="268738" cy="248381"/>
                <a:chOff x="-2916763" y="460171"/>
                <a:chExt cx="268738" cy="248381"/>
              </a:xfrm>
            </p:grpSpPr>
            <p:sp>
              <p:nvSpPr>
                <p:cNvPr id="48" name="Rechthoek 47">
                  <a:extLst>
                    <a:ext uri="{FF2B5EF4-FFF2-40B4-BE49-F238E27FC236}">
                      <a16:creationId xmlns:a16="http://schemas.microsoft.com/office/drawing/2014/main" id="{26407D8E-18D4-A310-FCD2-0CB0D9810D5B}"/>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05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49" name="Groep 48">
                  <a:extLst>
                    <a:ext uri="{FF2B5EF4-FFF2-40B4-BE49-F238E27FC236}">
                      <a16:creationId xmlns:a16="http://schemas.microsoft.com/office/drawing/2014/main" id="{CB32BC3B-407B-45EB-EDEA-881B075EBC27}"/>
                    </a:ext>
                  </a:extLst>
                </p:cNvPr>
                <p:cNvGrpSpPr/>
                <p:nvPr userDrawn="1"/>
              </p:nvGrpSpPr>
              <p:grpSpPr>
                <a:xfrm>
                  <a:off x="-2866744" y="518074"/>
                  <a:ext cx="168701" cy="132575"/>
                  <a:chOff x="-2866744" y="518074"/>
                  <a:chExt cx="168701" cy="132575"/>
                </a:xfrm>
              </p:grpSpPr>
              <p:cxnSp>
                <p:nvCxnSpPr>
                  <p:cNvPr id="51" name="Rechte verbindingslijn 50">
                    <a:extLst>
                      <a:ext uri="{FF2B5EF4-FFF2-40B4-BE49-F238E27FC236}">
                        <a16:creationId xmlns:a16="http://schemas.microsoft.com/office/drawing/2014/main" id="{F00C54DC-211C-5617-BB39-36EEC52432A1}"/>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52" name="Rechte verbindingslijn 51">
                    <a:extLst>
                      <a:ext uri="{FF2B5EF4-FFF2-40B4-BE49-F238E27FC236}">
                        <a16:creationId xmlns:a16="http://schemas.microsoft.com/office/drawing/2014/main" id="{61250B6B-0CD7-E6D3-A62F-47E116087A80}"/>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53" name="Rechte verbindingslijn 52">
                    <a:extLst>
                      <a:ext uri="{FF2B5EF4-FFF2-40B4-BE49-F238E27FC236}">
                        <a16:creationId xmlns:a16="http://schemas.microsoft.com/office/drawing/2014/main" id="{B572494F-3C4D-736E-840D-F4B16DF94D35}"/>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54" name="Rechte verbindingslijn 53">
                    <a:extLst>
                      <a:ext uri="{FF2B5EF4-FFF2-40B4-BE49-F238E27FC236}">
                        <a16:creationId xmlns:a16="http://schemas.microsoft.com/office/drawing/2014/main" id="{9958046B-B30F-7897-32DA-28D1CA40C431}"/>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55" name="Rechte verbindingslijn 54">
                    <a:extLst>
                      <a:ext uri="{FF2B5EF4-FFF2-40B4-BE49-F238E27FC236}">
                        <a16:creationId xmlns:a16="http://schemas.microsoft.com/office/drawing/2014/main" id="{A21C07A4-E2F2-76DE-B37E-5D20564723FB}"/>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50" name="Pijl: rechts 49">
                  <a:extLst>
                    <a:ext uri="{FF2B5EF4-FFF2-40B4-BE49-F238E27FC236}">
                      <a16:creationId xmlns:a16="http://schemas.microsoft.com/office/drawing/2014/main" id="{F1A8EB04-7399-74AC-0B1A-4D28F24580DA}"/>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grpSp>
          <p:nvGrpSpPr>
            <p:cNvPr id="32" name="Groep 31">
              <a:extLst>
                <a:ext uri="{FF2B5EF4-FFF2-40B4-BE49-F238E27FC236}">
                  <a16:creationId xmlns:a16="http://schemas.microsoft.com/office/drawing/2014/main" id="{2F30204F-A109-08AB-54C2-D070C9F1177E}"/>
                </a:ext>
              </a:extLst>
            </p:cNvPr>
            <p:cNvGrpSpPr/>
            <p:nvPr userDrawn="1"/>
          </p:nvGrpSpPr>
          <p:grpSpPr>
            <a:xfrm>
              <a:off x="-938434" y="4663037"/>
              <a:ext cx="627798" cy="576693"/>
              <a:chOff x="-1753862" y="6112775"/>
              <a:chExt cx="759635" cy="697798"/>
            </a:xfrm>
          </p:grpSpPr>
          <p:grpSp>
            <p:nvGrpSpPr>
              <p:cNvPr id="33" name="Inspireren">
                <a:extLst>
                  <a:ext uri="{FF2B5EF4-FFF2-40B4-BE49-F238E27FC236}">
                    <a16:creationId xmlns:a16="http://schemas.microsoft.com/office/drawing/2014/main" id="{E192918B-60D8-FC03-E2FE-F3B43FC98627}"/>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35" name="Freeform 12">
                  <a:extLst>
                    <a:ext uri="{FF2B5EF4-FFF2-40B4-BE49-F238E27FC236}">
                      <a16:creationId xmlns:a16="http://schemas.microsoft.com/office/drawing/2014/main" id="{1BB5D08A-3475-8668-CCAF-7F2965A7ACC4}"/>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36" name="Freeform 13">
                  <a:extLst>
                    <a:ext uri="{FF2B5EF4-FFF2-40B4-BE49-F238E27FC236}">
                      <a16:creationId xmlns:a16="http://schemas.microsoft.com/office/drawing/2014/main" id="{495D5EBA-96E6-265F-8646-C35D15F0A8D6}"/>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37" name="Freeform 14">
                  <a:extLst>
                    <a:ext uri="{FF2B5EF4-FFF2-40B4-BE49-F238E27FC236}">
                      <a16:creationId xmlns:a16="http://schemas.microsoft.com/office/drawing/2014/main" id="{2B00BEE8-45CE-E9BC-8FF9-1420D411F3B8}"/>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grpSp>
          <p:sp>
            <p:nvSpPr>
              <p:cNvPr id="34" name="Tekstvak 33">
                <a:extLst>
                  <a:ext uri="{FF2B5EF4-FFF2-40B4-BE49-F238E27FC236}">
                    <a16:creationId xmlns:a16="http://schemas.microsoft.com/office/drawing/2014/main" id="{4663DC3D-AE1F-3D27-EA1F-42AABFAB1543}"/>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spTree>
    <p:extLst>
      <p:ext uri="{BB962C8B-B14F-4D97-AF65-F5344CB8AC3E}">
        <p14:creationId xmlns:p14="http://schemas.microsoft.com/office/powerpoint/2010/main" val="4045841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5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grpId="0" nodeType="withEffect">
                                  <p:stCondLst>
                                    <p:cond delay="75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par>
                                <p:cTn id="11" presetID="10" presetClass="entr" presetSubtype="0" fill="hold" grpId="0" nodeType="withEffect">
                                  <p:stCondLst>
                                    <p:cond delay="75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500"/>
                                        <p:tgtEl>
                                          <p:spTgt spid="7">
                                            <p:txEl>
                                              <p:pRg st="2" end="2"/>
                                            </p:txEl>
                                          </p:spTgt>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7">
                                            <p:txEl>
                                              <p:pRg st="3" end="3"/>
                                            </p:txEl>
                                          </p:spTgt>
                                        </p:tgtEl>
                                        <p:attrNameLst>
                                          <p:attrName>style.visibility</p:attrName>
                                        </p:attrNameLst>
                                      </p:cBhvr>
                                      <p:to>
                                        <p:strVal val="visible"/>
                                      </p:to>
                                    </p:set>
                                    <p:animEffect transition="in" filter="fade">
                                      <p:cBhvr>
                                        <p:cTn id="16" dur="500"/>
                                        <p:tgtEl>
                                          <p:spTgt spid="7">
                                            <p:txEl>
                                              <p:pRg st="3" end="3"/>
                                            </p:txEl>
                                          </p:spTgt>
                                        </p:tgtEl>
                                      </p:cBhvr>
                                    </p:animEffect>
                                  </p:childTnLst>
                                </p:cTn>
                              </p:par>
                              <p:par>
                                <p:cTn id="17" presetID="10" presetClass="entr" presetSubtype="0" fill="hold" grpId="0" nodeType="withEffect">
                                  <p:stCondLst>
                                    <p:cond delay="750"/>
                                  </p:stCondLst>
                                  <p:childTnLst>
                                    <p:set>
                                      <p:cBhvr>
                                        <p:cTn id="18" dur="1" fill="hold">
                                          <p:stCondLst>
                                            <p:cond delay="0"/>
                                          </p:stCondLst>
                                        </p:cTn>
                                        <p:tgtEl>
                                          <p:spTgt spid="7">
                                            <p:txEl>
                                              <p:pRg st="4" end="4"/>
                                            </p:txEl>
                                          </p:spTgt>
                                        </p:tgtEl>
                                        <p:attrNameLst>
                                          <p:attrName>style.visibility</p:attrName>
                                        </p:attrNameLst>
                                      </p:cBhvr>
                                      <p:to>
                                        <p:strVal val="visible"/>
                                      </p:to>
                                    </p:set>
                                    <p:animEffect transition="in" filter="fade">
                                      <p:cBhvr>
                                        <p:cTn id="19" dur="500"/>
                                        <p:tgtEl>
                                          <p:spTgt spid="7">
                                            <p:txEl>
                                              <p:pRg st="4" end="4"/>
                                            </p:txEl>
                                          </p:spTgt>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7">
                                            <p:txEl>
                                              <p:pRg st="5" end="5"/>
                                            </p:txEl>
                                          </p:spTgt>
                                        </p:tgtEl>
                                        <p:attrNameLst>
                                          <p:attrName>style.visibility</p:attrName>
                                        </p:attrNameLst>
                                      </p:cBhvr>
                                      <p:to>
                                        <p:strVal val="visible"/>
                                      </p:to>
                                    </p:set>
                                    <p:animEffect transition="in" filter="fade">
                                      <p:cBhvr>
                                        <p:cTn id="22" dur="500"/>
                                        <p:tgtEl>
                                          <p:spTgt spid="7">
                                            <p:txEl>
                                              <p:pRg st="5" end="5"/>
                                            </p:txEl>
                                          </p:spTgt>
                                        </p:tgtEl>
                                      </p:cBhvr>
                                    </p:animEffect>
                                  </p:childTnLst>
                                </p:cTn>
                              </p:par>
                              <p:par>
                                <p:cTn id="23" presetID="10" presetClass="entr" presetSubtype="0" fill="hold" grpId="0" nodeType="withEffect">
                                  <p:stCondLst>
                                    <p:cond delay="750"/>
                                  </p:stCondLst>
                                  <p:childTnLst>
                                    <p:set>
                                      <p:cBhvr>
                                        <p:cTn id="24" dur="1" fill="hold">
                                          <p:stCondLst>
                                            <p:cond delay="0"/>
                                          </p:stCondLst>
                                        </p:cTn>
                                        <p:tgtEl>
                                          <p:spTgt spid="7">
                                            <p:txEl>
                                              <p:pRg st="6" end="6"/>
                                            </p:txEl>
                                          </p:spTgt>
                                        </p:tgtEl>
                                        <p:attrNameLst>
                                          <p:attrName>style.visibility</p:attrName>
                                        </p:attrNameLst>
                                      </p:cBhvr>
                                      <p:to>
                                        <p:strVal val="visible"/>
                                      </p:to>
                                    </p:set>
                                    <p:animEffect transition="in" filter="fade">
                                      <p:cBhvr>
                                        <p:cTn id="25" dur="500"/>
                                        <p:tgtEl>
                                          <p:spTgt spid="7">
                                            <p:txEl>
                                              <p:pRg st="6" end="6"/>
                                            </p:txEl>
                                          </p:spTgt>
                                        </p:tgtEl>
                                      </p:cBhvr>
                                    </p:animEffect>
                                  </p:childTnLst>
                                </p:cTn>
                              </p:par>
                              <p:par>
                                <p:cTn id="26" presetID="10" presetClass="entr" presetSubtype="0" fill="hold" grpId="0" nodeType="withEffect">
                                  <p:stCondLst>
                                    <p:cond delay="750"/>
                                  </p:stCondLst>
                                  <p:childTnLst>
                                    <p:set>
                                      <p:cBhvr>
                                        <p:cTn id="27" dur="1" fill="hold">
                                          <p:stCondLst>
                                            <p:cond delay="0"/>
                                          </p:stCondLst>
                                        </p:cTn>
                                        <p:tgtEl>
                                          <p:spTgt spid="7">
                                            <p:txEl>
                                              <p:pRg st="7" end="7"/>
                                            </p:txEl>
                                          </p:spTgt>
                                        </p:tgtEl>
                                        <p:attrNameLst>
                                          <p:attrName>style.visibility</p:attrName>
                                        </p:attrNameLst>
                                      </p:cBhvr>
                                      <p:to>
                                        <p:strVal val="visible"/>
                                      </p:to>
                                    </p:set>
                                    <p:animEffect transition="in" filter="fade">
                                      <p:cBhvr>
                                        <p:cTn id="28" dur="500"/>
                                        <p:tgtEl>
                                          <p:spTgt spid="7">
                                            <p:txEl>
                                              <p:pRg st="7" end="7"/>
                                            </p:txEl>
                                          </p:spTgt>
                                        </p:tgtEl>
                                      </p:cBhvr>
                                    </p:animEffect>
                                  </p:childTnLst>
                                </p:cTn>
                              </p:par>
                              <p:par>
                                <p:cTn id="29" presetID="10" presetClass="entr" presetSubtype="0" fill="hold" grpId="0" nodeType="withEffect">
                                  <p:stCondLst>
                                    <p:cond delay="750"/>
                                  </p:stCondLst>
                                  <p:childTnLst>
                                    <p:set>
                                      <p:cBhvr>
                                        <p:cTn id="30" dur="1" fill="hold">
                                          <p:stCondLst>
                                            <p:cond delay="0"/>
                                          </p:stCondLst>
                                        </p:cTn>
                                        <p:tgtEl>
                                          <p:spTgt spid="7">
                                            <p:txEl>
                                              <p:pRg st="8" end="8"/>
                                            </p:txEl>
                                          </p:spTgt>
                                        </p:tgtEl>
                                        <p:attrNameLst>
                                          <p:attrName>style.visibility</p:attrName>
                                        </p:attrNameLst>
                                      </p:cBhvr>
                                      <p:to>
                                        <p:strVal val="visible"/>
                                      </p:to>
                                    </p:set>
                                    <p:animEffect transition="in" filter="fade">
                                      <p:cBhvr>
                                        <p:cTn id="31" dur="500"/>
                                        <p:tgtEl>
                                          <p:spTgt spid="7">
                                            <p:txEl>
                                              <p:pRg st="8" end="8"/>
                                            </p:txEl>
                                          </p:spTgt>
                                        </p:tgtEl>
                                      </p:cBhvr>
                                    </p:animEffect>
                                  </p:childTnLst>
                                </p:cTn>
                              </p:par>
                              <p:par>
                                <p:cTn id="32" presetID="10" presetClass="entr" presetSubtype="0" fill="hold" grpId="0" nodeType="withEffect">
                                  <p:stCondLst>
                                    <p:cond delay="0"/>
                                  </p:stCondLst>
                                  <p:iterate type="lt">
                                    <p:tmPct val="10000"/>
                                  </p:iterate>
                                  <p:childTnLst>
                                    <p:set>
                                      <p:cBhvr>
                                        <p:cTn id="33" dur="1" fill="hold">
                                          <p:stCondLst>
                                            <p:cond delay="0"/>
                                          </p:stCondLst>
                                        </p:cTn>
                                        <p:tgtEl>
                                          <p:spTgt spid="5"/>
                                        </p:tgtEl>
                                        <p:attrNameLst>
                                          <p:attrName>style.visibility</p:attrName>
                                        </p:attrNameLst>
                                      </p:cBhvr>
                                      <p:to>
                                        <p:strVal val="visible"/>
                                      </p:to>
                                    </p:set>
                                    <p:animEffect transition="in" filter="fade">
                                      <p:cBhvr>
                                        <p:cTn id="3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tmplLst>
          <p:tmpl lvl="1">
            <p:tnLst>
              <p:par>
                <p:cTn presetID="10" presetClass="entr" presetSubtype="0" fill="hold" nodeType="withEffect">
                  <p:stCondLst>
                    <p:cond delay="75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 lvl="2">
            <p:tnLst>
              <p:par>
                <p:cTn presetID="10" presetClass="entr" presetSubtype="0" fill="hold" nodeType="withEffect">
                  <p:stCondLst>
                    <p:cond delay="75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 lvl="3">
            <p:tnLst>
              <p:par>
                <p:cTn presetID="10" presetClass="entr" presetSubtype="0" fill="hold" nodeType="withEffect">
                  <p:stCondLst>
                    <p:cond delay="75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 lvl="4">
            <p:tnLst>
              <p:par>
                <p:cTn presetID="10" presetClass="entr" presetSubtype="0" fill="hold" nodeType="withEffect">
                  <p:stCondLst>
                    <p:cond delay="75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 lvl="5">
            <p:tnLst>
              <p:par>
                <p:cTn presetID="10" presetClass="entr" presetSubtype="0" fill="hold" nodeType="withEffect">
                  <p:stCondLst>
                    <p:cond delay="75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 lvl="6">
            <p:tnLst>
              <p:par>
                <p:cTn presetID="10" presetClass="entr" presetSubtype="0" fill="hold" nodeType="withEffect">
                  <p:stCondLst>
                    <p:cond delay="75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 lvl="7">
            <p:tnLst>
              <p:par>
                <p:cTn presetID="10" presetClass="entr" presetSubtype="0" fill="hold" nodeType="withEffect">
                  <p:stCondLst>
                    <p:cond delay="75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 lvl="8">
            <p:tnLst>
              <p:par>
                <p:cTn presetID="10" presetClass="entr" presetSubtype="0" fill="hold" nodeType="withEffect">
                  <p:stCondLst>
                    <p:cond delay="75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 lvl="9">
            <p:tnLst>
              <p:par>
                <p:cTn presetID="10" presetClass="entr" presetSubtype="0" fill="hold" nodeType="withEffect">
                  <p:stCondLst>
                    <p:cond delay="75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childTnLst>
                </p:cTn>
              </p:par>
            </p:tnLst>
          </p:tmpl>
        </p:tmplLst>
      </p:bldP>
      <p:bldP spid="5" grpId="0"/>
    </p:bldLst>
  </p:timing>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sp>
        <p:nvSpPr>
          <p:cNvPr id="35" name="Rechthoek 34">
            <a:extLst>
              <a:ext uri="{FF2B5EF4-FFF2-40B4-BE49-F238E27FC236}">
                <a16:creationId xmlns:a16="http://schemas.microsoft.com/office/drawing/2014/main" id="{9A36B87C-FAA5-5FD1-2721-F70908AF0E61}"/>
              </a:ext>
            </a:extLst>
          </p:cNvPr>
          <p:cNvSpPr/>
          <p:nvPr userDrawn="1"/>
        </p:nvSpPr>
        <p:spPr>
          <a:xfrm>
            <a:off x="9397218" y="0"/>
            <a:ext cx="2794782" cy="1025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914400" rtl="0" eaLnBrk="1" fontAlgn="auto" latinLnBrk="0" hangingPunct="1">
              <a:lnSpc>
                <a:spcPct val="90000"/>
              </a:lnSpc>
              <a:spcBef>
                <a:spcPts val="200"/>
              </a:spcBef>
              <a:spcAft>
                <a:spcPts val="200"/>
              </a:spcAft>
              <a:buClrTx/>
              <a:buSzTx/>
              <a:buFontTx/>
              <a:buNone/>
              <a:tabLst/>
              <a:defRPr/>
            </a:pPr>
            <a:endParaRPr kumimoji="0" lang="nl-NL" sz="1600" b="0" i="0" u="none" strike="noStrike" kern="1200" cap="none" spc="0" normalizeH="0" baseline="0" noProof="0" dirty="0" err="1">
              <a:ln>
                <a:noFill/>
              </a:ln>
              <a:solidFill>
                <a:srgbClr val="FFFFFF"/>
              </a:solidFill>
              <a:effectLst/>
              <a:uLnTx/>
              <a:uFillTx/>
              <a:latin typeface="Archivo Narrow"/>
              <a:ea typeface="+mn-ea"/>
              <a:cs typeface="+mn-cs"/>
            </a:endParaRPr>
          </a:p>
        </p:txBody>
      </p:sp>
      <p:sp>
        <p:nvSpPr>
          <p:cNvPr id="5" name="Tijdelijke aanduiding voor afbeelding 19">
            <a:extLst>
              <a:ext uri="{FF2B5EF4-FFF2-40B4-BE49-F238E27FC236}">
                <a16:creationId xmlns:a16="http://schemas.microsoft.com/office/drawing/2014/main" id="{E082CE26-9280-1BE4-2A32-79D76F459DB5}"/>
              </a:ext>
            </a:extLst>
          </p:cNvPr>
          <p:cNvSpPr>
            <a:spLocks noGrp="1"/>
          </p:cNvSpPr>
          <p:nvPr>
            <p:ph type="pic" sz="quarter" idx="21" hasCustomPrompt="1"/>
          </p:nvPr>
        </p:nvSpPr>
        <p:spPr>
          <a:xfrm>
            <a:off x="5383943" y="0"/>
            <a:ext cx="6808057" cy="6858000"/>
          </a:xfrm>
          <a:custGeom>
            <a:avLst/>
            <a:gdLst>
              <a:gd name="connsiteX0" fmla="*/ 3725395 w 6808057"/>
              <a:gd name="connsiteY0" fmla="*/ 0 h 6858000"/>
              <a:gd name="connsiteX1" fmla="*/ 4948617 w 6808057"/>
              <a:gd name="connsiteY1" fmla="*/ 0 h 6858000"/>
              <a:gd name="connsiteX2" fmla="*/ 5584835 w 6808057"/>
              <a:gd name="connsiteY2" fmla="*/ 0 h 6858000"/>
              <a:gd name="connsiteX3" fmla="*/ 6808057 w 6808057"/>
              <a:gd name="connsiteY3" fmla="*/ 0 h 6858000"/>
              <a:gd name="connsiteX4" fmla="*/ 6808057 w 6808057"/>
              <a:gd name="connsiteY4" fmla="*/ 6858000 h 6858000"/>
              <a:gd name="connsiteX5" fmla="*/ 5584835 w 6808057"/>
              <a:gd name="connsiteY5" fmla="*/ 6858000 h 6858000"/>
              <a:gd name="connsiteX6" fmla="*/ 4948617 w 6808057"/>
              <a:gd name="connsiteY6" fmla="*/ 6858000 h 6858000"/>
              <a:gd name="connsiteX7" fmla="*/ 3725395 w 6808057"/>
              <a:gd name="connsiteY7" fmla="*/ 6858000 h 6858000"/>
              <a:gd name="connsiteX8" fmla="*/ 3725395 w 6808057"/>
              <a:gd name="connsiteY8" fmla="*/ 6857600 h 6858000"/>
              <a:gd name="connsiteX9" fmla="*/ 1223222 w 6808057"/>
              <a:gd name="connsiteY9" fmla="*/ 6857600 h 6858000"/>
              <a:gd name="connsiteX10" fmla="*/ 0 w 6808057"/>
              <a:gd name="connsiteY10" fmla="*/ 6857600 h 6858000"/>
              <a:gd name="connsiteX11" fmla="*/ 3725395 w 6808057"/>
              <a:gd name="connsiteY11" fmla="*/ 51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08057" h="6858000">
                <a:moveTo>
                  <a:pt x="3725395" y="0"/>
                </a:moveTo>
                <a:lnTo>
                  <a:pt x="4948617" y="0"/>
                </a:lnTo>
                <a:lnTo>
                  <a:pt x="5584835" y="0"/>
                </a:lnTo>
                <a:lnTo>
                  <a:pt x="6808057" y="0"/>
                </a:lnTo>
                <a:lnTo>
                  <a:pt x="6808057" y="6858000"/>
                </a:lnTo>
                <a:lnTo>
                  <a:pt x="5584835" y="6858000"/>
                </a:lnTo>
                <a:lnTo>
                  <a:pt x="4948617" y="6858000"/>
                </a:lnTo>
                <a:lnTo>
                  <a:pt x="3725395" y="6858000"/>
                </a:lnTo>
                <a:lnTo>
                  <a:pt x="3725395" y="6857600"/>
                </a:lnTo>
                <a:lnTo>
                  <a:pt x="1223222" y="6857600"/>
                </a:lnTo>
                <a:lnTo>
                  <a:pt x="0" y="6857600"/>
                </a:lnTo>
                <a:lnTo>
                  <a:pt x="3725395" y="5167"/>
                </a:lnTo>
                <a:close/>
              </a:path>
            </a:pathLst>
          </a:custGeom>
          <a:solidFill>
            <a:schemeClr val="bg1">
              <a:lumMod val="95000"/>
            </a:schemeClr>
          </a:solidFill>
        </p:spPr>
        <p:txBody>
          <a:bodyPr wrap="square" lIns="360000" tIns="0" rIns="720000" bIns="1260000" anchor="ctr" anchorCtr="0">
            <a:noAutofit/>
          </a:bodyPr>
          <a:lstStyle>
            <a:lvl1pPr marL="0" indent="0" algn="r">
              <a:lnSpc>
                <a:spcPct val="100000"/>
              </a:lnSpc>
              <a:spcBef>
                <a:spcPts val="0"/>
              </a:spcBef>
              <a:spcAft>
                <a:spcPts val="0"/>
              </a:spcAft>
              <a:buNone/>
              <a:defRPr sz="1200" i="1">
                <a:solidFill>
                  <a:schemeClr val="bg1">
                    <a:lumMod val="50000"/>
                  </a:schemeClr>
                </a:solidFill>
              </a:defRPr>
            </a:lvl1pPr>
          </a:lstStyle>
          <a:p>
            <a:r>
              <a:rPr lang="nl-NL" dirty="0"/>
              <a:t>Selecteer dit kader, ga naar ‘Slidebuilder’, </a:t>
            </a:r>
            <a:br>
              <a:rPr lang="nl-NL" dirty="0"/>
            </a:br>
            <a:r>
              <a:rPr lang="nl-NL" dirty="0"/>
              <a:t>klik op ‘Afbeeldingen’, selecteer een afbeelding en klik op ‘Invoegen’.</a:t>
            </a:r>
          </a:p>
        </p:txBody>
      </p:sp>
      <p:sp>
        <p:nvSpPr>
          <p:cNvPr id="13" name="Titel 12">
            <a:extLst>
              <a:ext uri="{FF2B5EF4-FFF2-40B4-BE49-F238E27FC236}">
                <a16:creationId xmlns:a16="http://schemas.microsoft.com/office/drawing/2014/main" id="{E541B53C-EDA7-4445-8B1E-7C9991C20FEA}"/>
              </a:ext>
            </a:extLst>
          </p:cNvPr>
          <p:cNvSpPr>
            <a:spLocks noGrp="1"/>
          </p:cNvSpPr>
          <p:nvPr>
            <p:ph type="title" hasCustomPrompt="1"/>
          </p:nvPr>
        </p:nvSpPr>
        <p:spPr>
          <a:xfrm>
            <a:off x="719999" y="720000"/>
            <a:ext cx="6808057" cy="369025"/>
          </a:xfrm>
        </p:spPr>
        <p:txBody>
          <a:bodyPr/>
          <a:lstStyle>
            <a:lvl1pPr>
              <a:defRPr/>
            </a:lvl1pPr>
          </a:lstStyle>
          <a:p>
            <a:r>
              <a:rPr lang="nl-NL" noProof="0" dirty="0"/>
              <a:t>Plaats hier je titel</a:t>
            </a:r>
            <a:endParaRPr lang="nl-NL" dirty="0"/>
          </a:p>
        </p:txBody>
      </p:sp>
      <p:sp>
        <p:nvSpPr>
          <p:cNvPr id="21" name="Rechthoek 20">
            <a:extLst>
              <a:ext uri="{FF2B5EF4-FFF2-40B4-BE49-F238E27FC236}">
                <a16:creationId xmlns:a16="http://schemas.microsoft.com/office/drawing/2014/main" id="{8778B65F-BF88-4C17-8B7E-1110F69AEE26}"/>
              </a:ext>
            </a:extLst>
          </p:cNvPr>
          <p:cNvSpPr/>
          <p:nvPr userDrawn="1"/>
        </p:nvSpPr>
        <p:spPr>
          <a:xfrm>
            <a:off x="0" y="-425941"/>
            <a:ext cx="698909"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600" b="0" i="0" u="none" strike="noStrike" kern="1200" cap="none" spc="0" normalizeH="0" baseline="0" noProof="0" dirty="0">
                <a:ln>
                  <a:noFill/>
                </a:ln>
                <a:solidFill>
                  <a:srgbClr val="001935"/>
                </a:solidFill>
                <a:effectLst/>
                <a:uLnTx/>
                <a:uFillTx/>
                <a:latin typeface="Roboto Serif UltraCondensed"/>
                <a:ea typeface="+mn-ea"/>
                <a:cs typeface="+mn-cs"/>
              </a:rPr>
              <a:t>Agenda</a:t>
            </a:r>
          </a:p>
        </p:txBody>
      </p:sp>
      <p:sp>
        <p:nvSpPr>
          <p:cNvPr id="8" name="Tijdelijke aanduiding voor tekst 7">
            <a:extLst>
              <a:ext uri="{FF2B5EF4-FFF2-40B4-BE49-F238E27FC236}">
                <a16:creationId xmlns:a16="http://schemas.microsoft.com/office/drawing/2014/main" id="{BEEE0481-0163-B5A0-65FD-0B4BE47A24C3}"/>
              </a:ext>
            </a:extLst>
          </p:cNvPr>
          <p:cNvSpPr>
            <a:spLocks noGrp="1"/>
          </p:cNvSpPr>
          <p:nvPr>
            <p:ph type="body" sz="quarter" idx="22" hasCustomPrompt="1"/>
          </p:nvPr>
        </p:nvSpPr>
        <p:spPr>
          <a:xfrm>
            <a:off x="1000730" y="1592263"/>
            <a:ext cx="4380750" cy="368300"/>
          </a:xfrm>
        </p:spPr>
        <p:txBody>
          <a:bodyPr anchor="ctr"/>
          <a:lstStyle>
            <a:lvl1pPr marL="0" indent="0">
              <a:buFontTx/>
              <a:buNone/>
              <a:defRPr sz="1800"/>
            </a:lvl1pPr>
          </a:lstStyle>
          <a:p>
            <a:pPr lvl="0"/>
            <a:r>
              <a:rPr lang="nl-NL" dirty="0"/>
              <a:t>Plaats hier je onderwerp</a:t>
            </a:r>
          </a:p>
        </p:txBody>
      </p:sp>
      <p:sp>
        <p:nvSpPr>
          <p:cNvPr id="10" name="Tijdelijke aanduiding voor tekst 7">
            <a:extLst>
              <a:ext uri="{FF2B5EF4-FFF2-40B4-BE49-F238E27FC236}">
                <a16:creationId xmlns:a16="http://schemas.microsoft.com/office/drawing/2014/main" id="{091B4306-CA98-4E2F-C198-AA51BDA37997}"/>
              </a:ext>
            </a:extLst>
          </p:cNvPr>
          <p:cNvSpPr>
            <a:spLocks noGrp="1"/>
          </p:cNvSpPr>
          <p:nvPr>
            <p:ph type="body" sz="quarter" idx="24" hasCustomPrompt="1"/>
          </p:nvPr>
        </p:nvSpPr>
        <p:spPr>
          <a:xfrm>
            <a:off x="1000730" y="2145393"/>
            <a:ext cx="4380750" cy="368300"/>
          </a:xfrm>
        </p:spPr>
        <p:txBody>
          <a:bodyPr anchor="ctr"/>
          <a:lstStyle>
            <a:lvl1pPr marL="0" indent="0">
              <a:buFontTx/>
              <a:buNone/>
              <a:defRPr sz="1800"/>
            </a:lvl1pPr>
          </a:lstStyle>
          <a:p>
            <a:pPr lvl="0"/>
            <a:r>
              <a:rPr lang="nl-NL" dirty="0"/>
              <a:t>Plaats hier je onderwerp</a:t>
            </a:r>
          </a:p>
        </p:txBody>
      </p:sp>
      <p:sp>
        <p:nvSpPr>
          <p:cNvPr id="12" name="Tijdelijke aanduiding voor tekst 7">
            <a:extLst>
              <a:ext uri="{FF2B5EF4-FFF2-40B4-BE49-F238E27FC236}">
                <a16:creationId xmlns:a16="http://schemas.microsoft.com/office/drawing/2014/main" id="{8989BB18-1595-2035-026F-160E3455F37A}"/>
              </a:ext>
            </a:extLst>
          </p:cNvPr>
          <p:cNvSpPr>
            <a:spLocks noGrp="1"/>
          </p:cNvSpPr>
          <p:nvPr>
            <p:ph type="body" sz="quarter" idx="26" hasCustomPrompt="1"/>
          </p:nvPr>
        </p:nvSpPr>
        <p:spPr>
          <a:xfrm>
            <a:off x="1000730" y="2698523"/>
            <a:ext cx="4380750" cy="368300"/>
          </a:xfrm>
        </p:spPr>
        <p:txBody>
          <a:bodyPr anchor="ctr"/>
          <a:lstStyle>
            <a:lvl1pPr marL="0" indent="0">
              <a:buFontTx/>
              <a:buNone/>
              <a:defRPr sz="1800"/>
            </a:lvl1pPr>
          </a:lstStyle>
          <a:p>
            <a:pPr lvl="0"/>
            <a:r>
              <a:rPr lang="nl-NL" dirty="0"/>
              <a:t>Plaats hier je onderwerp</a:t>
            </a:r>
          </a:p>
        </p:txBody>
      </p:sp>
      <p:sp>
        <p:nvSpPr>
          <p:cNvPr id="15" name="Tijdelijke aanduiding voor tekst 7">
            <a:extLst>
              <a:ext uri="{FF2B5EF4-FFF2-40B4-BE49-F238E27FC236}">
                <a16:creationId xmlns:a16="http://schemas.microsoft.com/office/drawing/2014/main" id="{E49A19AF-A645-3B4B-3A39-AE1D8BF96DDC}"/>
              </a:ext>
            </a:extLst>
          </p:cNvPr>
          <p:cNvSpPr>
            <a:spLocks noGrp="1"/>
          </p:cNvSpPr>
          <p:nvPr>
            <p:ph type="body" sz="quarter" idx="28" hasCustomPrompt="1"/>
          </p:nvPr>
        </p:nvSpPr>
        <p:spPr>
          <a:xfrm>
            <a:off x="1000730" y="3251653"/>
            <a:ext cx="4380750" cy="368300"/>
          </a:xfrm>
        </p:spPr>
        <p:txBody>
          <a:bodyPr anchor="ctr"/>
          <a:lstStyle>
            <a:lvl1pPr marL="0" indent="0">
              <a:buFontTx/>
              <a:buNone/>
              <a:defRPr sz="1800"/>
            </a:lvl1pPr>
          </a:lstStyle>
          <a:p>
            <a:pPr lvl="0"/>
            <a:r>
              <a:rPr lang="nl-NL" dirty="0"/>
              <a:t>Plaats hier je onderwerp</a:t>
            </a:r>
          </a:p>
        </p:txBody>
      </p:sp>
      <p:sp>
        <p:nvSpPr>
          <p:cNvPr id="17" name="Tijdelijke aanduiding voor tekst 7">
            <a:extLst>
              <a:ext uri="{FF2B5EF4-FFF2-40B4-BE49-F238E27FC236}">
                <a16:creationId xmlns:a16="http://schemas.microsoft.com/office/drawing/2014/main" id="{17419DB4-3B4F-B656-659C-8B474104EE17}"/>
              </a:ext>
            </a:extLst>
          </p:cNvPr>
          <p:cNvSpPr>
            <a:spLocks noGrp="1"/>
          </p:cNvSpPr>
          <p:nvPr>
            <p:ph type="body" sz="quarter" idx="30" hasCustomPrompt="1"/>
          </p:nvPr>
        </p:nvSpPr>
        <p:spPr>
          <a:xfrm>
            <a:off x="1000730" y="3804783"/>
            <a:ext cx="4380750" cy="368300"/>
          </a:xfrm>
        </p:spPr>
        <p:txBody>
          <a:bodyPr anchor="ctr"/>
          <a:lstStyle>
            <a:lvl1pPr marL="0" indent="0">
              <a:buFontTx/>
              <a:buNone/>
              <a:defRPr sz="1800"/>
            </a:lvl1pPr>
          </a:lstStyle>
          <a:p>
            <a:pPr lvl="0"/>
            <a:r>
              <a:rPr lang="nl-NL" dirty="0"/>
              <a:t>Plaats hier je onderwerp</a:t>
            </a:r>
          </a:p>
        </p:txBody>
      </p:sp>
      <p:sp>
        <p:nvSpPr>
          <p:cNvPr id="19" name="Tijdelijke aanduiding voor tekst 7">
            <a:extLst>
              <a:ext uri="{FF2B5EF4-FFF2-40B4-BE49-F238E27FC236}">
                <a16:creationId xmlns:a16="http://schemas.microsoft.com/office/drawing/2014/main" id="{C0E3FF10-212F-DA8C-3CC0-1C40E35EE7C8}"/>
              </a:ext>
            </a:extLst>
          </p:cNvPr>
          <p:cNvSpPr>
            <a:spLocks noGrp="1"/>
          </p:cNvSpPr>
          <p:nvPr>
            <p:ph type="body" sz="quarter" idx="32" hasCustomPrompt="1"/>
          </p:nvPr>
        </p:nvSpPr>
        <p:spPr>
          <a:xfrm>
            <a:off x="1000730" y="4357913"/>
            <a:ext cx="4380750" cy="368300"/>
          </a:xfrm>
        </p:spPr>
        <p:txBody>
          <a:bodyPr anchor="ctr"/>
          <a:lstStyle>
            <a:lvl1pPr marL="0" indent="0">
              <a:buFontTx/>
              <a:buNone/>
              <a:defRPr sz="1800"/>
            </a:lvl1pPr>
          </a:lstStyle>
          <a:p>
            <a:pPr lvl="0"/>
            <a:r>
              <a:rPr lang="nl-NL" dirty="0"/>
              <a:t>Plaats hier je onderwerp</a:t>
            </a:r>
          </a:p>
        </p:txBody>
      </p:sp>
      <p:sp>
        <p:nvSpPr>
          <p:cNvPr id="22" name="Tijdelijke aanduiding voor tekst 7">
            <a:extLst>
              <a:ext uri="{FF2B5EF4-FFF2-40B4-BE49-F238E27FC236}">
                <a16:creationId xmlns:a16="http://schemas.microsoft.com/office/drawing/2014/main" id="{11BA1939-66E7-D3F3-C2DA-176592D8C817}"/>
              </a:ext>
            </a:extLst>
          </p:cNvPr>
          <p:cNvSpPr>
            <a:spLocks noGrp="1"/>
          </p:cNvSpPr>
          <p:nvPr>
            <p:ph type="body" sz="quarter" idx="34" hasCustomPrompt="1"/>
          </p:nvPr>
        </p:nvSpPr>
        <p:spPr>
          <a:xfrm>
            <a:off x="1000730" y="4911043"/>
            <a:ext cx="4380750" cy="368300"/>
          </a:xfrm>
        </p:spPr>
        <p:txBody>
          <a:bodyPr anchor="ctr"/>
          <a:lstStyle>
            <a:lvl1pPr marL="0" indent="0">
              <a:buFontTx/>
              <a:buNone/>
              <a:defRPr sz="1800"/>
            </a:lvl1pPr>
          </a:lstStyle>
          <a:p>
            <a:pPr lvl="0"/>
            <a:r>
              <a:rPr lang="nl-NL" dirty="0"/>
              <a:t>Plaats hier je onderwerp</a:t>
            </a:r>
          </a:p>
        </p:txBody>
      </p:sp>
      <p:sp>
        <p:nvSpPr>
          <p:cNvPr id="24" name="Tijdelijke aanduiding voor tekst 7">
            <a:extLst>
              <a:ext uri="{FF2B5EF4-FFF2-40B4-BE49-F238E27FC236}">
                <a16:creationId xmlns:a16="http://schemas.microsoft.com/office/drawing/2014/main" id="{40FBB04D-DA13-0372-7A61-B2215333D84D}"/>
              </a:ext>
            </a:extLst>
          </p:cNvPr>
          <p:cNvSpPr>
            <a:spLocks noGrp="1"/>
          </p:cNvSpPr>
          <p:nvPr>
            <p:ph type="body" sz="quarter" idx="36" hasCustomPrompt="1"/>
          </p:nvPr>
        </p:nvSpPr>
        <p:spPr>
          <a:xfrm>
            <a:off x="1000730" y="5464175"/>
            <a:ext cx="4380750" cy="368300"/>
          </a:xfrm>
        </p:spPr>
        <p:txBody>
          <a:bodyPr anchor="ctr"/>
          <a:lstStyle>
            <a:lvl1pPr marL="0" indent="0">
              <a:buFontTx/>
              <a:buNone/>
              <a:defRPr sz="1800"/>
            </a:lvl1pPr>
          </a:lstStyle>
          <a:p>
            <a:pPr lvl="0"/>
            <a:r>
              <a:rPr lang="nl-NL" dirty="0"/>
              <a:t>Plaats hier je onderwerp</a:t>
            </a:r>
          </a:p>
        </p:txBody>
      </p:sp>
      <p:sp>
        <p:nvSpPr>
          <p:cNvPr id="30" name="Tijdelijke aanduiding voor datum 29">
            <a:extLst>
              <a:ext uri="{FF2B5EF4-FFF2-40B4-BE49-F238E27FC236}">
                <a16:creationId xmlns:a16="http://schemas.microsoft.com/office/drawing/2014/main" id="{EB25F155-C95E-B641-5AEE-8B6CADF35786}"/>
              </a:ext>
            </a:extLst>
          </p:cNvPr>
          <p:cNvSpPr>
            <a:spLocks noGrp="1"/>
          </p:cNvSpPr>
          <p:nvPr>
            <p:ph type="dt" sz="half" idx="4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344D3F-07C1-4FF8-B57D-D21EE4BEC038}" type="datetime4">
              <a:rPr kumimoji="0" lang="nl-NL" sz="800" b="0" i="0" u="none" strike="noStrike" kern="1200" cap="none" spc="0" normalizeH="0" baseline="0" noProof="0" smtClean="0">
                <a:ln>
                  <a:noFill/>
                </a:ln>
                <a:solidFill>
                  <a:srgbClr val="FFFFFF">
                    <a:lumMod val="50000"/>
                  </a:srgbClr>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 mei 2026</a:t>
            </a:fld>
            <a:endParaRPr kumimoji="0" lang="nl-NL" sz="800" b="0" i="0" u="none" strike="noStrike" kern="1200" cap="none" spc="0" normalizeH="0" baseline="0" noProof="0" dirty="0">
              <a:ln>
                <a:noFill/>
              </a:ln>
              <a:solidFill>
                <a:srgbClr val="FFFFFF">
                  <a:lumMod val="50000"/>
                </a:srgbClr>
              </a:solidFill>
              <a:effectLst/>
              <a:uLnTx/>
              <a:uFillTx/>
              <a:latin typeface="Archivo Narrow"/>
              <a:ea typeface="+mn-ea"/>
              <a:cs typeface="Segoe UI Light" panose="020B0502040204020203" pitchFamily="34" charset="0"/>
            </a:endParaRPr>
          </a:p>
        </p:txBody>
      </p:sp>
      <p:sp>
        <p:nvSpPr>
          <p:cNvPr id="31" name="Tijdelijke aanduiding voor voettekst 30">
            <a:extLst>
              <a:ext uri="{FF2B5EF4-FFF2-40B4-BE49-F238E27FC236}">
                <a16:creationId xmlns:a16="http://schemas.microsoft.com/office/drawing/2014/main" id="{44153DFC-CE6D-C998-6181-EB2F50CB427A}"/>
              </a:ext>
            </a:extLst>
          </p:cNvPr>
          <p:cNvSpPr>
            <a:spLocks noGrp="1"/>
          </p:cNvSpPr>
          <p:nvPr>
            <p:ph type="ftr" sz="quarter" idx="41"/>
          </p:nvPr>
        </p:nvSpPr>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a:ln>
                  <a:noFill/>
                </a:ln>
                <a:solidFill>
                  <a:srgbClr val="FFFFFF"/>
                </a:solidFill>
                <a:effectLst/>
                <a:uLnTx/>
                <a:uFillTx/>
                <a:latin typeface="Archivo Narrow"/>
                <a:ea typeface="+mn-ea"/>
                <a:cs typeface="Segoe UI Light" panose="020B0502040204020203" pitchFamily="34" charset="0"/>
              </a:rPr>
              <a:t>Voettekst</a:t>
            </a:r>
            <a:endParaRPr kumimoji="0" lang="nl-NL" sz="900" b="0" i="0" u="none" strike="noStrike" kern="1200" cap="none" spc="0" normalizeH="0" baseline="0" noProof="0" dirty="0">
              <a:ln>
                <a:noFill/>
              </a:ln>
              <a:solidFill>
                <a:srgbClr val="FFFFFF"/>
              </a:solidFill>
              <a:effectLst/>
              <a:uLnTx/>
              <a:uFillTx/>
              <a:latin typeface="Archivo Narrow"/>
              <a:ea typeface="+mn-ea"/>
              <a:cs typeface="Segoe UI Light" panose="020B0502040204020203" pitchFamily="34" charset="0"/>
            </a:endParaRPr>
          </a:p>
        </p:txBody>
      </p:sp>
      <p:sp>
        <p:nvSpPr>
          <p:cNvPr id="32" name="Tijdelijke aanduiding voor dianummer 31">
            <a:extLst>
              <a:ext uri="{FF2B5EF4-FFF2-40B4-BE49-F238E27FC236}">
                <a16:creationId xmlns:a16="http://schemas.microsoft.com/office/drawing/2014/main" id="{5CF79A7A-024E-D9F6-30B6-4A8259405D24}"/>
              </a:ext>
            </a:extLst>
          </p:cNvPr>
          <p:cNvSpPr>
            <a:spLocks noGrp="1"/>
          </p:cNvSpPr>
          <p:nvPr>
            <p:ph type="sldNum" sz="quarter" idx="42"/>
          </p:nvPr>
        </p:nvSpPr>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E843DB9-9987-4157-AB9C-CEA8D7D910BB}" type="slidenum">
              <a:rPr kumimoji="0" lang="nl-NL" sz="1000" b="1" i="0" u="none" strike="noStrike" kern="1200" cap="none" spc="0" normalizeH="0" baseline="0" noProof="0" smtClean="0">
                <a:ln>
                  <a:noFill/>
                </a:ln>
                <a:solidFill>
                  <a:srgbClr val="FFFFFF"/>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‹nr.›</a:t>
            </a:fld>
            <a:endParaRPr kumimoji="0" lang="nl-NL" sz="1000" b="1" i="0" u="none" strike="noStrike" kern="1200" cap="none" spc="0" normalizeH="0" baseline="0" noProof="0" dirty="0">
              <a:ln>
                <a:noFill/>
              </a:ln>
              <a:solidFill>
                <a:srgbClr val="FFFFFF"/>
              </a:solidFill>
              <a:effectLst/>
              <a:uLnTx/>
              <a:uFillTx/>
              <a:latin typeface="Archivo Narrow"/>
              <a:ea typeface="+mn-ea"/>
              <a:cs typeface="Segoe UI Light" panose="020B0502040204020203" pitchFamily="34" charset="0"/>
            </a:endParaRPr>
          </a:p>
        </p:txBody>
      </p:sp>
      <p:grpSp>
        <p:nvGrpSpPr>
          <p:cNvPr id="2" name="INSTRUCTIE">
            <a:extLst>
              <a:ext uri="{FF2B5EF4-FFF2-40B4-BE49-F238E27FC236}">
                <a16:creationId xmlns:a16="http://schemas.microsoft.com/office/drawing/2014/main" id="{660EF284-3000-432B-D885-7CB2123BE9D4}"/>
              </a:ext>
            </a:extLst>
          </p:cNvPr>
          <p:cNvGrpSpPr/>
          <p:nvPr userDrawn="1"/>
        </p:nvGrpSpPr>
        <p:grpSpPr>
          <a:xfrm>
            <a:off x="12377595" y="-1"/>
            <a:ext cx="3693386" cy="6688475"/>
            <a:chOff x="-3786165" y="-1"/>
            <a:chExt cx="3693386" cy="6688475"/>
          </a:xfrm>
        </p:grpSpPr>
        <p:sp>
          <p:nvSpPr>
            <p:cNvPr id="3" name="Rechthoek 2">
              <a:extLst>
                <a:ext uri="{FF2B5EF4-FFF2-40B4-BE49-F238E27FC236}">
                  <a16:creationId xmlns:a16="http://schemas.microsoft.com/office/drawing/2014/main" id="{F87B3E9A-CB16-1836-2310-F1D5761CC4C4}"/>
                </a:ext>
              </a:extLst>
            </p:cNvPr>
            <p:cNvSpPr/>
            <p:nvPr userDrawn="1"/>
          </p:nvSpPr>
          <p:spPr>
            <a:xfrm>
              <a:off x="-3786165" y="-1"/>
              <a:ext cx="3593091" cy="603485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a:ln>
                    <a:noFill/>
                  </a:ln>
                  <a:solidFill>
                    <a:srgbClr val="001935"/>
                  </a:solidFill>
                  <a:effectLst/>
                  <a:uLnTx/>
                  <a:uFillTx/>
                  <a:latin typeface="Calibri" panose="020F0502020204030204" pitchFamily="34" charset="0"/>
                  <a:ea typeface="+mn-ea"/>
                  <a:cs typeface="Calibri" panose="020F0502020204030204" pitchFamily="34" charset="0"/>
                </a:rPr>
                <a:t>Afbeelding invoegen/opmaken</a:t>
              </a:r>
            </a:p>
          </p:txBody>
        </p:sp>
        <p:sp>
          <p:nvSpPr>
            <p:cNvPr id="4" name="Ovaal 3">
              <a:extLst>
                <a:ext uri="{FF2B5EF4-FFF2-40B4-BE49-F238E27FC236}">
                  <a16:creationId xmlns:a16="http://schemas.microsoft.com/office/drawing/2014/main" id="{663B17B6-2B5A-A65D-8206-E2B854F4C6AD}"/>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a:t>
              </a:r>
            </a:p>
          </p:txBody>
        </p:sp>
        <p:sp>
          <p:nvSpPr>
            <p:cNvPr id="6" name="Rechthoek 5">
              <a:extLst>
                <a:ext uri="{FF2B5EF4-FFF2-40B4-BE49-F238E27FC236}">
                  <a16:creationId xmlns:a16="http://schemas.microsoft.com/office/drawing/2014/main" id="{2DAE5F52-48F8-EE00-8E29-B4F63059A11D}"/>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Wanneer nodig, verwijder de bestaande afbeelding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Selecteer het afbeeldingskader,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en klik op 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'Afbeeldingen’</a:t>
              </a:r>
              <a:endPar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 name="Ovaal 6">
              <a:extLst>
                <a:ext uri="{FF2B5EF4-FFF2-40B4-BE49-F238E27FC236}">
                  <a16:creationId xmlns:a16="http://schemas.microsoft.com/office/drawing/2014/main" id="{6FED17BA-297F-FC22-C642-40846363E522}"/>
                </a:ext>
              </a:extLst>
            </p:cNvPr>
            <p:cNvSpPr/>
            <p:nvPr userDrawn="1"/>
          </p:nvSpPr>
          <p:spPr>
            <a:xfrm>
              <a:off x="-3603587" y="263393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3</a:t>
              </a:r>
            </a:p>
          </p:txBody>
        </p:sp>
        <p:sp>
          <p:nvSpPr>
            <p:cNvPr id="26" name="Rechthoek 25">
              <a:extLst>
                <a:ext uri="{FF2B5EF4-FFF2-40B4-BE49-F238E27FC236}">
                  <a16:creationId xmlns:a16="http://schemas.microsoft.com/office/drawing/2014/main" id="{0D7CFCEA-7E10-BA12-4299-A0F025A8C040}"/>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Klik met de rechter muisknop op de miniatuurweergave van de dia aan de linkerkant van het scherm 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‘Dia herstellen’</a:t>
              </a:r>
              <a:r>
                <a:rPr kumimoji="0" lang="nl-NL"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27" name="Ovaal 26">
              <a:extLst>
                <a:ext uri="{FF2B5EF4-FFF2-40B4-BE49-F238E27FC236}">
                  <a16:creationId xmlns:a16="http://schemas.microsoft.com/office/drawing/2014/main" id="{67FA4DA0-419F-BBB9-5482-5BF907872BD1}"/>
                </a:ext>
              </a:extLst>
            </p:cNvPr>
            <p:cNvSpPr/>
            <p:nvPr userDrawn="1"/>
          </p:nvSpPr>
          <p:spPr>
            <a:xfrm>
              <a:off x="-3603587" y="422636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4</a:t>
              </a:r>
            </a:p>
          </p:txBody>
        </p:sp>
        <p:sp>
          <p:nvSpPr>
            <p:cNvPr id="28" name="Rechthoek 27">
              <a:extLst>
                <a:ext uri="{FF2B5EF4-FFF2-40B4-BE49-F238E27FC236}">
                  <a16:creationId xmlns:a16="http://schemas.microsoft.com/office/drawing/2014/main" id="{71E6F2F9-E1B0-D021-54C5-6152FAAC7BE7}"/>
                </a:ext>
              </a:extLst>
            </p:cNvPr>
            <p:cNvSpPr/>
            <p:nvPr userDrawn="1"/>
          </p:nvSpPr>
          <p:spPr>
            <a:xfrm>
              <a:off x="-3319416" y="4226366"/>
              <a:ext cx="3008779" cy="820954"/>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Om de afbeelding te schalen of bij te snijden,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‘Hulpmiddelen voor afbeeldingen - Opmaak’</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en klik op 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‘Bijsnijden’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Schaal met de bolletjes de afbeelding en met de hoekjes het afbeeldingskader.</a:t>
              </a:r>
            </a:p>
          </p:txBody>
        </p:sp>
        <p:sp>
          <p:nvSpPr>
            <p:cNvPr id="29" name="Rechthoek 28">
              <a:extLst>
                <a:ext uri="{FF2B5EF4-FFF2-40B4-BE49-F238E27FC236}">
                  <a16:creationId xmlns:a16="http://schemas.microsoft.com/office/drawing/2014/main" id="{93ABC559-9D1F-45EE-FC1D-190522DDC78A}"/>
                </a:ext>
              </a:extLst>
            </p:cNvPr>
            <p:cNvSpPr/>
            <p:nvPr userDrawn="1"/>
          </p:nvSpPr>
          <p:spPr>
            <a:xfrm>
              <a:off x="-3316836" y="3200265"/>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0" i="1"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33" name="Groep 32">
              <a:extLst>
                <a:ext uri="{FF2B5EF4-FFF2-40B4-BE49-F238E27FC236}">
                  <a16:creationId xmlns:a16="http://schemas.microsoft.com/office/drawing/2014/main" id="{37F9BFB6-0F78-D7F6-D16B-13B022AA0558}"/>
                </a:ext>
              </a:extLst>
            </p:cNvPr>
            <p:cNvGrpSpPr/>
            <p:nvPr userDrawn="1"/>
          </p:nvGrpSpPr>
          <p:grpSpPr>
            <a:xfrm>
              <a:off x="-2485819" y="3479783"/>
              <a:ext cx="1222990" cy="563933"/>
              <a:chOff x="-2485819" y="3399207"/>
              <a:chExt cx="1222990" cy="563933"/>
            </a:xfrm>
          </p:grpSpPr>
          <p:sp>
            <p:nvSpPr>
              <p:cNvPr id="74" name="Rechthoek 73">
                <a:extLst>
                  <a:ext uri="{FF2B5EF4-FFF2-40B4-BE49-F238E27FC236}">
                    <a16:creationId xmlns:a16="http://schemas.microsoft.com/office/drawing/2014/main" id="{C9E51CA5-B8A4-F930-F882-2CE5BF3C31F5}"/>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5" name="Rechthoek 74">
                <a:extLst>
                  <a:ext uri="{FF2B5EF4-FFF2-40B4-BE49-F238E27FC236}">
                    <a16:creationId xmlns:a16="http://schemas.microsoft.com/office/drawing/2014/main" id="{4A8D2B9B-DC1C-FC98-DB2D-4E3189234DDB}"/>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76" name="Groep 75">
                <a:extLst>
                  <a:ext uri="{FF2B5EF4-FFF2-40B4-BE49-F238E27FC236}">
                    <a16:creationId xmlns:a16="http://schemas.microsoft.com/office/drawing/2014/main" id="{FD886DA5-F395-F36F-F128-DD2FD2EA3F34}"/>
                  </a:ext>
                </a:extLst>
              </p:cNvPr>
              <p:cNvGrpSpPr/>
              <p:nvPr userDrawn="1"/>
            </p:nvGrpSpPr>
            <p:grpSpPr>
              <a:xfrm>
                <a:off x="-2403869" y="3460544"/>
                <a:ext cx="155951" cy="131922"/>
                <a:chOff x="12968836" y="3354170"/>
                <a:chExt cx="404806" cy="342433"/>
              </a:xfrm>
            </p:grpSpPr>
            <p:sp>
              <p:nvSpPr>
                <p:cNvPr id="89" name="Rechthoek: afgeronde hoeken 88">
                  <a:extLst>
                    <a:ext uri="{FF2B5EF4-FFF2-40B4-BE49-F238E27FC236}">
                      <a16:creationId xmlns:a16="http://schemas.microsoft.com/office/drawing/2014/main" id="{AFBD127C-F642-6926-3C64-A4A2FD7EA3AC}"/>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90" name="Rechthoek 89">
                  <a:extLst>
                    <a:ext uri="{FF2B5EF4-FFF2-40B4-BE49-F238E27FC236}">
                      <a16:creationId xmlns:a16="http://schemas.microsoft.com/office/drawing/2014/main" id="{4DAF3485-89F6-360E-7E76-D48F1FB06B75}"/>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91" name="Rechthoek 90">
                  <a:extLst>
                    <a:ext uri="{FF2B5EF4-FFF2-40B4-BE49-F238E27FC236}">
                      <a16:creationId xmlns:a16="http://schemas.microsoft.com/office/drawing/2014/main" id="{3979D861-BAC5-0BFF-35A4-F5640D5E8826}"/>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92" name="Rechthoek 91">
                  <a:extLst>
                    <a:ext uri="{FF2B5EF4-FFF2-40B4-BE49-F238E27FC236}">
                      <a16:creationId xmlns:a16="http://schemas.microsoft.com/office/drawing/2014/main" id="{96777356-8C0B-908A-AF30-9636BD9E6FFF}"/>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93" name="Rechthoek 92">
                  <a:extLst>
                    <a:ext uri="{FF2B5EF4-FFF2-40B4-BE49-F238E27FC236}">
                      <a16:creationId xmlns:a16="http://schemas.microsoft.com/office/drawing/2014/main" id="{C159CADD-1A29-2FAD-A5A3-16962D1B82E9}"/>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94" name="Rechthoek 93">
                  <a:extLst>
                    <a:ext uri="{FF2B5EF4-FFF2-40B4-BE49-F238E27FC236}">
                      <a16:creationId xmlns:a16="http://schemas.microsoft.com/office/drawing/2014/main" id="{1BF73297-2700-CDF1-6CC0-6B0669B386AF}"/>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77" name="Groep 76">
                <a:extLst>
                  <a:ext uri="{FF2B5EF4-FFF2-40B4-BE49-F238E27FC236}">
                    <a16:creationId xmlns:a16="http://schemas.microsoft.com/office/drawing/2014/main" id="{EAAC6CEC-83FF-98A8-F485-75B43B96F48B}"/>
                  </a:ext>
                </a:extLst>
              </p:cNvPr>
              <p:cNvGrpSpPr/>
              <p:nvPr userDrawn="1"/>
            </p:nvGrpSpPr>
            <p:grpSpPr>
              <a:xfrm>
                <a:off x="-2423424" y="3690208"/>
                <a:ext cx="166739" cy="218963"/>
                <a:chOff x="12940828" y="3950597"/>
                <a:chExt cx="432813" cy="568367"/>
              </a:xfrm>
            </p:grpSpPr>
            <p:grpSp>
              <p:nvGrpSpPr>
                <p:cNvPr id="81" name="Groep 80">
                  <a:extLst>
                    <a:ext uri="{FF2B5EF4-FFF2-40B4-BE49-F238E27FC236}">
                      <a16:creationId xmlns:a16="http://schemas.microsoft.com/office/drawing/2014/main" id="{06C1E943-DFA3-AC60-BE15-FE7BD8E584CC}"/>
                    </a:ext>
                  </a:extLst>
                </p:cNvPr>
                <p:cNvGrpSpPr/>
                <p:nvPr userDrawn="1"/>
              </p:nvGrpSpPr>
              <p:grpSpPr>
                <a:xfrm>
                  <a:off x="13000382" y="4006891"/>
                  <a:ext cx="373259" cy="315747"/>
                  <a:chOff x="12968836" y="3354170"/>
                  <a:chExt cx="404806" cy="342433"/>
                </a:xfrm>
              </p:grpSpPr>
              <p:sp>
                <p:nvSpPr>
                  <p:cNvPr id="83" name="Rechthoek: afgeronde hoeken 82">
                    <a:extLst>
                      <a:ext uri="{FF2B5EF4-FFF2-40B4-BE49-F238E27FC236}">
                        <a16:creationId xmlns:a16="http://schemas.microsoft.com/office/drawing/2014/main" id="{14E4471F-DBA2-A1EC-59EF-286E4252F1A5}"/>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84" name="Rechthoek 83">
                    <a:extLst>
                      <a:ext uri="{FF2B5EF4-FFF2-40B4-BE49-F238E27FC236}">
                        <a16:creationId xmlns:a16="http://schemas.microsoft.com/office/drawing/2014/main" id="{6967506F-63C0-4E08-5A7D-04A13E794693}"/>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85" name="Rechthoek 84">
                    <a:extLst>
                      <a:ext uri="{FF2B5EF4-FFF2-40B4-BE49-F238E27FC236}">
                        <a16:creationId xmlns:a16="http://schemas.microsoft.com/office/drawing/2014/main" id="{676FA5CD-C0F0-86F4-30D7-3F4F78932A13}"/>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86" name="Rechthoek 85">
                    <a:extLst>
                      <a:ext uri="{FF2B5EF4-FFF2-40B4-BE49-F238E27FC236}">
                        <a16:creationId xmlns:a16="http://schemas.microsoft.com/office/drawing/2014/main" id="{AB270447-766E-D5BD-3609-22B4E9199282}"/>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87" name="Rechthoek 86">
                    <a:extLst>
                      <a:ext uri="{FF2B5EF4-FFF2-40B4-BE49-F238E27FC236}">
                        <a16:creationId xmlns:a16="http://schemas.microsoft.com/office/drawing/2014/main" id="{F6AEA71C-D202-34EB-981B-E46FA98ADE92}"/>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88" name="Rechthoek 87">
                    <a:extLst>
                      <a:ext uri="{FF2B5EF4-FFF2-40B4-BE49-F238E27FC236}">
                        <a16:creationId xmlns:a16="http://schemas.microsoft.com/office/drawing/2014/main" id="{9EE290B1-9A09-595D-FD31-D3C2736FBC53}"/>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82" name="Boog 81">
                  <a:extLst>
                    <a:ext uri="{FF2B5EF4-FFF2-40B4-BE49-F238E27FC236}">
                      <a16:creationId xmlns:a16="http://schemas.microsoft.com/office/drawing/2014/main" id="{8EB990E8-3C45-A6E4-07B9-156BCE599B5D}"/>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78" name="Tekstvak 77">
                <a:extLst>
                  <a:ext uri="{FF2B5EF4-FFF2-40B4-BE49-F238E27FC236}">
                    <a16:creationId xmlns:a16="http://schemas.microsoft.com/office/drawing/2014/main" id="{1D476A91-C3BB-19D2-86FD-A01E97A228C9}"/>
                  </a:ext>
                </a:extLst>
              </p:cNvPr>
              <p:cNvSpPr txBox="1"/>
              <p:nvPr userDrawn="1"/>
            </p:nvSpPr>
            <p:spPr>
              <a:xfrm>
                <a:off x="-2245455" y="3460544"/>
                <a:ext cx="896116" cy="134709"/>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Indeling</a:t>
                </a:r>
              </a:p>
            </p:txBody>
          </p:sp>
          <p:sp>
            <p:nvSpPr>
              <p:cNvPr id="79" name="Tekstvak 78">
                <a:extLst>
                  <a:ext uri="{FF2B5EF4-FFF2-40B4-BE49-F238E27FC236}">
                    <a16:creationId xmlns:a16="http://schemas.microsoft.com/office/drawing/2014/main" id="{AD96C95E-07A0-7658-CA1D-55F6C1F9380B}"/>
                  </a:ext>
                </a:extLst>
              </p:cNvPr>
              <p:cNvSpPr txBox="1"/>
              <p:nvPr userDrawn="1"/>
            </p:nvSpPr>
            <p:spPr>
              <a:xfrm>
                <a:off x="-2258884" y="3712980"/>
                <a:ext cx="90954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Dia Herstellen</a:t>
                </a:r>
              </a:p>
            </p:txBody>
          </p:sp>
          <p:sp>
            <p:nvSpPr>
              <p:cNvPr id="80" name="Vrije vorm: vorm 79">
                <a:extLst>
                  <a:ext uri="{FF2B5EF4-FFF2-40B4-BE49-F238E27FC236}">
                    <a16:creationId xmlns:a16="http://schemas.microsoft.com/office/drawing/2014/main" id="{BA48AD8B-F796-EEF1-C4F6-B308A8FCE650}"/>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36" name="Groep 35">
              <a:extLst>
                <a:ext uri="{FF2B5EF4-FFF2-40B4-BE49-F238E27FC236}">
                  <a16:creationId xmlns:a16="http://schemas.microsoft.com/office/drawing/2014/main" id="{CB1933F9-C16B-AE33-9E6D-AF695AD4CFC1}"/>
                </a:ext>
              </a:extLst>
            </p:cNvPr>
            <p:cNvGrpSpPr/>
            <p:nvPr userDrawn="1"/>
          </p:nvGrpSpPr>
          <p:grpSpPr>
            <a:xfrm>
              <a:off x="-3786165" y="5728778"/>
              <a:ext cx="3693386" cy="959696"/>
              <a:chOff x="-3786437" y="6163468"/>
              <a:chExt cx="3693386" cy="959696"/>
            </a:xfrm>
          </p:grpSpPr>
          <p:sp>
            <p:nvSpPr>
              <p:cNvPr id="64" name="Rechthoek 63">
                <a:extLst>
                  <a:ext uri="{FF2B5EF4-FFF2-40B4-BE49-F238E27FC236}">
                    <a16:creationId xmlns:a16="http://schemas.microsoft.com/office/drawing/2014/main" id="{1AC07EA7-86CE-4F1F-E5CB-12522A609B82}"/>
                  </a:ext>
                </a:extLst>
              </p:cNvPr>
              <p:cNvSpPr/>
              <p:nvPr userDrawn="1"/>
            </p:nvSpPr>
            <p:spPr>
              <a:xfrm>
                <a:off x="-3786437" y="6295164"/>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nvGrpSpPr>
              <p:cNvPr id="65" name="ICOON_info">
                <a:extLst>
                  <a:ext uri="{FF2B5EF4-FFF2-40B4-BE49-F238E27FC236}">
                    <a16:creationId xmlns:a16="http://schemas.microsoft.com/office/drawing/2014/main" id="{0F94D633-547A-2DBD-EAF9-FF539F37E376}"/>
                  </a:ext>
                </a:extLst>
              </p:cNvPr>
              <p:cNvGrpSpPr/>
              <p:nvPr userDrawn="1"/>
            </p:nvGrpSpPr>
            <p:grpSpPr>
              <a:xfrm>
                <a:off x="-376736" y="6163468"/>
                <a:ext cx="283685" cy="283685"/>
                <a:chOff x="-510741" y="5913713"/>
                <a:chExt cx="267555" cy="267555"/>
              </a:xfrm>
            </p:grpSpPr>
            <p:sp>
              <p:nvSpPr>
                <p:cNvPr id="72" name="Ovaal 71">
                  <a:extLst>
                    <a:ext uri="{FF2B5EF4-FFF2-40B4-BE49-F238E27FC236}">
                      <a16:creationId xmlns:a16="http://schemas.microsoft.com/office/drawing/2014/main" id="{192D7508-0C44-A26D-2E49-0E374EB4FF2E}"/>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3" name="Graphic 163" descr="Informatie">
                  <a:extLst>
                    <a:ext uri="{FF2B5EF4-FFF2-40B4-BE49-F238E27FC236}">
                      <a16:creationId xmlns:a16="http://schemas.microsoft.com/office/drawing/2014/main" id="{7E406F8E-99EA-7300-864E-114DF8D57E6D}"/>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66" name="Groep 65">
                <a:extLst>
                  <a:ext uri="{FF2B5EF4-FFF2-40B4-BE49-F238E27FC236}">
                    <a16:creationId xmlns:a16="http://schemas.microsoft.com/office/drawing/2014/main" id="{A4542281-B044-E8C4-5E0F-6B5DFB336CA1}"/>
                  </a:ext>
                </a:extLst>
              </p:cNvPr>
              <p:cNvGrpSpPr/>
              <p:nvPr userDrawn="1"/>
            </p:nvGrpSpPr>
            <p:grpSpPr>
              <a:xfrm>
                <a:off x="-938434" y="6420818"/>
                <a:ext cx="627798" cy="576693"/>
                <a:chOff x="-938434" y="4570310"/>
                <a:chExt cx="627798" cy="576693"/>
              </a:xfrm>
            </p:grpSpPr>
            <p:grpSp>
              <p:nvGrpSpPr>
                <p:cNvPr id="67" name="Inspireren">
                  <a:extLst>
                    <a:ext uri="{FF2B5EF4-FFF2-40B4-BE49-F238E27FC236}">
                      <a16:creationId xmlns:a16="http://schemas.microsoft.com/office/drawing/2014/main" id="{9C761B63-20C9-1DC9-D379-C80A1094FF85}"/>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69" name="Freeform 12">
                    <a:extLst>
                      <a:ext uri="{FF2B5EF4-FFF2-40B4-BE49-F238E27FC236}">
                        <a16:creationId xmlns:a16="http://schemas.microsoft.com/office/drawing/2014/main" id="{663106F8-8C29-8321-0F85-23EB95C2B710}"/>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70" name="Freeform 13">
                    <a:extLst>
                      <a:ext uri="{FF2B5EF4-FFF2-40B4-BE49-F238E27FC236}">
                        <a16:creationId xmlns:a16="http://schemas.microsoft.com/office/drawing/2014/main" id="{4F7C2AE7-CD47-6166-3013-03CE5AA71583}"/>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71" name="Freeform 14">
                    <a:extLst>
                      <a:ext uri="{FF2B5EF4-FFF2-40B4-BE49-F238E27FC236}">
                        <a16:creationId xmlns:a16="http://schemas.microsoft.com/office/drawing/2014/main" id="{C8C5DCEC-FB62-A03D-85C8-8A203106443A}"/>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grpSp>
            <p:sp>
              <p:nvSpPr>
                <p:cNvPr id="68" name="Tekstvak 67">
                  <a:extLst>
                    <a:ext uri="{FF2B5EF4-FFF2-40B4-BE49-F238E27FC236}">
                      <a16:creationId xmlns:a16="http://schemas.microsoft.com/office/drawing/2014/main" id="{EBD46629-4337-FB7B-3E87-DA2439E3B154}"/>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grpSp>
          <p:nvGrpSpPr>
            <p:cNvPr id="37" name="Groep 36">
              <a:extLst>
                <a:ext uri="{FF2B5EF4-FFF2-40B4-BE49-F238E27FC236}">
                  <a16:creationId xmlns:a16="http://schemas.microsoft.com/office/drawing/2014/main" id="{F8C5E36B-0BA7-5235-91A5-BECA509F5460}"/>
                </a:ext>
              </a:extLst>
            </p:cNvPr>
            <p:cNvGrpSpPr/>
            <p:nvPr userDrawn="1"/>
          </p:nvGrpSpPr>
          <p:grpSpPr>
            <a:xfrm>
              <a:off x="-3367447" y="1226982"/>
              <a:ext cx="791775" cy="406485"/>
              <a:chOff x="-3565087" y="1409294"/>
              <a:chExt cx="627469" cy="322133"/>
            </a:xfrm>
          </p:grpSpPr>
          <p:grpSp>
            <p:nvGrpSpPr>
              <p:cNvPr id="58" name="Groep 57">
                <a:extLst>
                  <a:ext uri="{FF2B5EF4-FFF2-40B4-BE49-F238E27FC236}">
                    <a16:creationId xmlns:a16="http://schemas.microsoft.com/office/drawing/2014/main" id="{D87DC902-F056-7059-B095-F2BE3A790286}"/>
                  </a:ext>
                </a:extLst>
              </p:cNvPr>
              <p:cNvGrpSpPr/>
              <p:nvPr userDrawn="1"/>
            </p:nvGrpSpPr>
            <p:grpSpPr>
              <a:xfrm>
                <a:off x="-3364916" y="1409294"/>
                <a:ext cx="225195" cy="195499"/>
                <a:chOff x="10307162" y="1361199"/>
                <a:chExt cx="2200275" cy="1914525"/>
              </a:xfrm>
            </p:grpSpPr>
            <p:sp>
              <p:nvSpPr>
                <p:cNvPr id="60" name="Vrije vorm: vorm 59">
                  <a:extLst>
                    <a:ext uri="{FF2B5EF4-FFF2-40B4-BE49-F238E27FC236}">
                      <a16:creationId xmlns:a16="http://schemas.microsoft.com/office/drawing/2014/main" id="{1CC821FE-15DE-F603-8463-FC799A9F910A}"/>
                    </a:ext>
                  </a:extLst>
                </p:cNvPr>
                <p:cNvSpPr/>
                <p:nvPr/>
              </p:nvSpPr>
              <p:spPr>
                <a:xfrm>
                  <a:off x="10683400" y="1831734"/>
                  <a:ext cx="371475" cy="371475"/>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7200"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nvGrpSpPr>
                <p:cNvPr id="61" name="Groep 60">
                  <a:extLst>
                    <a:ext uri="{FF2B5EF4-FFF2-40B4-BE49-F238E27FC236}">
                      <a16:creationId xmlns:a16="http://schemas.microsoft.com/office/drawing/2014/main" id="{3F60FA4D-65D2-7352-CE1F-8CBEC83FE351}"/>
                    </a:ext>
                  </a:extLst>
                </p:cNvPr>
                <p:cNvGrpSpPr/>
                <p:nvPr/>
              </p:nvGrpSpPr>
              <p:grpSpPr>
                <a:xfrm>
                  <a:off x="10307162" y="1361199"/>
                  <a:ext cx="2200275" cy="1914525"/>
                  <a:chOff x="10307162" y="1361199"/>
                  <a:chExt cx="2200275" cy="1914525"/>
                </a:xfrm>
                <a:gradFill>
                  <a:gsLst>
                    <a:gs pos="0">
                      <a:srgbClr val="9D9FA1"/>
                    </a:gs>
                    <a:gs pos="70000">
                      <a:srgbClr val="211F26"/>
                    </a:gs>
                  </a:gsLst>
                  <a:lin ang="2700000" scaled="0"/>
                </a:gradFill>
              </p:grpSpPr>
              <p:sp>
                <p:nvSpPr>
                  <p:cNvPr id="62" name="Vrije vorm: vorm 61">
                    <a:extLst>
                      <a:ext uri="{FF2B5EF4-FFF2-40B4-BE49-F238E27FC236}">
                        <a16:creationId xmlns:a16="http://schemas.microsoft.com/office/drawing/2014/main" id="{950A8924-F742-53F2-DE11-A316C17C4B93}"/>
                      </a:ext>
                    </a:extLst>
                  </p:cNvPr>
                  <p:cNvSpPr/>
                  <p:nvPr/>
                </p:nvSpPr>
                <p:spPr>
                  <a:xfrm>
                    <a:off x="10307162"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7200"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63" name="Vrije vorm: vorm 62">
                    <a:extLst>
                      <a:ext uri="{FF2B5EF4-FFF2-40B4-BE49-F238E27FC236}">
                        <a16:creationId xmlns:a16="http://schemas.microsoft.com/office/drawing/2014/main" id="{220968BA-2A6C-DED4-ED5F-587BA14DEB01}"/>
                      </a:ext>
                    </a:extLst>
                  </p:cNvPr>
                  <p:cNvSpPr/>
                  <p:nvPr/>
                </p:nvSpPr>
                <p:spPr>
                  <a:xfrm>
                    <a:off x="10682447" y="1953654"/>
                    <a:ext cx="1438275" cy="885825"/>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7200"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sp>
            <p:nvSpPr>
              <p:cNvPr id="59" name="Tekstvak 58">
                <a:extLst>
                  <a:ext uri="{FF2B5EF4-FFF2-40B4-BE49-F238E27FC236}">
                    <a16:creationId xmlns:a16="http://schemas.microsoft.com/office/drawing/2014/main" id="{5C55BE12-48FC-D5DB-9EFE-9A4D523CC8C4}"/>
                  </a:ext>
                </a:extLst>
              </p:cNvPr>
              <p:cNvSpPr txBox="1"/>
              <p:nvPr userDrawn="1"/>
            </p:nvSpPr>
            <p:spPr>
              <a:xfrm>
                <a:off x="-3565087" y="1617700"/>
                <a:ext cx="627469"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Afbeeldingen</a:t>
                </a:r>
              </a:p>
            </p:txBody>
          </p:sp>
        </p:grpSp>
        <p:grpSp>
          <p:nvGrpSpPr>
            <p:cNvPr id="38" name="Groep 37">
              <a:extLst>
                <a:ext uri="{FF2B5EF4-FFF2-40B4-BE49-F238E27FC236}">
                  <a16:creationId xmlns:a16="http://schemas.microsoft.com/office/drawing/2014/main" id="{61D8AD1D-EF8A-C318-4AFB-DFBC1778CC8B}"/>
                </a:ext>
              </a:extLst>
            </p:cNvPr>
            <p:cNvGrpSpPr/>
            <p:nvPr userDrawn="1"/>
          </p:nvGrpSpPr>
          <p:grpSpPr>
            <a:xfrm>
              <a:off x="-3354295" y="5166361"/>
              <a:ext cx="514284" cy="506545"/>
              <a:chOff x="12617641" y="3403239"/>
              <a:chExt cx="752963" cy="741634"/>
            </a:xfrm>
          </p:grpSpPr>
          <p:grpSp>
            <p:nvGrpSpPr>
              <p:cNvPr id="42" name="Groep 41">
                <a:extLst>
                  <a:ext uri="{FF2B5EF4-FFF2-40B4-BE49-F238E27FC236}">
                    <a16:creationId xmlns:a16="http://schemas.microsoft.com/office/drawing/2014/main" id="{07EB9793-81F1-F5C5-3CAC-31B1263EDD52}"/>
                  </a:ext>
                </a:extLst>
              </p:cNvPr>
              <p:cNvGrpSpPr/>
              <p:nvPr userDrawn="1"/>
            </p:nvGrpSpPr>
            <p:grpSpPr>
              <a:xfrm>
                <a:off x="12771530" y="3403239"/>
                <a:ext cx="467176" cy="448491"/>
                <a:chOff x="12782157" y="3403239"/>
                <a:chExt cx="467176" cy="448491"/>
              </a:xfrm>
            </p:grpSpPr>
            <p:grpSp>
              <p:nvGrpSpPr>
                <p:cNvPr id="45" name="Groep 44">
                  <a:extLst>
                    <a:ext uri="{FF2B5EF4-FFF2-40B4-BE49-F238E27FC236}">
                      <a16:creationId xmlns:a16="http://schemas.microsoft.com/office/drawing/2014/main" id="{4121798D-C656-CE41-8C9B-A4C342FDB4A0}"/>
                    </a:ext>
                  </a:extLst>
                </p:cNvPr>
                <p:cNvGrpSpPr/>
                <p:nvPr userDrawn="1"/>
              </p:nvGrpSpPr>
              <p:grpSpPr>
                <a:xfrm>
                  <a:off x="12782157" y="3403239"/>
                  <a:ext cx="412976" cy="396132"/>
                  <a:chOff x="13554906" y="3320109"/>
                  <a:chExt cx="443917" cy="425811"/>
                </a:xfrm>
              </p:grpSpPr>
              <p:grpSp>
                <p:nvGrpSpPr>
                  <p:cNvPr id="52" name="Groep 51">
                    <a:extLst>
                      <a:ext uri="{FF2B5EF4-FFF2-40B4-BE49-F238E27FC236}">
                        <a16:creationId xmlns:a16="http://schemas.microsoft.com/office/drawing/2014/main" id="{7EB9ABA8-8A94-10D7-22D7-65A803138E91}"/>
                      </a:ext>
                    </a:extLst>
                  </p:cNvPr>
                  <p:cNvGrpSpPr/>
                  <p:nvPr userDrawn="1"/>
                </p:nvGrpSpPr>
                <p:grpSpPr>
                  <a:xfrm>
                    <a:off x="13554906" y="3320109"/>
                    <a:ext cx="443917" cy="425811"/>
                    <a:chOff x="12909684" y="1276143"/>
                    <a:chExt cx="443917" cy="425811"/>
                  </a:xfrm>
                </p:grpSpPr>
                <p:sp>
                  <p:nvSpPr>
                    <p:cNvPr id="55" name="Rechthoek 54">
                      <a:extLst>
                        <a:ext uri="{FF2B5EF4-FFF2-40B4-BE49-F238E27FC236}">
                          <a16:creationId xmlns:a16="http://schemas.microsoft.com/office/drawing/2014/main" id="{2E2E6630-173A-D776-D23E-1D989E609E2E}"/>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6" name="Rechthoek 55">
                      <a:extLst>
                        <a:ext uri="{FF2B5EF4-FFF2-40B4-BE49-F238E27FC236}">
                          <a16:creationId xmlns:a16="http://schemas.microsoft.com/office/drawing/2014/main" id="{2D512B4E-1A47-BEE7-0F03-DE0C29FBFE82}"/>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7" name="Ovaal 56">
                      <a:extLst>
                        <a:ext uri="{FF2B5EF4-FFF2-40B4-BE49-F238E27FC236}">
                          <a16:creationId xmlns:a16="http://schemas.microsoft.com/office/drawing/2014/main" id="{BFC714D2-5D9B-30D1-B275-B4849805E316}"/>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pic>
                <p:nvPicPr>
                  <p:cNvPr id="53" name="Afbeelding 52">
                    <a:extLst>
                      <a:ext uri="{FF2B5EF4-FFF2-40B4-BE49-F238E27FC236}">
                        <a16:creationId xmlns:a16="http://schemas.microsoft.com/office/drawing/2014/main" id="{DC42338C-9D5A-6395-EAC7-0F941E4CC01A}"/>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54" name="Afbeelding 53">
                    <a:extLst>
                      <a:ext uri="{FF2B5EF4-FFF2-40B4-BE49-F238E27FC236}">
                        <a16:creationId xmlns:a16="http://schemas.microsoft.com/office/drawing/2014/main" id="{54264B05-5486-7CD1-CCCA-A705C7D0EC5E}"/>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49265"/>
                    <a:ext cx="173367" cy="111424"/>
                  </a:xfrm>
                  <a:prstGeom prst="rect">
                    <a:avLst/>
                  </a:prstGeom>
                </p:spPr>
              </p:pic>
            </p:grpSp>
            <p:grpSp>
              <p:nvGrpSpPr>
                <p:cNvPr id="46" name="Groep 45">
                  <a:extLst>
                    <a:ext uri="{FF2B5EF4-FFF2-40B4-BE49-F238E27FC236}">
                      <a16:creationId xmlns:a16="http://schemas.microsoft.com/office/drawing/2014/main" id="{06716D08-3DDB-C381-FE81-8454D529D3DC}"/>
                    </a:ext>
                  </a:extLst>
                </p:cNvPr>
                <p:cNvGrpSpPr/>
                <p:nvPr userDrawn="1"/>
              </p:nvGrpSpPr>
              <p:grpSpPr>
                <a:xfrm>
                  <a:off x="13103513" y="3705268"/>
                  <a:ext cx="145820" cy="146462"/>
                  <a:chOff x="13096169" y="3602278"/>
                  <a:chExt cx="145820" cy="146462"/>
                </a:xfrm>
              </p:grpSpPr>
              <p:sp>
                <p:nvSpPr>
                  <p:cNvPr id="50" name="Rechthoek 49">
                    <a:extLst>
                      <a:ext uri="{FF2B5EF4-FFF2-40B4-BE49-F238E27FC236}">
                        <a16:creationId xmlns:a16="http://schemas.microsoft.com/office/drawing/2014/main" id="{E1969D4B-F154-B9A7-692F-1D8304742A58}"/>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1" name="Rechthoek 50">
                    <a:extLst>
                      <a:ext uri="{FF2B5EF4-FFF2-40B4-BE49-F238E27FC236}">
                        <a16:creationId xmlns:a16="http://schemas.microsoft.com/office/drawing/2014/main" id="{95AE7860-8950-F86F-6435-D7D869B16D3F}"/>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47" name="Groep 46">
                  <a:extLst>
                    <a:ext uri="{FF2B5EF4-FFF2-40B4-BE49-F238E27FC236}">
                      <a16:creationId xmlns:a16="http://schemas.microsoft.com/office/drawing/2014/main" id="{D92D47AB-9BDC-B8FB-522F-35DD7734ED34}"/>
                    </a:ext>
                  </a:extLst>
                </p:cNvPr>
                <p:cNvGrpSpPr/>
                <p:nvPr userDrawn="1"/>
              </p:nvGrpSpPr>
              <p:grpSpPr>
                <a:xfrm rot="10800000">
                  <a:off x="13061402" y="3665637"/>
                  <a:ext cx="145820" cy="146462"/>
                  <a:chOff x="13096169" y="3602278"/>
                  <a:chExt cx="145820" cy="146462"/>
                </a:xfrm>
              </p:grpSpPr>
              <p:sp>
                <p:nvSpPr>
                  <p:cNvPr id="48" name="Rechthoek 47">
                    <a:extLst>
                      <a:ext uri="{FF2B5EF4-FFF2-40B4-BE49-F238E27FC236}">
                        <a16:creationId xmlns:a16="http://schemas.microsoft.com/office/drawing/2014/main" id="{3BF12A9B-CB8D-50D4-F05F-935D322A03C3}"/>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9" name="Rechthoek 48">
                    <a:extLst>
                      <a:ext uri="{FF2B5EF4-FFF2-40B4-BE49-F238E27FC236}">
                        <a16:creationId xmlns:a16="http://schemas.microsoft.com/office/drawing/2014/main" id="{B1EDC825-5DA6-61AC-8382-D524A2FB993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sp>
            <p:nvSpPr>
              <p:cNvPr id="43" name="Rechthoek 42">
                <a:extLst>
                  <a:ext uri="{FF2B5EF4-FFF2-40B4-BE49-F238E27FC236}">
                    <a16:creationId xmlns:a16="http://schemas.microsoft.com/office/drawing/2014/main" id="{2072C24C-684F-AB90-32F9-1422C3405EE3}"/>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Bijsnijden</a:t>
                </a:r>
              </a:p>
            </p:txBody>
          </p:sp>
          <p:sp>
            <p:nvSpPr>
              <p:cNvPr id="44" name="Gelijkbenige driehoek 43">
                <a:extLst>
                  <a:ext uri="{FF2B5EF4-FFF2-40B4-BE49-F238E27FC236}">
                    <a16:creationId xmlns:a16="http://schemas.microsoft.com/office/drawing/2014/main" id="{EE03B36D-6FCD-7746-325E-BA6B01C1596C}"/>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39" name="Ovaal 38">
              <a:extLst>
                <a:ext uri="{FF2B5EF4-FFF2-40B4-BE49-F238E27FC236}">
                  <a16:creationId xmlns:a16="http://schemas.microsoft.com/office/drawing/2014/main" id="{2AD235EE-E08F-0AA6-4B86-F7D23D354FF8}"/>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a:t>
              </a:r>
            </a:p>
          </p:txBody>
        </p:sp>
        <p:sp>
          <p:nvSpPr>
            <p:cNvPr id="40" name="Rechthoek 39">
              <a:extLst>
                <a:ext uri="{FF2B5EF4-FFF2-40B4-BE49-F238E27FC236}">
                  <a16:creationId xmlns:a16="http://schemas.microsoft.com/office/drawing/2014/main" id="{62E53B92-8231-6421-2EE7-DF90E565B6CB}"/>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de gewenste categorie en afbeelding</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41" name="Rechthoek 40">
              <a:extLst>
                <a:ext uri="{FF2B5EF4-FFF2-40B4-BE49-F238E27FC236}">
                  <a16:creationId xmlns:a16="http://schemas.microsoft.com/office/drawing/2014/main" id="{00F051B7-6277-E884-C077-2D4325DFBAD7}"/>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grpSp>
      <p:sp>
        <p:nvSpPr>
          <p:cNvPr id="9" name="Tijdelijke aanduiding voor tekst 7">
            <a:extLst>
              <a:ext uri="{FF2B5EF4-FFF2-40B4-BE49-F238E27FC236}">
                <a16:creationId xmlns:a16="http://schemas.microsoft.com/office/drawing/2014/main" id="{86DC4EA7-C977-F16F-D0C0-DE88D52E55CB}"/>
              </a:ext>
            </a:extLst>
          </p:cNvPr>
          <p:cNvSpPr>
            <a:spLocks noGrp="1"/>
          </p:cNvSpPr>
          <p:nvPr>
            <p:ph type="body" sz="quarter" idx="43" hasCustomPrompt="1"/>
          </p:nvPr>
        </p:nvSpPr>
        <p:spPr>
          <a:xfrm>
            <a:off x="719139" y="1592263"/>
            <a:ext cx="281590" cy="368300"/>
          </a:xfrm>
        </p:spPr>
        <p:txBody>
          <a:bodyPr anchor="ctr"/>
          <a:lstStyle>
            <a:lvl1pPr marL="0" indent="0">
              <a:buFontTx/>
              <a:buNone/>
              <a:defRPr sz="1800">
                <a:solidFill>
                  <a:schemeClr val="accent4"/>
                </a:solidFill>
              </a:defRPr>
            </a:lvl1pPr>
          </a:lstStyle>
          <a:p>
            <a:pPr lvl="0"/>
            <a:r>
              <a:rPr lang="nl-NL" dirty="0"/>
              <a:t>1.</a:t>
            </a:r>
          </a:p>
        </p:txBody>
      </p:sp>
      <p:sp>
        <p:nvSpPr>
          <p:cNvPr id="11" name="Tijdelijke aanduiding voor tekst 7">
            <a:extLst>
              <a:ext uri="{FF2B5EF4-FFF2-40B4-BE49-F238E27FC236}">
                <a16:creationId xmlns:a16="http://schemas.microsoft.com/office/drawing/2014/main" id="{57F9A838-0190-6140-70DA-886EE61B06F9}"/>
              </a:ext>
            </a:extLst>
          </p:cNvPr>
          <p:cNvSpPr>
            <a:spLocks noGrp="1"/>
          </p:cNvSpPr>
          <p:nvPr>
            <p:ph type="body" sz="quarter" idx="44" hasCustomPrompt="1"/>
          </p:nvPr>
        </p:nvSpPr>
        <p:spPr>
          <a:xfrm>
            <a:off x="719139" y="2145391"/>
            <a:ext cx="281590" cy="368300"/>
          </a:xfrm>
        </p:spPr>
        <p:txBody>
          <a:bodyPr anchor="ctr"/>
          <a:lstStyle>
            <a:lvl1pPr marL="0" indent="0">
              <a:buFontTx/>
              <a:buNone/>
              <a:defRPr sz="1800">
                <a:solidFill>
                  <a:schemeClr val="accent4"/>
                </a:solidFill>
              </a:defRPr>
            </a:lvl1pPr>
          </a:lstStyle>
          <a:p>
            <a:pPr lvl="0"/>
            <a:r>
              <a:rPr lang="nl-NL" dirty="0"/>
              <a:t>2.</a:t>
            </a:r>
          </a:p>
        </p:txBody>
      </p:sp>
      <p:sp>
        <p:nvSpPr>
          <p:cNvPr id="14" name="Tijdelijke aanduiding voor tekst 7">
            <a:extLst>
              <a:ext uri="{FF2B5EF4-FFF2-40B4-BE49-F238E27FC236}">
                <a16:creationId xmlns:a16="http://schemas.microsoft.com/office/drawing/2014/main" id="{BAC956F8-2CEC-8B03-E7F0-4DADA961C483}"/>
              </a:ext>
            </a:extLst>
          </p:cNvPr>
          <p:cNvSpPr>
            <a:spLocks noGrp="1"/>
          </p:cNvSpPr>
          <p:nvPr>
            <p:ph type="body" sz="quarter" idx="45" hasCustomPrompt="1"/>
          </p:nvPr>
        </p:nvSpPr>
        <p:spPr>
          <a:xfrm>
            <a:off x="719139" y="2697610"/>
            <a:ext cx="281590" cy="368300"/>
          </a:xfrm>
        </p:spPr>
        <p:txBody>
          <a:bodyPr anchor="ctr"/>
          <a:lstStyle>
            <a:lvl1pPr marL="0" indent="0">
              <a:buFontTx/>
              <a:buNone/>
              <a:defRPr sz="1800">
                <a:solidFill>
                  <a:schemeClr val="accent4"/>
                </a:solidFill>
              </a:defRPr>
            </a:lvl1pPr>
          </a:lstStyle>
          <a:p>
            <a:pPr lvl="0"/>
            <a:r>
              <a:rPr lang="nl-NL" dirty="0"/>
              <a:t>3.</a:t>
            </a:r>
          </a:p>
        </p:txBody>
      </p:sp>
      <p:sp>
        <p:nvSpPr>
          <p:cNvPr id="16" name="Tijdelijke aanduiding voor tekst 7">
            <a:extLst>
              <a:ext uri="{FF2B5EF4-FFF2-40B4-BE49-F238E27FC236}">
                <a16:creationId xmlns:a16="http://schemas.microsoft.com/office/drawing/2014/main" id="{A9783D01-8D30-1B7E-8AAF-99EB05B61AE3}"/>
              </a:ext>
            </a:extLst>
          </p:cNvPr>
          <p:cNvSpPr>
            <a:spLocks noGrp="1"/>
          </p:cNvSpPr>
          <p:nvPr>
            <p:ph type="body" sz="quarter" idx="46" hasCustomPrompt="1"/>
          </p:nvPr>
        </p:nvSpPr>
        <p:spPr>
          <a:xfrm>
            <a:off x="719139" y="3251653"/>
            <a:ext cx="281590" cy="368300"/>
          </a:xfrm>
        </p:spPr>
        <p:txBody>
          <a:bodyPr anchor="ctr"/>
          <a:lstStyle>
            <a:lvl1pPr marL="0" indent="0">
              <a:buFontTx/>
              <a:buNone/>
              <a:defRPr sz="1800">
                <a:solidFill>
                  <a:schemeClr val="accent4"/>
                </a:solidFill>
              </a:defRPr>
            </a:lvl1pPr>
          </a:lstStyle>
          <a:p>
            <a:pPr lvl="0"/>
            <a:r>
              <a:rPr lang="nl-NL" dirty="0"/>
              <a:t>4.</a:t>
            </a:r>
          </a:p>
        </p:txBody>
      </p:sp>
      <p:sp>
        <p:nvSpPr>
          <p:cNvPr id="18" name="Tijdelijke aanduiding voor tekst 7">
            <a:extLst>
              <a:ext uri="{FF2B5EF4-FFF2-40B4-BE49-F238E27FC236}">
                <a16:creationId xmlns:a16="http://schemas.microsoft.com/office/drawing/2014/main" id="{C42C9D1B-6C55-D0FD-7CDB-03A4409E8134}"/>
              </a:ext>
            </a:extLst>
          </p:cNvPr>
          <p:cNvSpPr>
            <a:spLocks noGrp="1"/>
          </p:cNvSpPr>
          <p:nvPr>
            <p:ph type="body" sz="quarter" idx="47" hasCustomPrompt="1"/>
          </p:nvPr>
        </p:nvSpPr>
        <p:spPr>
          <a:xfrm>
            <a:off x="719139" y="3804783"/>
            <a:ext cx="281590" cy="368300"/>
          </a:xfrm>
        </p:spPr>
        <p:txBody>
          <a:bodyPr anchor="ctr"/>
          <a:lstStyle>
            <a:lvl1pPr marL="0" indent="0">
              <a:buFontTx/>
              <a:buNone/>
              <a:defRPr sz="1800">
                <a:solidFill>
                  <a:schemeClr val="accent4"/>
                </a:solidFill>
              </a:defRPr>
            </a:lvl1pPr>
          </a:lstStyle>
          <a:p>
            <a:pPr lvl="0"/>
            <a:r>
              <a:rPr lang="nl-NL" dirty="0"/>
              <a:t>5.</a:t>
            </a:r>
          </a:p>
        </p:txBody>
      </p:sp>
      <p:sp>
        <p:nvSpPr>
          <p:cNvPr id="20" name="Tijdelijke aanduiding voor tekst 7">
            <a:extLst>
              <a:ext uri="{FF2B5EF4-FFF2-40B4-BE49-F238E27FC236}">
                <a16:creationId xmlns:a16="http://schemas.microsoft.com/office/drawing/2014/main" id="{9F6E91A6-1908-0A81-49A4-55517834FC6F}"/>
              </a:ext>
            </a:extLst>
          </p:cNvPr>
          <p:cNvSpPr>
            <a:spLocks noGrp="1"/>
          </p:cNvSpPr>
          <p:nvPr>
            <p:ph type="body" sz="quarter" idx="48" hasCustomPrompt="1"/>
          </p:nvPr>
        </p:nvSpPr>
        <p:spPr>
          <a:xfrm>
            <a:off x="719139" y="4357913"/>
            <a:ext cx="281590" cy="368300"/>
          </a:xfrm>
        </p:spPr>
        <p:txBody>
          <a:bodyPr anchor="ctr"/>
          <a:lstStyle>
            <a:lvl1pPr marL="0" indent="0">
              <a:buFontTx/>
              <a:buNone/>
              <a:defRPr sz="1800">
                <a:solidFill>
                  <a:schemeClr val="accent4"/>
                </a:solidFill>
              </a:defRPr>
            </a:lvl1pPr>
          </a:lstStyle>
          <a:p>
            <a:pPr lvl="0"/>
            <a:r>
              <a:rPr lang="nl-NL" dirty="0"/>
              <a:t>6.</a:t>
            </a:r>
          </a:p>
        </p:txBody>
      </p:sp>
      <p:sp>
        <p:nvSpPr>
          <p:cNvPr id="23" name="Tijdelijke aanduiding voor tekst 7">
            <a:extLst>
              <a:ext uri="{FF2B5EF4-FFF2-40B4-BE49-F238E27FC236}">
                <a16:creationId xmlns:a16="http://schemas.microsoft.com/office/drawing/2014/main" id="{E3FF38AE-A2FF-EEB5-3114-1840B2C4A85F}"/>
              </a:ext>
            </a:extLst>
          </p:cNvPr>
          <p:cNvSpPr>
            <a:spLocks noGrp="1"/>
          </p:cNvSpPr>
          <p:nvPr>
            <p:ph type="body" sz="quarter" idx="49" hasCustomPrompt="1"/>
          </p:nvPr>
        </p:nvSpPr>
        <p:spPr>
          <a:xfrm>
            <a:off x="719139" y="4911043"/>
            <a:ext cx="281590" cy="368300"/>
          </a:xfrm>
        </p:spPr>
        <p:txBody>
          <a:bodyPr anchor="ctr"/>
          <a:lstStyle>
            <a:lvl1pPr marL="0" indent="0">
              <a:buFontTx/>
              <a:buNone/>
              <a:defRPr sz="1800">
                <a:solidFill>
                  <a:schemeClr val="accent4"/>
                </a:solidFill>
              </a:defRPr>
            </a:lvl1pPr>
          </a:lstStyle>
          <a:p>
            <a:pPr lvl="0"/>
            <a:r>
              <a:rPr lang="nl-NL" dirty="0"/>
              <a:t>7.</a:t>
            </a:r>
          </a:p>
        </p:txBody>
      </p:sp>
      <p:sp>
        <p:nvSpPr>
          <p:cNvPr id="25" name="Tijdelijke aanduiding voor tekst 7">
            <a:extLst>
              <a:ext uri="{FF2B5EF4-FFF2-40B4-BE49-F238E27FC236}">
                <a16:creationId xmlns:a16="http://schemas.microsoft.com/office/drawing/2014/main" id="{AF79EDD1-035D-8820-23F6-ACFE505BD147}"/>
              </a:ext>
            </a:extLst>
          </p:cNvPr>
          <p:cNvSpPr>
            <a:spLocks noGrp="1"/>
          </p:cNvSpPr>
          <p:nvPr>
            <p:ph type="body" sz="quarter" idx="50" hasCustomPrompt="1"/>
          </p:nvPr>
        </p:nvSpPr>
        <p:spPr>
          <a:xfrm>
            <a:off x="719139" y="5464175"/>
            <a:ext cx="281590" cy="368300"/>
          </a:xfrm>
        </p:spPr>
        <p:txBody>
          <a:bodyPr anchor="ctr"/>
          <a:lstStyle>
            <a:lvl1pPr marL="0" indent="0">
              <a:buFontTx/>
              <a:buNone/>
              <a:defRPr sz="1800">
                <a:solidFill>
                  <a:schemeClr val="accent4"/>
                </a:solidFill>
              </a:defRPr>
            </a:lvl1pPr>
          </a:lstStyle>
          <a:p>
            <a:pPr lvl="0"/>
            <a:r>
              <a:rPr lang="nl-NL" dirty="0"/>
              <a:t>8.</a:t>
            </a:r>
          </a:p>
        </p:txBody>
      </p:sp>
      <p:sp>
        <p:nvSpPr>
          <p:cNvPr id="95" name="Tijdelijke aanduiding voor tekst 7">
            <a:extLst>
              <a:ext uri="{FF2B5EF4-FFF2-40B4-BE49-F238E27FC236}">
                <a16:creationId xmlns:a16="http://schemas.microsoft.com/office/drawing/2014/main" id="{5CA02D98-3803-F814-A92D-EABC31FDE974}"/>
              </a:ext>
            </a:extLst>
          </p:cNvPr>
          <p:cNvSpPr>
            <a:spLocks noGrp="1"/>
          </p:cNvSpPr>
          <p:nvPr>
            <p:ph type="body" sz="quarter" idx="17" hasCustomPrompt="1"/>
          </p:nvPr>
        </p:nvSpPr>
        <p:spPr>
          <a:xfrm>
            <a:off x="9601449" y="285164"/>
            <a:ext cx="1962000" cy="435600"/>
          </a:xfrm>
          <a:blipFill>
            <a:blip>
              <a:extLst>
                <a:ext uri="{96DAC541-7B7A-43D3-8B79-37D633B846F1}">
                  <asvg:svgBlip xmlns:asvg="http://schemas.microsoft.com/office/drawing/2016/SVG/main" r:embed="rId6"/>
                </a:ext>
              </a:extLst>
            </a:blip>
            <a:srcRect/>
            <a:stretch>
              <a:fillRect l="287" r="287"/>
            </a:stretch>
          </a:blipFill>
        </p:spPr>
        <p:txBody>
          <a:bodyPr/>
          <a:lstStyle>
            <a:lvl1pPr marL="0" indent="0">
              <a:buNone/>
              <a:defRPr sz="100">
                <a:solidFill>
                  <a:schemeClr val="tx1">
                    <a:alpha val="0"/>
                  </a:schemeClr>
                </a:solidFill>
              </a:defRPr>
            </a:lvl1pPr>
          </a:lstStyle>
          <a:p>
            <a:pPr lvl="0"/>
            <a:r>
              <a:rPr lang="nl-NL" dirty="0"/>
              <a:t> </a:t>
            </a:r>
          </a:p>
        </p:txBody>
      </p:sp>
    </p:spTree>
    <p:extLst>
      <p:ext uri="{BB962C8B-B14F-4D97-AF65-F5344CB8AC3E}">
        <p14:creationId xmlns:p14="http://schemas.microsoft.com/office/powerpoint/2010/main" val="2643378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2" presetClass="entr" presetSubtype="2" decel="10000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1000" fill="hold"/>
                                        <p:tgtEl>
                                          <p:spTgt spid="5"/>
                                        </p:tgtEl>
                                        <p:attrNameLst>
                                          <p:attrName>ppt_x</p:attrName>
                                        </p:attrNameLst>
                                      </p:cBhvr>
                                      <p:tavLst>
                                        <p:tav tm="0">
                                          <p:val>
                                            <p:strVal val="1+#ppt_w/2"/>
                                          </p:val>
                                        </p:tav>
                                        <p:tav tm="100000">
                                          <p:val>
                                            <p:strVal val="#ppt_x"/>
                                          </p:val>
                                        </p:tav>
                                      </p:tavLst>
                                    </p:anim>
                                    <p:anim calcmode="lin" valueType="num">
                                      <p:cBhvr additive="base">
                                        <p:cTn id="11" dur="1000" fill="hold"/>
                                        <p:tgtEl>
                                          <p:spTgt spid="5"/>
                                        </p:tgtEl>
                                        <p:attrNameLst>
                                          <p:attrName>ppt_y</p:attrName>
                                        </p:attrNameLst>
                                      </p:cBhvr>
                                      <p:tavLst>
                                        <p:tav tm="0">
                                          <p:val>
                                            <p:strVal val="#ppt_y"/>
                                          </p:val>
                                        </p:tav>
                                        <p:tav tm="100000">
                                          <p:val>
                                            <p:strVal val="#ppt_y"/>
                                          </p:val>
                                        </p:tav>
                                      </p:tavLst>
                                    </p:anim>
                                  </p:childTnLst>
                                </p:cTn>
                              </p:par>
                              <p:par>
                                <p:cTn id="12" presetID="10" presetClass="entr" presetSubtype="0" fill="hold" grpId="0" nodeType="withEffect">
                                  <p:stCondLst>
                                    <p:cond delay="750"/>
                                  </p:stCondLst>
                                  <p:childTnLst>
                                    <p:set>
                                      <p:cBhvr>
                                        <p:cTn id="13" dur="1" fill="hold">
                                          <p:stCondLst>
                                            <p:cond delay="0"/>
                                          </p:stCondLst>
                                        </p:cTn>
                                        <p:tgtEl>
                                          <p:spTgt spid="8">
                                            <p:txEl>
                                              <p:pRg st="0" end="0"/>
                                            </p:txEl>
                                          </p:spTgt>
                                        </p:tgtEl>
                                        <p:attrNameLst>
                                          <p:attrName>style.visibility</p:attrName>
                                        </p:attrNameLst>
                                      </p:cBhvr>
                                      <p:to>
                                        <p:strVal val="visible"/>
                                      </p:to>
                                    </p:set>
                                    <p:animEffect transition="in" filter="fade">
                                      <p:cBhvr>
                                        <p:cTn id="14" dur="500"/>
                                        <p:tgtEl>
                                          <p:spTgt spid="8">
                                            <p:txEl>
                                              <p:pRg st="0" end="0"/>
                                            </p:txEl>
                                          </p:spTgt>
                                        </p:tgtEl>
                                      </p:cBhvr>
                                    </p:animEffect>
                                  </p:childTnLst>
                                </p:cTn>
                              </p:par>
                              <p:par>
                                <p:cTn id="15" presetID="10" presetClass="entr" presetSubtype="0" fill="hold" grpId="0" nodeType="withEffect">
                                  <p:stCondLst>
                                    <p:cond delay="75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fade">
                                      <p:cBhvr>
                                        <p:cTn id="17" dur="500"/>
                                        <p:tgtEl>
                                          <p:spTgt spid="10">
                                            <p:txEl>
                                              <p:pRg st="0" end="0"/>
                                            </p:txEl>
                                          </p:spTgt>
                                        </p:tgtEl>
                                      </p:cBhvr>
                                    </p:animEffect>
                                  </p:childTnLst>
                                </p:cTn>
                              </p:par>
                              <p:par>
                                <p:cTn id="18" presetID="10" presetClass="entr" presetSubtype="0" fill="hold" grpId="0" nodeType="withEffect">
                                  <p:stCondLst>
                                    <p:cond delay="750"/>
                                  </p:stCondLst>
                                  <p:childTnLst>
                                    <p:set>
                                      <p:cBhvr>
                                        <p:cTn id="19" dur="1" fill="hold">
                                          <p:stCondLst>
                                            <p:cond delay="0"/>
                                          </p:stCondLst>
                                        </p:cTn>
                                        <p:tgtEl>
                                          <p:spTgt spid="12">
                                            <p:txEl>
                                              <p:pRg st="0" end="0"/>
                                            </p:txEl>
                                          </p:spTgt>
                                        </p:tgtEl>
                                        <p:attrNameLst>
                                          <p:attrName>style.visibility</p:attrName>
                                        </p:attrNameLst>
                                      </p:cBhvr>
                                      <p:to>
                                        <p:strVal val="visible"/>
                                      </p:to>
                                    </p:set>
                                    <p:animEffect transition="in" filter="fade">
                                      <p:cBhvr>
                                        <p:cTn id="20" dur="500"/>
                                        <p:tgtEl>
                                          <p:spTgt spid="12">
                                            <p:txEl>
                                              <p:pRg st="0" end="0"/>
                                            </p:txEl>
                                          </p:spTgt>
                                        </p:tgtEl>
                                      </p:cBhvr>
                                    </p:animEffect>
                                  </p:childTnLst>
                                </p:cTn>
                              </p:par>
                              <p:par>
                                <p:cTn id="21" presetID="10" presetClass="entr" presetSubtype="0" fill="hold" grpId="0" nodeType="withEffect">
                                  <p:stCondLst>
                                    <p:cond delay="750"/>
                                  </p:stCondLst>
                                  <p:childTnLst>
                                    <p:set>
                                      <p:cBhvr>
                                        <p:cTn id="22" dur="1" fill="hold">
                                          <p:stCondLst>
                                            <p:cond delay="0"/>
                                          </p:stCondLst>
                                        </p:cTn>
                                        <p:tgtEl>
                                          <p:spTgt spid="15">
                                            <p:txEl>
                                              <p:pRg st="0" end="0"/>
                                            </p:txEl>
                                          </p:spTgt>
                                        </p:tgtEl>
                                        <p:attrNameLst>
                                          <p:attrName>style.visibility</p:attrName>
                                        </p:attrNameLst>
                                      </p:cBhvr>
                                      <p:to>
                                        <p:strVal val="visible"/>
                                      </p:to>
                                    </p:set>
                                    <p:animEffect transition="in" filter="fade">
                                      <p:cBhvr>
                                        <p:cTn id="23" dur="500"/>
                                        <p:tgtEl>
                                          <p:spTgt spid="15">
                                            <p:txEl>
                                              <p:pRg st="0" end="0"/>
                                            </p:txEl>
                                          </p:spTgt>
                                        </p:tgtEl>
                                      </p:cBhvr>
                                    </p:animEffect>
                                  </p:childTnLst>
                                </p:cTn>
                              </p:par>
                              <p:par>
                                <p:cTn id="24" presetID="10" presetClass="entr" presetSubtype="0" fill="hold" grpId="0" nodeType="withEffect">
                                  <p:stCondLst>
                                    <p:cond delay="750"/>
                                  </p:stCondLst>
                                  <p:childTnLst>
                                    <p:set>
                                      <p:cBhvr>
                                        <p:cTn id="25" dur="1" fill="hold">
                                          <p:stCondLst>
                                            <p:cond delay="0"/>
                                          </p:stCondLst>
                                        </p:cTn>
                                        <p:tgtEl>
                                          <p:spTgt spid="17">
                                            <p:txEl>
                                              <p:pRg st="0" end="0"/>
                                            </p:txEl>
                                          </p:spTgt>
                                        </p:tgtEl>
                                        <p:attrNameLst>
                                          <p:attrName>style.visibility</p:attrName>
                                        </p:attrNameLst>
                                      </p:cBhvr>
                                      <p:to>
                                        <p:strVal val="visible"/>
                                      </p:to>
                                    </p:set>
                                    <p:animEffect transition="in" filter="fade">
                                      <p:cBhvr>
                                        <p:cTn id="26" dur="500"/>
                                        <p:tgtEl>
                                          <p:spTgt spid="17">
                                            <p:txEl>
                                              <p:pRg st="0" end="0"/>
                                            </p:txEl>
                                          </p:spTgt>
                                        </p:tgtEl>
                                      </p:cBhvr>
                                    </p:animEffect>
                                  </p:childTnLst>
                                </p:cTn>
                              </p:par>
                              <p:par>
                                <p:cTn id="27" presetID="10" presetClass="entr" presetSubtype="0" fill="hold" grpId="0" nodeType="withEffect">
                                  <p:stCondLst>
                                    <p:cond delay="750"/>
                                  </p:stCondLst>
                                  <p:childTnLst>
                                    <p:set>
                                      <p:cBhvr>
                                        <p:cTn id="28" dur="1" fill="hold">
                                          <p:stCondLst>
                                            <p:cond delay="0"/>
                                          </p:stCondLst>
                                        </p:cTn>
                                        <p:tgtEl>
                                          <p:spTgt spid="19">
                                            <p:txEl>
                                              <p:pRg st="0" end="0"/>
                                            </p:txEl>
                                          </p:spTgt>
                                        </p:tgtEl>
                                        <p:attrNameLst>
                                          <p:attrName>style.visibility</p:attrName>
                                        </p:attrNameLst>
                                      </p:cBhvr>
                                      <p:to>
                                        <p:strVal val="visible"/>
                                      </p:to>
                                    </p:set>
                                    <p:animEffect transition="in" filter="fade">
                                      <p:cBhvr>
                                        <p:cTn id="29" dur="500"/>
                                        <p:tgtEl>
                                          <p:spTgt spid="19">
                                            <p:txEl>
                                              <p:pRg st="0" end="0"/>
                                            </p:txEl>
                                          </p:spTgt>
                                        </p:tgtEl>
                                      </p:cBhvr>
                                    </p:animEffect>
                                  </p:childTnLst>
                                </p:cTn>
                              </p:par>
                              <p:par>
                                <p:cTn id="30" presetID="10" presetClass="entr" presetSubtype="0" fill="hold" grpId="0" nodeType="withEffect">
                                  <p:stCondLst>
                                    <p:cond delay="750"/>
                                  </p:stCondLst>
                                  <p:childTnLst>
                                    <p:set>
                                      <p:cBhvr>
                                        <p:cTn id="31" dur="1" fill="hold">
                                          <p:stCondLst>
                                            <p:cond delay="0"/>
                                          </p:stCondLst>
                                        </p:cTn>
                                        <p:tgtEl>
                                          <p:spTgt spid="22">
                                            <p:txEl>
                                              <p:pRg st="0" end="0"/>
                                            </p:txEl>
                                          </p:spTgt>
                                        </p:tgtEl>
                                        <p:attrNameLst>
                                          <p:attrName>style.visibility</p:attrName>
                                        </p:attrNameLst>
                                      </p:cBhvr>
                                      <p:to>
                                        <p:strVal val="visible"/>
                                      </p:to>
                                    </p:set>
                                    <p:animEffect transition="in" filter="fade">
                                      <p:cBhvr>
                                        <p:cTn id="32" dur="500"/>
                                        <p:tgtEl>
                                          <p:spTgt spid="22">
                                            <p:txEl>
                                              <p:pRg st="0" end="0"/>
                                            </p:txEl>
                                          </p:spTgt>
                                        </p:tgtEl>
                                      </p:cBhvr>
                                    </p:animEffect>
                                  </p:childTnLst>
                                </p:cTn>
                              </p:par>
                              <p:par>
                                <p:cTn id="33" presetID="10" presetClass="entr" presetSubtype="0" fill="hold" grpId="0" nodeType="withEffect">
                                  <p:stCondLst>
                                    <p:cond delay="750"/>
                                  </p:stCondLst>
                                  <p:childTnLst>
                                    <p:set>
                                      <p:cBhvr>
                                        <p:cTn id="34" dur="1" fill="hold">
                                          <p:stCondLst>
                                            <p:cond delay="0"/>
                                          </p:stCondLst>
                                        </p:cTn>
                                        <p:tgtEl>
                                          <p:spTgt spid="24">
                                            <p:txEl>
                                              <p:pRg st="0" end="0"/>
                                            </p:txEl>
                                          </p:spTgt>
                                        </p:tgtEl>
                                        <p:attrNameLst>
                                          <p:attrName>style.visibility</p:attrName>
                                        </p:attrNameLst>
                                      </p:cBhvr>
                                      <p:to>
                                        <p:strVal val="visible"/>
                                      </p:to>
                                    </p:set>
                                    <p:animEffect transition="in" filter="fade">
                                      <p:cBhvr>
                                        <p:cTn id="35" dur="500"/>
                                        <p:tgtEl>
                                          <p:spTgt spid="24">
                                            <p:txEl>
                                              <p:pRg st="0" end="0"/>
                                            </p:txEl>
                                          </p:spTgt>
                                        </p:tgtEl>
                                      </p:cBhvr>
                                    </p:animEffect>
                                  </p:childTnLst>
                                </p:cTn>
                              </p:par>
                              <p:par>
                                <p:cTn id="36" presetID="10" presetClass="entr" presetSubtype="0" fill="hold" grpId="0" nodeType="withEffect">
                                  <p:stCondLst>
                                    <p:cond delay="750"/>
                                  </p:stCondLst>
                                  <p:childTnLst>
                                    <p:set>
                                      <p:cBhvr>
                                        <p:cTn id="37" dur="1" fill="hold">
                                          <p:stCondLst>
                                            <p:cond delay="0"/>
                                          </p:stCondLst>
                                        </p:cTn>
                                        <p:tgtEl>
                                          <p:spTgt spid="9">
                                            <p:txEl>
                                              <p:pRg st="0" end="0"/>
                                            </p:txEl>
                                          </p:spTgt>
                                        </p:tgtEl>
                                        <p:attrNameLst>
                                          <p:attrName>style.visibility</p:attrName>
                                        </p:attrNameLst>
                                      </p:cBhvr>
                                      <p:to>
                                        <p:strVal val="visible"/>
                                      </p:to>
                                    </p:set>
                                    <p:animEffect transition="in" filter="fade">
                                      <p:cBhvr>
                                        <p:cTn id="38" dur="500"/>
                                        <p:tgtEl>
                                          <p:spTgt spid="9">
                                            <p:txEl>
                                              <p:pRg st="0" end="0"/>
                                            </p:txEl>
                                          </p:spTgt>
                                        </p:tgtEl>
                                      </p:cBhvr>
                                    </p:animEffect>
                                  </p:childTnLst>
                                </p:cTn>
                              </p:par>
                              <p:par>
                                <p:cTn id="39" presetID="10" presetClass="entr" presetSubtype="0" fill="hold" grpId="0" nodeType="withEffect">
                                  <p:stCondLst>
                                    <p:cond delay="750"/>
                                  </p:stCondLst>
                                  <p:childTnLst>
                                    <p:set>
                                      <p:cBhvr>
                                        <p:cTn id="40" dur="1" fill="hold">
                                          <p:stCondLst>
                                            <p:cond delay="0"/>
                                          </p:stCondLst>
                                        </p:cTn>
                                        <p:tgtEl>
                                          <p:spTgt spid="11">
                                            <p:txEl>
                                              <p:pRg st="0" end="0"/>
                                            </p:txEl>
                                          </p:spTgt>
                                        </p:tgtEl>
                                        <p:attrNameLst>
                                          <p:attrName>style.visibility</p:attrName>
                                        </p:attrNameLst>
                                      </p:cBhvr>
                                      <p:to>
                                        <p:strVal val="visible"/>
                                      </p:to>
                                    </p:set>
                                    <p:animEffect transition="in" filter="fade">
                                      <p:cBhvr>
                                        <p:cTn id="41" dur="500"/>
                                        <p:tgtEl>
                                          <p:spTgt spid="11">
                                            <p:txEl>
                                              <p:pRg st="0" end="0"/>
                                            </p:txEl>
                                          </p:spTgt>
                                        </p:tgtEl>
                                      </p:cBhvr>
                                    </p:animEffect>
                                  </p:childTnLst>
                                </p:cTn>
                              </p:par>
                              <p:par>
                                <p:cTn id="42" presetID="10" presetClass="entr" presetSubtype="0" fill="hold" grpId="0" nodeType="withEffect">
                                  <p:stCondLst>
                                    <p:cond delay="750"/>
                                  </p:stCondLst>
                                  <p:childTnLst>
                                    <p:set>
                                      <p:cBhvr>
                                        <p:cTn id="43" dur="1" fill="hold">
                                          <p:stCondLst>
                                            <p:cond delay="0"/>
                                          </p:stCondLst>
                                        </p:cTn>
                                        <p:tgtEl>
                                          <p:spTgt spid="14">
                                            <p:txEl>
                                              <p:pRg st="0" end="0"/>
                                            </p:txEl>
                                          </p:spTgt>
                                        </p:tgtEl>
                                        <p:attrNameLst>
                                          <p:attrName>style.visibility</p:attrName>
                                        </p:attrNameLst>
                                      </p:cBhvr>
                                      <p:to>
                                        <p:strVal val="visible"/>
                                      </p:to>
                                    </p:set>
                                    <p:animEffect transition="in" filter="fade">
                                      <p:cBhvr>
                                        <p:cTn id="44" dur="500"/>
                                        <p:tgtEl>
                                          <p:spTgt spid="14">
                                            <p:txEl>
                                              <p:pRg st="0" end="0"/>
                                            </p:txEl>
                                          </p:spTgt>
                                        </p:tgtEl>
                                      </p:cBhvr>
                                    </p:animEffect>
                                  </p:childTnLst>
                                </p:cTn>
                              </p:par>
                              <p:par>
                                <p:cTn id="45" presetID="10" presetClass="entr" presetSubtype="0" fill="hold" grpId="0" nodeType="withEffect">
                                  <p:stCondLst>
                                    <p:cond delay="750"/>
                                  </p:stCondLst>
                                  <p:childTnLst>
                                    <p:set>
                                      <p:cBhvr>
                                        <p:cTn id="46" dur="1" fill="hold">
                                          <p:stCondLst>
                                            <p:cond delay="0"/>
                                          </p:stCondLst>
                                        </p:cTn>
                                        <p:tgtEl>
                                          <p:spTgt spid="16">
                                            <p:txEl>
                                              <p:pRg st="0" end="0"/>
                                            </p:txEl>
                                          </p:spTgt>
                                        </p:tgtEl>
                                        <p:attrNameLst>
                                          <p:attrName>style.visibility</p:attrName>
                                        </p:attrNameLst>
                                      </p:cBhvr>
                                      <p:to>
                                        <p:strVal val="visible"/>
                                      </p:to>
                                    </p:set>
                                    <p:animEffect transition="in" filter="fade">
                                      <p:cBhvr>
                                        <p:cTn id="47" dur="500"/>
                                        <p:tgtEl>
                                          <p:spTgt spid="16">
                                            <p:txEl>
                                              <p:pRg st="0" end="0"/>
                                            </p:txEl>
                                          </p:spTgt>
                                        </p:tgtEl>
                                      </p:cBhvr>
                                    </p:animEffect>
                                  </p:childTnLst>
                                </p:cTn>
                              </p:par>
                              <p:par>
                                <p:cTn id="48" presetID="10" presetClass="entr" presetSubtype="0" fill="hold" grpId="0" nodeType="withEffect">
                                  <p:stCondLst>
                                    <p:cond delay="750"/>
                                  </p:stCondLst>
                                  <p:childTnLst>
                                    <p:set>
                                      <p:cBhvr>
                                        <p:cTn id="49" dur="1" fill="hold">
                                          <p:stCondLst>
                                            <p:cond delay="0"/>
                                          </p:stCondLst>
                                        </p:cTn>
                                        <p:tgtEl>
                                          <p:spTgt spid="18">
                                            <p:txEl>
                                              <p:pRg st="0" end="0"/>
                                            </p:txEl>
                                          </p:spTgt>
                                        </p:tgtEl>
                                        <p:attrNameLst>
                                          <p:attrName>style.visibility</p:attrName>
                                        </p:attrNameLst>
                                      </p:cBhvr>
                                      <p:to>
                                        <p:strVal val="visible"/>
                                      </p:to>
                                    </p:set>
                                    <p:animEffect transition="in" filter="fade">
                                      <p:cBhvr>
                                        <p:cTn id="50" dur="500"/>
                                        <p:tgtEl>
                                          <p:spTgt spid="18">
                                            <p:txEl>
                                              <p:pRg st="0" end="0"/>
                                            </p:txEl>
                                          </p:spTgt>
                                        </p:tgtEl>
                                      </p:cBhvr>
                                    </p:animEffect>
                                  </p:childTnLst>
                                </p:cTn>
                              </p:par>
                              <p:par>
                                <p:cTn id="51" presetID="10" presetClass="entr" presetSubtype="0" fill="hold" grpId="0" nodeType="withEffect">
                                  <p:stCondLst>
                                    <p:cond delay="750"/>
                                  </p:stCondLst>
                                  <p:childTnLst>
                                    <p:set>
                                      <p:cBhvr>
                                        <p:cTn id="52" dur="1" fill="hold">
                                          <p:stCondLst>
                                            <p:cond delay="0"/>
                                          </p:stCondLst>
                                        </p:cTn>
                                        <p:tgtEl>
                                          <p:spTgt spid="20">
                                            <p:txEl>
                                              <p:pRg st="0" end="0"/>
                                            </p:txEl>
                                          </p:spTgt>
                                        </p:tgtEl>
                                        <p:attrNameLst>
                                          <p:attrName>style.visibility</p:attrName>
                                        </p:attrNameLst>
                                      </p:cBhvr>
                                      <p:to>
                                        <p:strVal val="visible"/>
                                      </p:to>
                                    </p:set>
                                    <p:animEffect transition="in" filter="fade">
                                      <p:cBhvr>
                                        <p:cTn id="53" dur="500"/>
                                        <p:tgtEl>
                                          <p:spTgt spid="20">
                                            <p:txEl>
                                              <p:pRg st="0" end="0"/>
                                            </p:txEl>
                                          </p:spTgt>
                                        </p:tgtEl>
                                      </p:cBhvr>
                                    </p:animEffect>
                                  </p:childTnLst>
                                </p:cTn>
                              </p:par>
                              <p:par>
                                <p:cTn id="54" presetID="10" presetClass="entr" presetSubtype="0" fill="hold" grpId="0" nodeType="withEffect">
                                  <p:stCondLst>
                                    <p:cond delay="750"/>
                                  </p:stCondLst>
                                  <p:childTnLst>
                                    <p:set>
                                      <p:cBhvr>
                                        <p:cTn id="55" dur="1" fill="hold">
                                          <p:stCondLst>
                                            <p:cond delay="0"/>
                                          </p:stCondLst>
                                        </p:cTn>
                                        <p:tgtEl>
                                          <p:spTgt spid="23">
                                            <p:txEl>
                                              <p:pRg st="0" end="0"/>
                                            </p:txEl>
                                          </p:spTgt>
                                        </p:tgtEl>
                                        <p:attrNameLst>
                                          <p:attrName>style.visibility</p:attrName>
                                        </p:attrNameLst>
                                      </p:cBhvr>
                                      <p:to>
                                        <p:strVal val="visible"/>
                                      </p:to>
                                    </p:set>
                                    <p:animEffect transition="in" filter="fade">
                                      <p:cBhvr>
                                        <p:cTn id="56" dur="500"/>
                                        <p:tgtEl>
                                          <p:spTgt spid="23">
                                            <p:txEl>
                                              <p:pRg st="0" end="0"/>
                                            </p:txEl>
                                          </p:spTgt>
                                        </p:tgtEl>
                                      </p:cBhvr>
                                    </p:animEffect>
                                  </p:childTnLst>
                                </p:cTn>
                              </p:par>
                              <p:par>
                                <p:cTn id="57" presetID="10" presetClass="entr" presetSubtype="0" fill="hold" grpId="0" nodeType="withEffect">
                                  <p:stCondLst>
                                    <p:cond delay="750"/>
                                  </p:stCondLst>
                                  <p:childTnLst>
                                    <p:set>
                                      <p:cBhvr>
                                        <p:cTn id="58" dur="1" fill="hold">
                                          <p:stCondLst>
                                            <p:cond delay="0"/>
                                          </p:stCondLst>
                                        </p:cTn>
                                        <p:tgtEl>
                                          <p:spTgt spid="25">
                                            <p:txEl>
                                              <p:pRg st="0" end="0"/>
                                            </p:txEl>
                                          </p:spTgt>
                                        </p:tgtEl>
                                        <p:attrNameLst>
                                          <p:attrName>style.visibility</p:attrName>
                                        </p:attrNameLst>
                                      </p:cBhvr>
                                      <p:to>
                                        <p:strVal val="visible"/>
                                      </p:to>
                                    </p:set>
                                    <p:animEffect transition="in" filter="fade">
                                      <p:cBhvr>
                                        <p:cTn id="59" dur="500"/>
                                        <p:tgtEl>
                                          <p:spTgt spid="25">
                                            <p:txEl>
                                              <p:pRg st="0" end="0"/>
                                            </p:txEl>
                                          </p:spTgt>
                                        </p:tgtEl>
                                      </p:cBhvr>
                                    </p:animEffect>
                                  </p:childTnLst>
                                </p:cTn>
                              </p:par>
                              <p:par>
                                <p:cTn id="60" presetID="2" presetClass="entr" presetSubtype="2" decel="100000" fill="hold" grpId="0" nodeType="withEffect">
                                  <p:stCondLst>
                                    <p:cond delay="0"/>
                                  </p:stCondLst>
                                  <p:childTnLst>
                                    <p:set>
                                      <p:cBhvr>
                                        <p:cTn id="61" dur="1" fill="hold">
                                          <p:stCondLst>
                                            <p:cond delay="0"/>
                                          </p:stCondLst>
                                        </p:cTn>
                                        <p:tgtEl>
                                          <p:spTgt spid="95"/>
                                        </p:tgtEl>
                                        <p:attrNameLst>
                                          <p:attrName>style.visibility</p:attrName>
                                        </p:attrNameLst>
                                      </p:cBhvr>
                                      <p:to>
                                        <p:strVal val="visible"/>
                                      </p:to>
                                    </p:set>
                                    <p:anim calcmode="lin" valueType="num">
                                      <p:cBhvr additive="base">
                                        <p:cTn id="62" dur="1000" fill="hold"/>
                                        <p:tgtEl>
                                          <p:spTgt spid="95"/>
                                        </p:tgtEl>
                                        <p:attrNameLst>
                                          <p:attrName>ppt_x</p:attrName>
                                        </p:attrNameLst>
                                      </p:cBhvr>
                                      <p:tavLst>
                                        <p:tav tm="0">
                                          <p:val>
                                            <p:strVal val="1+#ppt_w/2"/>
                                          </p:val>
                                        </p:tav>
                                        <p:tav tm="100000">
                                          <p:val>
                                            <p:strVal val="#ppt_x"/>
                                          </p:val>
                                        </p:tav>
                                      </p:tavLst>
                                    </p:anim>
                                    <p:anim calcmode="lin" valueType="num">
                                      <p:cBhvr additive="base">
                                        <p:cTn id="63" dur="1000" fill="hold"/>
                                        <p:tgtEl>
                                          <p:spTgt spid="9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3" grpId="0"/>
      <p:bldP spid="8" grpId="0" build="p"/>
      <p:bldP spid="10" grpId="0" build="p"/>
      <p:bldP spid="12" grpId="0" build="p"/>
      <p:bldP spid="15" grpId="0" build="p"/>
      <p:bldP spid="17" grpId="0" build="p"/>
      <p:bldP spid="19" grpId="0" build="p"/>
      <p:bldP spid="22" grpId="0" build="p"/>
      <p:bldP spid="24" grpId="0" build="p"/>
      <p:bldP spid="9" grpId="0" build="p"/>
      <p:bldP spid="11" grpId="0" build="p"/>
      <p:bldP spid="14" grpId="0" build="p"/>
      <p:bldP spid="16" grpId="0" build="p"/>
      <p:bldP spid="18" grpId="0" build="p"/>
      <p:bldP spid="20" grpId="0" build="p"/>
      <p:bldP spid="23" grpId="0" build="p"/>
      <p:bldP spid="25" grpId="0" build="p"/>
      <p:bldP spid="95" grpId="0" animBg="1">
        <p:tmplLst>
          <p:tmpl>
            <p:tnLst>
              <p:par>
                <p:cTn presetID="2" presetClass="entr" presetSubtype="2" decel="100000" fill="hold" nodeType="withEffect">
                  <p:stCondLst>
                    <p:cond delay="0"/>
                  </p:stCondLst>
                  <p:childTnLst>
                    <p:set>
                      <p:cBhvr>
                        <p:cTn dur="1" fill="hold">
                          <p:stCondLst>
                            <p:cond delay="0"/>
                          </p:stCondLst>
                        </p:cTn>
                        <p:tgtEl>
                          <p:spTgt spid="95"/>
                        </p:tgtEl>
                        <p:attrNameLst>
                          <p:attrName>style.visibility</p:attrName>
                        </p:attrNameLst>
                      </p:cBhvr>
                      <p:to>
                        <p:strVal val="visible"/>
                      </p:to>
                    </p:set>
                    <p:anim calcmode="lin" valueType="num">
                      <p:cBhvr additive="base">
                        <p:cTn dur="1000" fill="hold"/>
                        <p:tgtEl>
                          <p:spTgt spid="95"/>
                        </p:tgtEl>
                        <p:attrNameLst>
                          <p:attrName>ppt_x</p:attrName>
                        </p:attrNameLst>
                      </p:cBhvr>
                      <p:tavLst>
                        <p:tav tm="0">
                          <p:val>
                            <p:strVal val="1+#ppt_w/2"/>
                          </p:val>
                        </p:tav>
                        <p:tav tm="100000">
                          <p:val>
                            <p:strVal val="#ppt_x"/>
                          </p:val>
                        </p:tav>
                      </p:tavLst>
                    </p:anim>
                    <p:anim calcmode="lin" valueType="num">
                      <p:cBhvr additive="base">
                        <p:cTn dur="1000" fill="hold"/>
                        <p:tgtEl>
                          <p:spTgt spid="95"/>
                        </p:tgtEl>
                        <p:attrNameLst>
                          <p:attrName>ppt_y</p:attrName>
                        </p:attrNameLst>
                      </p:cBhvr>
                      <p:tavLst>
                        <p:tav tm="0">
                          <p:val>
                            <p:strVal val="#ppt_y"/>
                          </p:val>
                        </p:tav>
                        <p:tav tm="100000">
                          <p:val>
                            <p:strVal val="#ppt_y"/>
                          </p:val>
                        </p:tav>
                      </p:tavLst>
                    </p:anim>
                  </p:childTnLst>
                </p:cTn>
              </p:par>
            </p:tnLst>
          </p:tmpl>
        </p:tmplLst>
      </p:bldP>
    </p:bldLst>
  </p:timing>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Afbeelding">
    <p:spTree>
      <p:nvGrpSpPr>
        <p:cNvPr id="1" name=""/>
        <p:cNvGrpSpPr/>
        <p:nvPr/>
      </p:nvGrpSpPr>
      <p:grpSpPr>
        <a:xfrm>
          <a:off x="0" y="0"/>
          <a:ext cx="0" cy="0"/>
          <a:chOff x="0" y="0"/>
          <a:chExt cx="0" cy="0"/>
        </a:xfrm>
      </p:grpSpPr>
      <p:sp>
        <p:nvSpPr>
          <p:cNvPr id="8" name="Tijdelijke aanduiding voor afbeelding 9">
            <a:extLst>
              <a:ext uri="{FF2B5EF4-FFF2-40B4-BE49-F238E27FC236}">
                <a16:creationId xmlns:a16="http://schemas.microsoft.com/office/drawing/2014/main" id="{5715E316-2A58-E345-B5EA-AEFB53D753CA}"/>
              </a:ext>
            </a:extLst>
          </p:cNvPr>
          <p:cNvSpPr>
            <a:spLocks noGrp="1"/>
          </p:cNvSpPr>
          <p:nvPr>
            <p:ph type="pic" sz="quarter" idx="13" hasCustomPrompt="1"/>
          </p:nvPr>
        </p:nvSpPr>
        <p:spPr>
          <a:xfrm>
            <a:off x="0" y="-283369"/>
            <a:ext cx="12192000" cy="7141369"/>
          </a:xfrm>
          <a:custGeom>
            <a:avLst/>
            <a:gdLst>
              <a:gd name="connsiteX0" fmla="*/ 11553301 w 12192000"/>
              <a:gd name="connsiteY0" fmla="*/ 0 h 7141369"/>
              <a:gd name="connsiteX1" fmla="*/ 12109974 w 12192000"/>
              <a:gd name="connsiteY1" fmla="*/ 0 h 7141369"/>
              <a:gd name="connsiteX2" fmla="*/ 12192000 w 12192000"/>
              <a:gd name="connsiteY2" fmla="*/ 82026 h 7141369"/>
              <a:gd name="connsiteX3" fmla="*/ 12192000 w 12192000"/>
              <a:gd name="connsiteY3" fmla="*/ 149612 h 7141369"/>
              <a:gd name="connsiteX4" fmla="*/ 12192000 w 12192000"/>
              <a:gd name="connsiteY4" fmla="*/ 283369 h 7141369"/>
              <a:gd name="connsiteX5" fmla="*/ 12192000 w 12192000"/>
              <a:gd name="connsiteY5" fmla="*/ 395627 h 7141369"/>
              <a:gd name="connsiteX6" fmla="*/ 12192000 w 12192000"/>
              <a:gd name="connsiteY6" fmla="*/ 806004 h 7141369"/>
              <a:gd name="connsiteX7" fmla="*/ 12192000 w 12192000"/>
              <a:gd name="connsiteY7" fmla="*/ 7141369 h 7141369"/>
              <a:gd name="connsiteX8" fmla="*/ 0 w 12192000"/>
              <a:gd name="connsiteY8" fmla="*/ 7141369 h 7141369"/>
              <a:gd name="connsiteX9" fmla="*/ 0 w 12192000"/>
              <a:gd name="connsiteY9" fmla="*/ 283369 h 7141369"/>
              <a:gd name="connsiteX10" fmla="*/ 11471275 w 12192000"/>
              <a:gd name="connsiteY10" fmla="*/ 283369 h 7141369"/>
              <a:gd name="connsiteX11" fmla="*/ 11471275 w 12192000"/>
              <a:gd name="connsiteY11" fmla="*/ 149612 h 7141369"/>
              <a:gd name="connsiteX12" fmla="*/ 11471275 w 12192000"/>
              <a:gd name="connsiteY12" fmla="*/ 82026 h 7141369"/>
              <a:gd name="connsiteX13" fmla="*/ 11553301 w 12192000"/>
              <a:gd name="connsiteY13" fmla="*/ 0 h 7141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7141369">
                <a:moveTo>
                  <a:pt x="11553301" y="0"/>
                </a:moveTo>
                <a:lnTo>
                  <a:pt x="12109974" y="0"/>
                </a:lnTo>
                <a:cubicBezTo>
                  <a:pt x="12155276" y="0"/>
                  <a:pt x="12192000" y="36724"/>
                  <a:pt x="12192000" y="82026"/>
                </a:cubicBezTo>
                <a:lnTo>
                  <a:pt x="12192000" y="149612"/>
                </a:lnTo>
                <a:lnTo>
                  <a:pt x="12192000" y="283369"/>
                </a:lnTo>
                <a:lnTo>
                  <a:pt x="12192000" y="395627"/>
                </a:lnTo>
                <a:lnTo>
                  <a:pt x="12192000" y="806004"/>
                </a:lnTo>
                <a:lnTo>
                  <a:pt x="12192000" y="7141369"/>
                </a:lnTo>
                <a:lnTo>
                  <a:pt x="0" y="7141369"/>
                </a:lnTo>
                <a:lnTo>
                  <a:pt x="0" y="283369"/>
                </a:lnTo>
                <a:lnTo>
                  <a:pt x="11471275" y="283369"/>
                </a:lnTo>
                <a:lnTo>
                  <a:pt x="11471275" y="149612"/>
                </a:lnTo>
                <a:lnTo>
                  <a:pt x="11471275" y="82026"/>
                </a:lnTo>
                <a:cubicBezTo>
                  <a:pt x="11471275" y="36724"/>
                  <a:pt x="11507999" y="0"/>
                  <a:pt x="11553301" y="0"/>
                </a:cubicBezTo>
                <a:close/>
              </a:path>
            </a:pathLst>
          </a:custGeom>
          <a:solidFill>
            <a:schemeClr val="bg1">
              <a:lumMod val="95000"/>
            </a:schemeClr>
          </a:solidFill>
        </p:spPr>
        <p:txBody>
          <a:bodyPr wrap="none" tIns="0" rIns="828000" bIns="0" anchor="t" anchorCtr="0">
            <a:noAutofit/>
          </a:bodyPr>
          <a:lstStyle>
            <a:lvl1pPr marL="0" indent="0" algn="r">
              <a:lnSpc>
                <a:spcPct val="100000"/>
              </a:lnSpc>
              <a:spcBef>
                <a:spcPts val="0"/>
              </a:spcBef>
              <a:spcAft>
                <a:spcPts val="0"/>
              </a:spcAft>
              <a:buNone/>
              <a:defRPr sz="1200" i="1">
                <a:solidFill>
                  <a:schemeClr val="bg1">
                    <a:lumMod val="50000"/>
                  </a:schemeClr>
                </a:solidFill>
              </a:defRPr>
            </a:lvl1pPr>
          </a:lstStyle>
          <a:p>
            <a:r>
              <a:rPr lang="nl-NL" dirty="0"/>
              <a:t>Selecteer dit kader, ga naar de tab 'Invoegen'. klik op 'Afbeeldingen’, selecteer de gewenste afbeelding en klik op 'Invoegen'</a:t>
            </a:r>
          </a:p>
        </p:txBody>
      </p:sp>
      <p:sp>
        <p:nvSpPr>
          <p:cNvPr id="7" name="Tijdelijke aanduiding voor tekst 7">
            <a:extLst>
              <a:ext uri="{FF2B5EF4-FFF2-40B4-BE49-F238E27FC236}">
                <a16:creationId xmlns:a16="http://schemas.microsoft.com/office/drawing/2014/main" id="{428ACA52-95E0-1483-469D-52817C80989E}"/>
              </a:ext>
            </a:extLst>
          </p:cNvPr>
          <p:cNvSpPr>
            <a:spLocks noGrp="1"/>
          </p:cNvSpPr>
          <p:nvPr>
            <p:ph type="body" sz="quarter" idx="17" hasCustomPrompt="1"/>
          </p:nvPr>
        </p:nvSpPr>
        <p:spPr>
          <a:xfrm flipH="1">
            <a:off x="0" y="0"/>
            <a:ext cx="12192000" cy="6858000"/>
          </a:xfrm>
          <a:gradFill flip="none" rotWithShape="1">
            <a:gsLst>
              <a:gs pos="41000">
                <a:schemeClr val="accent1">
                  <a:alpha val="30000"/>
                </a:schemeClr>
              </a:gs>
              <a:gs pos="100000">
                <a:schemeClr val="accent1">
                  <a:alpha val="50000"/>
                </a:schemeClr>
              </a:gs>
            </a:gsLst>
            <a:lin ang="0" scaled="1"/>
            <a:tileRect/>
          </a:gradFill>
        </p:spPr>
        <p:txBody>
          <a:bodyPr/>
          <a:lstStyle>
            <a:lvl1pPr marL="0" indent="0">
              <a:buNone/>
              <a:defRPr sz="100">
                <a:solidFill>
                  <a:schemeClr val="tx1">
                    <a:alpha val="0"/>
                  </a:schemeClr>
                </a:solidFill>
              </a:defRPr>
            </a:lvl1pPr>
          </a:lstStyle>
          <a:p>
            <a:pPr lvl="0"/>
            <a:r>
              <a:rPr lang="nl-NL" dirty="0"/>
              <a:t> </a:t>
            </a:r>
          </a:p>
        </p:txBody>
      </p:sp>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p:txBody>
          <a:bodyPr/>
          <a:lstStyle>
            <a:lvl1pPr>
              <a:defRPr>
                <a:solidFill>
                  <a:schemeClr val="bg1"/>
                </a:solidFill>
              </a:defRPr>
            </a:lvl1pPr>
          </a:lstStyle>
          <a:p>
            <a:r>
              <a:rPr lang="nl-NL" noProof="0" dirty="0"/>
              <a:t>Plaats hier je titel</a:t>
            </a:r>
          </a:p>
        </p:txBody>
      </p:sp>
      <p:sp>
        <p:nvSpPr>
          <p:cNvPr id="3" name="Rechthoek 2">
            <a:extLst>
              <a:ext uri="{FF2B5EF4-FFF2-40B4-BE49-F238E27FC236}">
                <a16:creationId xmlns:a16="http://schemas.microsoft.com/office/drawing/2014/main" id="{D522BCD9-44B7-4FDA-8E9F-59CF2FC447F1}"/>
              </a:ext>
            </a:extLst>
          </p:cNvPr>
          <p:cNvSpPr/>
          <p:nvPr userDrawn="1"/>
        </p:nvSpPr>
        <p:spPr>
          <a:xfrm>
            <a:off x="0" y="-425941"/>
            <a:ext cx="989245"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600" b="0" i="0" u="none" strike="noStrike" kern="1200" cap="none" spc="0" normalizeH="0" baseline="0" noProof="0" dirty="0">
                <a:ln>
                  <a:noFill/>
                </a:ln>
                <a:solidFill>
                  <a:srgbClr val="001935"/>
                </a:solidFill>
                <a:effectLst/>
                <a:uLnTx/>
                <a:uFillTx/>
                <a:latin typeface="Roboto Serif UltraCondensed"/>
                <a:ea typeface="+mn-ea"/>
                <a:cs typeface="+mn-cs"/>
              </a:rPr>
              <a:t>Afbeelding</a:t>
            </a:r>
          </a:p>
        </p:txBody>
      </p:sp>
      <p:sp>
        <p:nvSpPr>
          <p:cNvPr id="6" name="Tijdelijke aanduiding voor datum 5">
            <a:extLst>
              <a:ext uri="{FF2B5EF4-FFF2-40B4-BE49-F238E27FC236}">
                <a16:creationId xmlns:a16="http://schemas.microsoft.com/office/drawing/2014/main" id="{EEA591B0-C2A1-B03E-E143-156617F00E72}"/>
              </a:ext>
            </a:extLst>
          </p:cNvPr>
          <p:cNvSpPr>
            <a:spLocks noGrp="1"/>
          </p:cNvSpPr>
          <p:nvPr>
            <p:ph type="dt" sz="half" idx="2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5BD8A86-8CDE-4C9A-9186-875BD90E316B}" type="datetime4">
              <a:rPr kumimoji="0" lang="nl-NL" sz="800" b="0" i="0" u="none" strike="noStrike" kern="1200" cap="none" spc="0" normalizeH="0" baseline="0" noProof="0" smtClean="0">
                <a:ln>
                  <a:noFill/>
                </a:ln>
                <a:solidFill>
                  <a:srgbClr val="FFFFFF">
                    <a:lumMod val="50000"/>
                  </a:srgbClr>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 mei 2026</a:t>
            </a:fld>
            <a:endParaRPr kumimoji="0" lang="nl-NL" sz="800" b="0" i="0" u="none" strike="noStrike" kern="1200" cap="none" spc="0" normalizeH="0" baseline="0" noProof="0" dirty="0">
              <a:ln>
                <a:noFill/>
              </a:ln>
              <a:solidFill>
                <a:srgbClr val="FFFFFF">
                  <a:lumMod val="50000"/>
                </a:srgbClr>
              </a:solidFill>
              <a:effectLst/>
              <a:uLnTx/>
              <a:uFillTx/>
              <a:latin typeface="Archivo Narrow"/>
              <a:ea typeface="+mn-ea"/>
              <a:cs typeface="Segoe UI Light" panose="020B0502040204020203" pitchFamily="34" charset="0"/>
            </a:endParaRPr>
          </a:p>
        </p:txBody>
      </p:sp>
      <p:sp>
        <p:nvSpPr>
          <p:cNvPr id="9" name="Tijdelijke aanduiding voor voettekst 8">
            <a:extLst>
              <a:ext uri="{FF2B5EF4-FFF2-40B4-BE49-F238E27FC236}">
                <a16:creationId xmlns:a16="http://schemas.microsoft.com/office/drawing/2014/main" id="{06BCBAB5-7B38-D960-5832-6423800CBF4A}"/>
              </a:ext>
            </a:extLst>
          </p:cNvPr>
          <p:cNvSpPr>
            <a:spLocks noGrp="1"/>
          </p:cNvSpPr>
          <p:nvPr>
            <p:ph type="ftr" sz="quarter" idx="24"/>
          </p:nvPr>
        </p:nvSpPr>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a:ln>
                  <a:noFill/>
                </a:ln>
                <a:solidFill>
                  <a:srgbClr val="FFFFFF"/>
                </a:solidFill>
                <a:effectLst/>
                <a:uLnTx/>
                <a:uFillTx/>
                <a:latin typeface="Archivo Narrow"/>
                <a:ea typeface="+mn-ea"/>
                <a:cs typeface="Segoe UI Light" panose="020B0502040204020203" pitchFamily="34" charset="0"/>
              </a:rPr>
              <a:t>Voettekst</a:t>
            </a:r>
            <a:endParaRPr kumimoji="0" lang="nl-NL" sz="900" b="0" i="0" u="none" strike="noStrike" kern="1200" cap="none" spc="0" normalizeH="0" baseline="0" noProof="0" dirty="0">
              <a:ln>
                <a:noFill/>
              </a:ln>
              <a:solidFill>
                <a:srgbClr val="FFFFFF"/>
              </a:solidFill>
              <a:effectLst/>
              <a:uLnTx/>
              <a:uFillTx/>
              <a:latin typeface="Archivo Narrow"/>
              <a:ea typeface="+mn-ea"/>
              <a:cs typeface="Segoe UI Light" panose="020B0502040204020203" pitchFamily="34" charset="0"/>
            </a:endParaRPr>
          </a:p>
        </p:txBody>
      </p:sp>
      <p:sp>
        <p:nvSpPr>
          <p:cNvPr id="10" name="Tijdelijke aanduiding voor dianummer 9">
            <a:extLst>
              <a:ext uri="{FF2B5EF4-FFF2-40B4-BE49-F238E27FC236}">
                <a16:creationId xmlns:a16="http://schemas.microsoft.com/office/drawing/2014/main" id="{21B4E074-A893-548E-998B-E44E26EEA979}"/>
              </a:ext>
            </a:extLst>
          </p:cNvPr>
          <p:cNvSpPr>
            <a:spLocks noGrp="1"/>
          </p:cNvSpPr>
          <p:nvPr>
            <p:ph type="sldNum" sz="quarter" idx="25"/>
          </p:nvPr>
        </p:nvSpPr>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E843DB9-9987-4157-AB9C-CEA8D7D910BB}" type="slidenum">
              <a:rPr kumimoji="0" lang="nl-NL" sz="1000" b="1" i="0" u="none" strike="noStrike" kern="1200" cap="none" spc="0" normalizeH="0" baseline="0" noProof="0" smtClean="0">
                <a:ln>
                  <a:noFill/>
                </a:ln>
                <a:solidFill>
                  <a:srgbClr val="FFFFFF"/>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‹nr.›</a:t>
            </a:fld>
            <a:endParaRPr kumimoji="0" lang="nl-NL" sz="1000" b="1" i="0" u="none" strike="noStrike" kern="1200" cap="none" spc="0" normalizeH="0" baseline="0" noProof="0" dirty="0">
              <a:ln>
                <a:noFill/>
              </a:ln>
              <a:solidFill>
                <a:srgbClr val="FFFFFF"/>
              </a:solidFill>
              <a:effectLst/>
              <a:uLnTx/>
              <a:uFillTx/>
              <a:latin typeface="Archivo Narrow"/>
              <a:ea typeface="+mn-ea"/>
              <a:cs typeface="Segoe UI Light" panose="020B0502040204020203" pitchFamily="34" charset="0"/>
            </a:endParaRPr>
          </a:p>
        </p:txBody>
      </p:sp>
      <p:grpSp>
        <p:nvGrpSpPr>
          <p:cNvPr id="4" name="INSTRUCTIE">
            <a:extLst>
              <a:ext uri="{FF2B5EF4-FFF2-40B4-BE49-F238E27FC236}">
                <a16:creationId xmlns:a16="http://schemas.microsoft.com/office/drawing/2014/main" id="{507CE348-1401-3CA3-5D79-F307CABEABC1}"/>
              </a:ext>
            </a:extLst>
          </p:cNvPr>
          <p:cNvGrpSpPr/>
          <p:nvPr userDrawn="1"/>
        </p:nvGrpSpPr>
        <p:grpSpPr>
          <a:xfrm>
            <a:off x="12377595" y="-1"/>
            <a:ext cx="3693386" cy="6688475"/>
            <a:chOff x="-3786165" y="-1"/>
            <a:chExt cx="3693386" cy="6688475"/>
          </a:xfrm>
        </p:grpSpPr>
        <p:sp>
          <p:nvSpPr>
            <p:cNvPr id="5" name="Rechthoek 4">
              <a:extLst>
                <a:ext uri="{FF2B5EF4-FFF2-40B4-BE49-F238E27FC236}">
                  <a16:creationId xmlns:a16="http://schemas.microsoft.com/office/drawing/2014/main" id="{140D78B0-ED0B-A02F-0B99-058B22CBC005}"/>
                </a:ext>
              </a:extLst>
            </p:cNvPr>
            <p:cNvSpPr/>
            <p:nvPr userDrawn="1"/>
          </p:nvSpPr>
          <p:spPr>
            <a:xfrm>
              <a:off x="-3786165" y="-1"/>
              <a:ext cx="3593091" cy="603485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a:ln>
                    <a:noFill/>
                  </a:ln>
                  <a:solidFill>
                    <a:srgbClr val="001935"/>
                  </a:solidFill>
                  <a:effectLst/>
                  <a:uLnTx/>
                  <a:uFillTx/>
                  <a:latin typeface="Calibri" panose="020F0502020204030204" pitchFamily="34" charset="0"/>
                  <a:ea typeface="+mn-ea"/>
                  <a:cs typeface="Calibri" panose="020F0502020204030204" pitchFamily="34" charset="0"/>
                </a:rPr>
                <a:t>Afbeelding invoegen/opmaken</a:t>
              </a:r>
            </a:p>
          </p:txBody>
        </p:sp>
        <p:sp>
          <p:nvSpPr>
            <p:cNvPr id="12" name="Ovaal 11">
              <a:extLst>
                <a:ext uri="{FF2B5EF4-FFF2-40B4-BE49-F238E27FC236}">
                  <a16:creationId xmlns:a16="http://schemas.microsoft.com/office/drawing/2014/main" id="{A84FCD65-BF29-5570-FFD6-360A89B21B07}"/>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a:t>
              </a:r>
            </a:p>
          </p:txBody>
        </p:sp>
        <p:sp>
          <p:nvSpPr>
            <p:cNvPr id="13" name="Rechthoek 12">
              <a:extLst>
                <a:ext uri="{FF2B5EF4-FFF2-40B4-BE49-F238E27FC236}">
                  <a16:creationId xmlns:a16="http://schemas.microsoft.com/office/drawing/2014/main" id="{091C716A-B7EC-DB7A-08DC-3E31D313CD3A}"/>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Wanneer nodig, verwijder de bestaande afbeelding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Selecteer het afbeeldingskader,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en klik op 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'Afbeeldingen’</a:t>
              </a:r>
              <a:endPar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4" name="Ovaal 13">
              <a:extLst>
                <a:ext uri="{FF2B5EF4-FFF2-40B4-BE49-F238E27FC236}">
                  <a16:creationId xmlns:a16="http://schemas.microsoft.com/office/drawing/2014/main" id="{DE474766-8FA1-8A66-2F5F-5BC04267F3FE}"/>
                </a:ext>
              </a:extLst>
            </p:cNvPr>
            <p:cNvSpPr/>
            <p:nvPr userDrawn="1"/>
          </p:nvSpPr>
          <p:spPr>
            <a:xfrm>
              <a:off x="-3603587" y="263393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3</a:t>
              </a:r>
            </a:p>
          </p:txBody>
        </p:sp>
        <p:sp>
          <p:nvSpPr>
            <p:cNvPr id="15" name="Rechthoek 14">
              <a:extLst>
                <a:ext uri="{FF2B5EF4-FFF2-40B4-BE49-F238E27FC236}">
                  <a16:creationId xmlns:a16="http://schemas.microsoft.com/office/drawing/2014/main" id="{7486A1F0-8310-D691-3F6A-2132B188C303}"/>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Klik met de rechter muisknop op de miniatuurweergave van de dia aan de linkerkant van het scherm 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‘Dia herstellen’</a:t>
              </a:r>
              <a:r>
                <a:rPr kumimoji="0" lang="nl-NL"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6" name="Ovaal 15">
              <a:extLst>
                <a:ext uri="{FF2B5EF4-FFF2-40B4-BE49-F238E27FC236}">
                  <a16:creationId xmlns:a16="http://schemas.microsoft.com/office/drawing/2014/main" id="{E3BAF337-8418-C035-98AC-C7C40E30997E}"/>
                </a:ext>
              </a:extLst>
            </p:cNvPr>
            <p:cNvSpPr/>
            <p:nvPr userDrawn="1"/>
          </p:nvSpPr>
          <p:spPr>
            <a:xfrm>
              <a:off x="-3603587" y="422636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4</a:t>
              </a:r>
            </a:p>
          </p:txBody>
        </p:sp>
        <p:sp>
          <p:nvSpPr>
            <p:cNvPr id="17" name="Rechthoek 16">
              <a:extLst>
                <a:ext uri="{FF2B5EF4-FFF2-40B4-BE49-F238E27FC236}">
                  <a16:creationId xmlns:a16="http://schemas.microsoft.com/office/drawing/2014/main" id="{31F73D55-85C6-DD76-E8C1-96345C15B004}"/>
                </a:ext>
              </a:extLst>
            </p:cNvPr>
            <p:cNvSpPr/>
            <p:nvPr userDrawn="1"/>
          </p:nvSpPr>
          <p:spPr>
            <a:xfrm>
              <a:off x="-3319416" y="4226366"/>
              <a:ext cx="3008779" cy="820954"/>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Om de afbeelding te schalen of bij te snijden,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‘Hulpmiddelen voor afbeeldingen - Opmaak’</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en klik op 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‘Bijsnijden’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Schaal met de bolletjes de afbeelding en met de hoekjes het afbeeldingskader.</a:t>
              </a:r>
            </a:p>
          </p:txBody>
        </p:sp>
        <p:sp>
          <p:nvSpPr>
            <p:cNvPr id="18" name="Rechthoek 17">
              <a:extLst>
                <a:ext uri="{FF2B5EF4-FFF2-40B4-BE49-F238E27FC236}">
                  <a16:creationId xmlns:a16="http://schemas.microsoft.com/office/drawing/2014/main" id="{2588BBC9-06CB-7BA0-25E9-170BD2188AF6}"/>
                </a:ext>
              </a:extLst>
            </p:cNvPr>
            <p:cNvSpPr/>
            <p:nvPr userDrawn="1"/>
          </p:nvSpPr>
          <p:spPr>
            <a:xfrm>
              <a:off x="-3316836" y="3200265"/>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0" i="1"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19" name="Groep 18">
              <a:extLst>
                <a:ext uri="{FF2B5EF4-FFF2-40B4-BE49-F238E27FC236}">
                  <a16:creationId xmlns:a16="http://schemas.microsoft.com/office/drawing/2014/main" id="{C0AA6DCB-7952-637F-57C2-0999EFB428B5}"/>
                </a:ext>
              </a:extLst>
            </p:cNvPr>
            <p:cNvGrpSpPr/>
            <p:nvPr userDrawn="1"/>
          </p:nvGrpSpPr>
          <p:grpSpPr>
            <a:xfrm>
              <a:off x="-2485819" y="3479783"/>
              <a:ext cx="1222990" cy="563933"/>
              <a:chOff x="-2485819" y="3399207"/>
              <a:chExt cx="1222990" cy="563933"/>
            </a:xfrm>
          </p:grpSpPr>
          <p:sp>
            <p:nvSpPr>
              <p:cNvPr id="58" name="Rechthoek 57">
                <a:extLst>
                  <a:ext uri="{FF2B5EF4-FFF2-40B4-BE49-F238E27FC236}">
                    <a16:creationId xmlns:a16="http://schemas.microsoft.com/office/drawing/2014/main" id="{F05236B4-B108-5B4E-2A37-FC924B5F4B4C}"/>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9" name="Rechthoek 58">
                <a:extLst>
                  <a:ext uri="{FF2B5EF4-FFF2-40B4-BE49-F238E27FC236}">
                    <a16:creationId xmlns:a16="http://schemas.microsoft.com/office/drawing/2014/main" id="{E8063AD6-CF5C-CB6F-3615-22F6D0DA1A31}"/>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60" name="Groep 59">
                <a:extLst>
                  <a:ext uri="{FF2B5EF4-FFF2-40B4-BE49-F238E27FC236}">
                    <a16:creationId xmlns:a16="http://schemas.microsoft.com/office/drawing/2014/main" id="{3563906B-567E-2027-C036-47F631CC878A}"/>
                  </a:ext>
                </a:extLst>
              </p:cNvPr>
              <p:cNvGrpSpPr/>
              <p:nvPr userDrawn="1"/>
            </p:nvGrpSpPr>
            <p:grpSpPr>
              <a:xfrm>
                <a:off x="-2403869" y="3460544"/>
                <a:ext cx="155951" cy="131922"/>
                <a:chOff x="12968836" y="3354170"/>
                <a:chExt cx="404806" cy="342433"/>
              </a:xfrm>
            </p:grpSpPr>
            <p:sp>
              <p:nvSpPr>
                <p:cNvPr id="73" name="Rechthoek: afgeronde hoeken 72">
                  <a:extLst>
                    <a:ext uri="{FF2B5EF4-FFF2-40B4-BE49-F238E27FC236}">
                      <a16:creationId xmlns:a16="http://schemas.microsoft.com/office/drawing/2014/main" id="{A5F87A89-CDC5-7F79-99F3-471B8B264ACC}"/>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4" name="Rechthoek 73">
                  <a:extLst>
                    <a:ext uri="{FF2B5EF4-FFF2-40B4-BE49-F238E27FC236}">
                      <a16:creationId xmlns:a16="http://schemas.microsoft.com/office/drawing/2014/main" id="{C743ECFB-4E23-878C-32EE-349C8874B516}"/>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5" name="Rechthoek 74">
                  <a:extLst>
                    <a:ext uri="{FF2B5EF4-FFF2-40B4-BE49-F238E27FC236}">
                      <a16:creationId xmlns:a16="http://schemas.microsoft.com/office/drawing/2014/main" id="{C4785CF6-52B0-FAE0-ED84-421BC83637BF}"/>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6" name="Rechthoek 75">
                  <a:extLst>
                    <a:ext uri="{FF2B5EF4-FFF2-40B4-BE49-F238E27FC236}">
                      <a16:creationId xmlns:a16="http://schemas.microsoft.com/office/drawing/2014/main" id="{C32B4B77-9E90-F465-E22E-D844AF2BC9C1}"/>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7" name="Rechthoek 76">
                  <a:extLst>
                    <a:ext uri="{FF2B5EF4-FFF2-40B4-BE49-F238E27FC236}">
                      <a16:creationId xmlns:a16="http://schemas.microsoft.com/office/drawing/2014/main" id="{15578185-C9E9-E4A9-62C0-537C9CB6288B}"/>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8" name="Rechthoek 77">
                  <a:extLst>
                    <a:ext uri="{FF2B5EF4-FFF2-40B4-BE49-F238E27FC236}">
                      <a16:creationId xmlns:a16="http://schemas.microsoft.com/office/drawing/2014/main" id="{DAB75339-C15D-0F24-D8C7-D4EBD112B73A}"/>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61" name="Groep 60">
                <a:extLst>
                  <a:ext uri="{FF2B5EF4-FFF2-40B4-BE49-F238E27FC236}">
                    <a16:creationId xmlns:a16="http://schemas.microsoft.com/office/drawing/2014/main" id="{9F7B537D-BB10-1D69-675B-B286E4453572}"/>
                  </a:ext>
                </a:extLst>
              </p:cNvPr>
              <p:cNvGrpSpPr/>
              <p:nvPr userDrawn="1"/>
            </p:nvGrpSpPr>
            <p:grpSpPr>
              <a:xfrm>
                <a:off x="-2423424" y="3690208"/>
                <a:ext cx="166739" cy="218963"/>
                <a:chOff x="12940828" y="3950597"/>
                <a:chExt cx="432813" cy="568367"/>
              </a:xfrm>
            </p:grpSpPr>
            <p:grpSp>
              <p:nvGrpSpPr>
                <p:cNvPr id="65" name="Groep 64">
                  <a:extLst>
                    <a:ext uri="{FF2B5EF4-FFF2-40B4-BE49-F238E27FC236}">
                      <a16:creationId xmlns:a16="http://schemas.microsoft.com/office/drawing/2014/main" id="{0DFCE6A3-6E2B-6F1E-8759-331E7B4A0203}"/>
                    </a:ext>
                  </a:extLst>
                </p:cNvPr>
                <p:cNvGrpSpPr/>
                <p:nvPr userDrawn="1"/>
              </p:nvGrpSpPr>
              <p:grpSpPr>
                <a:xfrm>
                  <a:off x="13000382" y="4006891"/>
                  <a:ext cx="373259" cy="315747"/>
                  <a:chOff x="12968836" y="3354170"/>
                  <a:chExt cx="404806" cy="342433"/>
                </a:xfrm>
              </p:grpSpPr>
              <p:sp>
                <p:nvSpPr>
                  <p:cNvPr id="67" name="Rechthoek: afgeronde hoeken 66">
                    <a:extLst>
                      <a:ext uri="{FF2B5EF4-FFF2-40B4-BE49-F238E27FC236}">
                        <a16:creationId xmlns:a16="http://schemas.microsoft.com/office/drawing/2014/main" id="{10E83014-DE61-B522-7B06-7288A1BA8749}"/>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8" name="Rechthoek 67">
                    <a:extLst>
                      <a:ext uri="{FF2B5EF4-FFF2-40B4-BE49-F238E27FC236}">
                        <a16:creationId xmlns:a16="http://schemas.microsoft.com/office/drawing/2014/main" id="{68CE0F5B-C3AA-FC6D-5F74-B5CB45919822}"/>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9" name="Rechthoek 68">
                    <a:extLst>
                      <a:ext uri="{FF2B5EF4-FFF2-40B4-BE49-F238E27FC236}">
                        <a16:creationId xmlns:a16="http://schemas.microsoft.com/office/drawing/2014/main" id="{CB2A785F-EB42-D146-8E22-738C59E8DC52}"/>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0" name="Rechthoek 69">
                    <a:extLst>
                      <a:ext uri="{FF2B5EF4-FFF2-40B4-BE49-F238E27FC236}">
                        <a16:creationId xmlns:a16="http://schemas.microsoft.com/office/drawing/2014/main" id="{D190A123-3B28-260E-7295-1FB128657B69}"/>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1" name="Rechthoek 70">
                    <a:extLst>
                      <a:ext uri="{FF2B5EF4-FFF2-40B4-BE49-F238E27FC236}">
                        <a16:creationId xmlns:a16="http://schemas.microsoft.com/office/drawing/2014/main" id="{6BA915F9-4A33-38EF-631F-14859B73BBE6}"/>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2" name="Rechthoek 71">
                    <a:extLst>
                      <a:ext uri="{FF2B5EF4-FFF2-40B4-BE49-F238E27FC236}">
                        <a16:creationId xmlns:a16="http://schemas.microsoft.com/office/drawing/2014/main" id="{7110D262-E0D3-ED1F-4F72-26DDB8848AAC}"/>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66" name="Boog 65">
                  <a:extLst>
                    <a:ext uri="{FF2B5EF4-FFF2-40B4-BE49-F238E27FC236}">
                      <a16:creationId xmlns:a16="http://schemas.microsoft.com/office/drawing/2014/main" id="{D97DFEA7-E2D5-445F-2318-05190027936B}"/>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62" name="Tekstvak 61">
                <a:extLst>
                  <a:ext uri="{FF2B5EF4-FFF2-40B4-BE49-F238E27FC236}">
                    <a16:creationId xmlns:a16="http://schemas.microsoft.com/office/drawing/2014/main" id="{627C525F-9FB1-5DAB-4C14-3E8CBE78D6B7}"/>
                  </a:ext>
                </a:extLst>
              </p:cNvPr>
              <p:cNvSpPr txBox="1"/>
              <p:nvPr userDrawn="1"/>
            </p:nvSpPr>
            <p:spPr>
              <a:xfrm>
                <a:off x="-2245455" y="3460544"/>
                <a:ext cx="896116" cy="134709"/>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Indeling</a:t>
                </a:r>
              </a:p>
            </p:txBody>
          </p:sp>
          <p:sp>
            <p:nvSpPr>
              <p:cNvPr id="63" name="Tekstvak 62">
                <a:extLst>
                  <a:ext uri="{FF2B5EF4-FFF2-40B4-BE49-F238E27FC236}">
                    <a16:creationId xmlns:a16="http://schemas.microsoft.com/office/drawing/2014/main" id="{038D2790-F11C-9CCE-EBBC-F0DB9D01B257}"/>
                  </a:ext>
                </a:extLst>
              </p:cNvPr>
              <p:cNvSpPr txBox="1"/>
              <p:nvPr userDrawn="1"/>
            </p:nvSpPr>
            <p:spPr>
              <a:xfrm>
                <a:off x="-2258884" y="3712980"/>
                <a:ext cx="90954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Dia Herstellen</a:t>
                </a:r>
              </a:p>
            </p:txBody>
          </p:sp>
          <p:sp>
            <p:nvSpPr>
              <p:cNvPr id="64" name="Vrije vorm: vorm 63">
                <a:extLst>
                  <a:ext uri="{FF2B5EF4-FFF2-40B4-BE49-F238E27FC236}">
                    <a16:creationId xmlns:a16="http://schemas.microsoft.com/office/drawing/2014/main" id="{D5DFB032-25D0-652E-1B2D-7C91A3BD38A6}"/>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0" name="Groep 19">
              <a:extLst>
                <a:ext uri="{FF2B5EF4-FFF2-40B4-BE49-F238E27FC236}">
                  <a16:creationId xmlns:a16="http://schemas.microsoft.com/office/drawing/2014/main" id="{A835CA11-C329-741F-C5E7-F469790DCD4E}"/>
                </a:ext>
              </a:extLst>
            </p:cNvPr>
            <p:cNvGrpSpPr/>
            <p:nvPr userDrawn="1"/>
          </p:nvGrpSpPr>
          <p:grpSpPr>
            <a:xfrm>
              <a:off x="-3786165" y="5728778"/>
              <a:ext cx="3693386" cy="959696"/>
              <a:chOff x="-3786437" y="6163468"/>
              <a:chExt cx="3693386" cy="959696"/>
            </a:xfrm>
          </p:grpSpPr>
          <p:sp>
            <p:nvSpPr>
              <p:cNvPr id="48" name="Rechthoek 47">
                <a:extLst>
                  <a:ext uri="{FF2B5EF4-FFF2-40B4-BE49-F238E27FC236}">
                    <a16:creationId xmlns:a16="http://schemas.microsoft.com/office/drawing/2014/main" id="{3CE5175A-B18A-531E-7A7C-A2C8467D917C}"/>
                  </a:ext>
                </a:extLst>
              </p:cNvPr>
              <p:cNvSpPr/>
              <p:nvPr userDrawn="1"/>
            </p:nvSpPr>
            <p:spPr>
              <a:xfrm>
                <a:off x="-3786437" y="6295164"/>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nvGrpSpPr>
              <p:cNvPr id="49" name="ICOON_info">
                <a:extLst>
                  <a:ext uri="{FF2B5EF4-FFF2-40B4-BE49-F238E27FC236}">
                    <a16:creationId xmlns:a16="http://schemas.microsoft.com/office/drawing/2014/main" id="{62B7B3EB-89E8-0D83-DD66-E59733716724}"/>
                  </a:ext>
                </a:extLst>
              </p:cNvPr>
              <p:cNvGrpSpPr/>
              <p:nvPr userDrawn="1"/>
            </p:nvGrpSpPr>
            <p:grpSpPr>
              <a:xfrm>
                <a:off x="-376736" y="6163468"/>
                <a:ext cx="283685" cy="283685"/>
                <a:chOff x="-510741" y="5913713"/>
                <a:chExt cx="267555" cy="267555"/>
              </a:xfrm>
            </p:grpSpPr>
            <p:sp>
              <p:nvSpPr>
                <p:cNvPr id="56" name="Ovaal 55">
                  <a:extLst>
                    <a:ext uri="{FF2B5EF4-FFF2-40B4-BE49-F238E27FC236}">
                      <a16:creationId xmlns:a16="http://schemas.microsoft.com/office/drawing/2014/main" id="{09DCD2F2-A3AD-19CA-02DD-58D5D6463961}"/>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7" name="Graphic 163" descr="Informatie">
                  <a:extLst>
                    <a:ext uri="{FF2B5EF4-FFF2-40B4-BE49-F238E27FC236}">
                      <a16:creationId xmlns:a16="http://schemas.microsoft.com/office/drawing/2014/main" id="{3AC1F188-45AD-775C-CDC2-BE742C655577}"/>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50" name="Groep 49">
                <a:extLst>
                  <a:ext uri="{FF2B5EF4-FFF2-40B4-BE49-F238E27FC236}">
                    <a16:creationId xmlns:a16="http://schemas.microsoft.com/office/drawing/2014/main" id="{E3D88CE4-3A7D-0B5A-A282-77E222C8DA3A}"/>
                  </a:ext>
                </a:extLst>
              </p:cNvPr>
              <p:cNvGrpSpPr/>
              <p:nvPr userDrawn="1"/>
            </p:nvGrpSpPr>
            <p:grpSpPr>
              <a:xfrm>
                <a:off x="-938434" y="6420818"/>
                <a:ext cx="627798" cy="576693"/>
                <a:chOff x="-938434" y="4570310"/>
                <a:chExt cx="627798" cy="576693"/>
              </a:xfrm>
            </p:grpSpPr>
            <p:grpSp>
              <p:nvGrpSpPr>
                <p:cNvPr id="51" name="Inspireren">
                  <a:extLst>
                    <a:ext uri="{FF2B5EF4-FFF2-40B4-BE49-F238E27FC236}">
                      <a16:creationId xmlns:a16="http://schemas.microsoft.com/office/drawing/2014/main" id="{92260268-7A28-D7D8-8729-57539EAC1886}"/>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53" name="Freeform 12">
                    <a:extLst>
                      <a:ext uri="{FF2B5EF4-FFF2-40B4-BE49-F238E27FC236}">
                        <a16:creationId xmlns:a16="http://schemas.microsoft.com/office/drawing/2014/main" id="{F20166F6-A56C-3F8A-8609-DCC3DA5A7112}"/>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54" name="Freeform 13">
                    <a:extLst>
                      <a:ext uri="{FF2B5EF4-FFF2-40B4-BE49-F238E27FC236}">
                        <a16:creationId xmlns:a16="http://schemas.microsoft.com/office/drawing/2014/main" id="{40F51F55-55F0-EA1E-B4E0-0588451341CD}"/>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55" name="Freeform 14">
                    <a:extLst>
                      <a:ext uri="{FF2B5EF4-FFF2-40B4-BE49-F238E27FC236}">
                        <a16:creationId xmlns:a16="http://schemas.microsoft.com/office/drawing/2014/main" id="{F8646563-2AB1-4D0D-7BA7-B996A883CF95}"/>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grpSp>
            <p:sp>
              <p:nvSpPr>
                <p:cNvPr id="52" name="Tekstvak 51">
                  <a:extLst>
                    <a:ext uri="{FF2B5EF4-FFF2-40B4-BE49-F238E27FC236}">
                      <a16:creationId xmlns:a16="http://schemas.microsoft.com/office/drawing/2014/main" id="{4B88A7BD-F7A2-98BF-823B-1700AAF2FC21}"/>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grpSp>
          <p:nvGrpSpPr>
            <p:cNvPr id="21" name="Groep 20">
              <a:extLst>
                <a:ext uri="{FF2B5EF4-FFF2-40B4-BE49-F238E27FC236}">
                  <a16:creationId xmlns:a16="http://schemas.microsoft.com/office/drawing/2014/main" id="{FAF84EB0-726B-BD15-AEBC-DD465B6C6920}"/>
                </a:ext>
              </a:extLst>
            </p:cNvPr>
            <p:cNvGrpSpPr/>
            <p:nvPr userDrawn="1"/>
          </p:nvGrpSpPr>
          <p:grpSpPr>
            <a:xfrm>
              <a:off x="-3367447" y="1226982"/>
              <a:ext cx="791775" cy="406485"/>
              <a:chOff x="-3565087" y="1409294"/>
              <a:chExt cx="627469" cy="322133"/>
            </a:xfrm>
          </p:grpSpPr>
          <p:grpSp>
            <p:nvGrpSpPr>
              <p:cNvPr id="42" name="Groep 41">
                <a:extLst>
                  <a:ext uri="{FF2B5EF4-FFF2-40B4-BE49-F238E27FC236}">
                    <a16:creationId xmlns:a16="http://schemas.microsoft.com/office/drawing/2014/main" id="{6D2D7989-20C0-A195-7698-BE45D0E9F991}"/>
                  </a:ext>
                </a:extLst>
              </p:cNvPr>
              <p:cNvGrpSpPr/>
              <p:nvPr userDrawn="1"/>
            </p:nvGrpSpPr>
            <p:grpSpPr>
              <a:xfrm>
                <a:off x="-3364916" y="1409294"/>
                <a:ext cx="225195" cy="195499"/>
                <a:chOff x="10307162" y="1361199"/>
                <a:chExt cx="2200275" cy="1914525"/>
              </a:xfrm>
            </p:grpSpPr>
            <p:sp>
              <p:nvSpPr>
                <p:cNvPr id="44" name="Vrije vorm: vorm 43">
                  <a:extLst>
                    <a:ext uri="{FF2B5EF4-FFF2-40B4-BE49-F238E27FC236}">
                      <a16:creationId xmlns:a16="http://schemas.microsoft.com/office/drawing/2014/main" id="{7AC96BA8-EAC9-274E-C646-97B1AD8D3D39}"/>
                    </a:ext>
                  </a:extLst>
                </p:cNvPr>
                <p:cNvSpPr/>
                <p:nvPr/>
              </p:nvSpPr>
              <p:spPr>
                <a:xfrm>
                  <a:off x="10683400" y="1831734"/>
                  <a:ext cx="371475" cy="371475"/>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7200"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nvGrpSpPr>
                <p:cNvPr id="45" name="Groep 44">
                  <a:extLst>
                    <a:ext uri="{FF2B5EF4-FFF2-40B4-BE49-F238E27FC236}">
                      <a16:creationId xmlns:a16="http://schemas.microsoft.com/office/drawing/2014/main" id="{39A53BB8-32A0-6A0E-C260-682AEEF36C0D}"/>
                    </a:ext>
                  </a:extLst>
                </p:cNvPr>
                <p:cNvGrpSpPr/>
                <p:nvPr/>
              </p:nvGrpSpPr>
              <p:grpSpPr>
                <a:xfrm>
                  <a:off x="10307162" y="1361199"/>
                  <a:ext cx="2200275" cy="1914525"/>
                  <a:chOff x="10307162" y="1361199"/>
                  <a:chExt cx="2200275" cy="1914525"/>
                </a:xfrm>
                <a:gradFill>
                  <a:gsLst>
                    <a:gs pos="0">
                      <a:srgbClr val="9D9FA1"/>
                    </a:gs>
                    <a:gs pos="70000">
                      <a:srgbClr val="211F26"/>
                    </a:gs>
                  </a:gsLst>
                  <a:lin ang="2700000" scaled="0"/>
                </a:gradFill>
              </p:grpSpPr>
              <p:sp>
                <p:nvSpPr>
                  <p:cNvPr id="46" name="Vrije vorm: vorm 45">
                    <a:extLst>
                      <a:ext uri="{FF2B5EF4-FFF2-40B4-BE49-F238E27FC236}">
                        <a16:creationId xmlns:a16="http://schemas.microsoft.com/office/drawing/2014/main" id="{B95EAA53-3B4D-C38D-9091-D10C000D4386}"/>
                      </a:ext>
                    </a:extLst>
                  </p:cNvPr>
                  <p:cNvSpPr/>
                  <p:nvPr/>
                </p:nvSpPr>
                <p:spPr>
                  <a:xfrm>
                    <a:off x="10307162"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7200"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47" name="Vrije vorm: vorm 46">
                    <a:extLst>
                      <a:ext uri="{FF2B5EF4-FFF2-40B4-BE49-F238E27FC236}">
                        <a16:creationId xmlns:a16="http://schemas.microsoft.com/office/drawing/2014/main" id="{C29467BF-A83D-6271-1E90-138E02DB5E90}"/>
                      </a:ext>
                    </a:extLst>
                  </p:cNvPr>
                  <p:cNvSpPr/>
                  <p:nvPr/>
                </p:nvSpPr>
                <p:spPr>
                  <a:xfrm>
                    <a:off x="10682447" y="1953654"/>
                    <a:ext cx="1438275" cy="885825"/>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7200"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sp>
            <p:nvSpPr>
              <p:cNvPr id="43" name="Tekstvak 42">
                <a:extLst>
                  <a:ext uri="{FF2B5EF4-FFF2-40B4-BE49-F238E27FC236}">
                    <a16:creationId xmlns:a16="http://schemas.microsoft.com/office/drawing/2014/main" id="{503BB89E-2C55-FED0-A337-4FE78A9EBD15}"/>
                  </a:ext>
                </a:extLst>
              </p:cNvPr>
              <p:cNvSpPr txBox="1"/>
              <p:nvPr userDrawn="1"/>
            </p:nvSpPr>
            <p:spPr>
              <a:xfrm>
                <a:off x="-3565087" y="1617700"/>
                <a:ext cx="627469"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Afbeeldingen</a:t>
                </a:r>
              </a:p>
            </p:txBody>
          </p:sp>
        </p:grpSp>
        <p:grpSp>
          <p:nvGrpSpPr>
            <p:cNvPr id="22" name="Groep 21">
              <a:extLst>
                <a:ext uri="{FF2B5EF4-FFF2-40B4-BE49-F238E27FC236}">
                  <a16:creationId xmlns:a16="http://schemas.microsoft.com/office/drawing/2014/main" id="{CF8E32EC-49C7-04F8-BE83-298BF2C60178}"/>
                </a:ext>
              </a:extLst>
            </p:cNvPr>
            <p:cNvGrpSpPr/>
            <p:nvPr userDrawn="1"/>
          </p:nvGrpSpPr>
          <p:grpSpPr>
            <a:xfrm>
              <a:off x="-3354295" y="5166361"/>
              <a:ext cx="514284" cy="506545"/>
              <a:chOff x="12617641" y="3403239"/>
              <a:chExt cx="752963" cy="741634"/>
            </a:xfrm>
          </p:grpSpPr>
          <p:grpSp>
            <p:nvGrpSpPr>
              <p:cNvPr id="26" name="Groep 25">
                <a:extLst>
                  <a:ext uri="{FF2B5EF4-FFF2-40B4-BE49-F238E27FC236}">
                    <a16:creationId xmlns:a16="http://schemas.microsoft.com/office/drawing/2014/main" id="{4D459DAA-4D3B-7DBB-8515-2B58801345DA}"/>
                  </a:ext>
                </a:extLst>
              </p:cNvPr>
              <p:cNvGrpSpPr/>
              <p:nvPr userDrawn="1"/>
            </p:nvGrpSpPr>
            <p:grpSpPr>
              <a:xfrm>
                <a:off x="12771530" y="3403239"/>
                <a:ext cx="467176" cy="448491"/>
                <a:chOff x="12782157" y="3403239"/>
                <a:chExt cx="467176" cy="448491"/>
              </a:xfrm>
            </p:grpSpPr>
            <p:grpSp>
              <p:nvGrpSpPr>
                <p:cNvPr id="29" name="Groep 28">
                  <a:extLst>
                    <a:ext uri="{FF2B5EF4-FFF2-40B4-BE49-F238E27FC236}">
                      <a16:creationId xmlns:a16="http://schemas.microsoft.com/office/drawing/2014/main" id="{F57F6C1E-2FB6-EADE-1B99-9BD6D35D67ED}"/>
                    </a:ext>
                  </a:extLst>
                </p:cNvPr>
                <p:cNvGrpSpPr/>
                <p:nvPr userDrawn="1"/>
              </p:nvGrpSpPr>
              <p:grpSpPr>
                <a:xfrm>
                  <a:off x="12782157" y="3403239"/>
                  <a:ext cx="412976" cy="396132"/>
                  <a:chOff x="13554906" y="3320109"/>
                  <a:chExt cx="443917" cy="425811"/>
                </a:xfrm>
              </p:grpSpPr>
              <p:grpSp>
                <p:nvGrpSpPr>
                  <p:cNvPr id="36" name="Groep 35">
                    <a:extLst>
                      <a:ext uri="{FF2B5EF4-FFF2-40B4-BE49-F238E27FC236}">
                        <a16:creationId xmlns:a16="http://schemas.microsoft.com/office/drawing/2014/main" id="{70B05CA3-4EFF-D7E4-925A-D2A24CA33707}"/>
                      </a:ext>
                    </a:extLst>
                  </p:cNvPr>
                  <p:cNvGrpSpPr/>
                  <p:nvPr userDrawn="1"/>
                </p:nvGrpSpPr>
                <p:grpSpPr>
                  <a:xfrm>
                    <a:off x="13554906" y="3320109"/>
                    <a:ext cx="443917" cy="425811"/>
                    <a:chOff x="12909684" y="1276143"/>
                    <a:chExt cx="443917" cy="425811"/>
                  </a:xfrm>
                </p:grpSpPr>
                <p:sp>
                  <p:nvSpPr>
                    <p:cNvPr id="39" name="Rechthoek 38">
                      <a:extLst>
                        <a:ext uri="{FF2B5EF4-FFF2-40B4-BE49-F238E27FC236}">
                          <a16:creationId xmlns:a16="http://schemas.microsoft.com/office/drawing/2014/main" id="{9CAC1CA3-30ED-3BB4-5197-5A92159EA064}"/>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0" name="Rechthoek 39">
                      <a:extLst>
                        <a:ext uri="{FF2B5EF4-FFF2-40B4-BE49-F238E27FC236}">
                          <a16:creationId xmlns:a16="http://schemas.microsoft.com/office/drawing/2014/main" id="{B028E69E-BF40-0E76-B848-F63590F5321C}"/>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1" name="Ovaal 40">
                      <a:extLst>
                        <a:ext uri="{FF2B5EF4-FFF2-40B4-BE49-F238E27FC236}">
                          <a16:creationId xmlns:a16="http://schemas.microsoft.com/office/drawing/2014/main" id="{75E97417-D13A-752C-F7E8-884FAE966179}"/>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pic>
                <p:nvPicPr>
                  <p:cNvPr id="37" name="Afbeelding 36">
                    <a:extLst>
                      <a:ext uri="{FF2B5EF4-FFF2-40B4-BE49-F238E27FC236}">
                        <a16:creationId xmlns:a16="http://schemas.microsoft.com/office/drawing/2014/main" id="{2A79F5E8-E290-C90B-E1AD-EFCA2D6B2E74}"/>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38" name="Afbeelding 37">
                    <a:extLst>
                      <a:ext uri="{FF2B5EF4-FFF2-40B4-BE49-F238E27FC236}">
                        <a16:creationId xmlns:a16="http://schemas.microsoft.com/office/drawing/2014/main" id="{B968480D-22C4-B6AA-6274-3DAD3E49D51A}"/>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49265"/>
                    <a:ext cx="173367" cy="111424"/>
                  </a:xfrm>
                  <a:prstGeom prst="rect">
                    <a:avLst/>
                  </a:prstGeom>
                </p:spPr>
              </p:pic>
            </p:grpSp>
            <p:grpSp>
              <p:nvGrpSpPr>
                <p:cNvPr id="30" name="Groep 29">
                  <a:extLst>
                    <a:ext uri="{FF2B5EF4-FFF2-40B4-BE49-F238E27FC236}">
                      <a16:creationId xmlns:a16="http://schemas.microsoft.com/office/drawing/2014/main" id="{A8EBBC13-7DCD-264C-73CC-CCEF853CE2C3}"/>
                    </a:ext>
                  </a:extLst>
                </p:cNvPr>
                <p:cNvGrpSpPr/>
                <p:nvPr userDrawn="1"/>
              </p:nvGrpSpPr>
              <p:grpSpPr>
                <a:xfrm>
                  <a:off x="13103513" y="3705268"/>
                  <a:ext cx="145820" cy="146462"/>
                  <a:chOff x="13096169" y="3602278"/>
                  <a:chExt cx="145820" cy="146462"/>
                </a:xfrm>
              </p:grpSpPr>
              <p:sp>
                <p:nvSpPr>
                  <p:cNvPr id="34" name="Rechthoek 33">
                    <a:extLst>
                      <a:ext uri="{FF2B5EF4-FFF2-40B4-BE49-F238E27FC236}">
                        <a16:creationId xmlns:a16="http://schemas.microsoft.com/office/drawing/2014/main" id="{EE91E056-FCC6-577A-3C55-BC1AE3D17B66}"/>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5" name="Rechthoek 34">
                    <a:extLst>
                      <a:ext uri="{FF2B5EF4-FFF2-40B4-BE49-F238E27FC236}">
                        <a16:creationId xmlns:a16="http://schemas.microsoft.com/office/drawing/2014/main" id="{73462428-193C-95BC-B67B-44F4A0BA8A74}"/>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31" name="Groep 30">
                  <a:extLst>
                    <a:ext uri="{FF2B5EF4-FFF2-40B4-BE49-F238E27FC236}">
                      <a16:creationId xmlns:a16="http://schemas.microsoft.com/office/drawing/2014/main" id="{9A56D609-5F78-BC65-6323-35614ED8FAB7}"/>
                    </a:ext>
                  </a:extLst>
                </p:cNvPr>
                <p:cNvGrpSpPr/>
                <p:nvPr userDrawn="1"/>
              </p:nvGrpSpPr>
              <p:grpSpPr>
                <a:xfrm rot="10800000">
                  <a:off x="13061402" y="3665637"/>
                  <a:ext cx="145820" cy="146462"/>
                  <a:chOff x="13096169" y="3602278"/>
                  <a:chExt cx="145820" cy="146462"/>
                </a:xfrm>
              </p:grpSpPr>
              <p:sp>
                <p:nvSpPr>
                  <p:cNvPr id="32" name="Rechthoek 31">
                    <a:extLst>
                      <a:ext uri="{FF2B5EF4-FFF2-40B4-BE49-F238E27FC236}">
                        <a16:creationId xmlns:a16="http://schemas.microsoft.com/office/drawing/2014/main" id="{AFFC809B-D288-7B24-0D52-DB9D4D11E638}"/>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3" name="Rechthoek 32">
                    <a:extLst>
                      <a:ext uri="{FF2B5EF4-FFF2-40B4-BE49-F238E27FC236}">
                        <a16:creationId xmlns:a16="http://schemas.microsoft.com/office/drawing/2014/main" id="{46DBAD6D-0BFA-366A-2BCA-E4B0702E52C3}"/>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sp>
            <p:nvSpPr>
              <p:cNvPr id="27" name="Rechthoek 26">
                <a:extLst>
                  <a:ext uri="{FF2B5EF4-FFF2-40B4-BE49-F238E27FC236}">
                    <a16:creationId xmlns:a16="http://schemas.microsoft.com/office/drawing/2014/main" id="{84AAC20F-B9F1-25F2-2416-2F6C3AAC0EE8}"/>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Bijsnijden</a:t>
                </a:r>
              </a:p>
            </p:txBody>
          </p:sp>
          <p:sp>
            <p:nvSpPr>
              <p:cNvPr id="28" name="Gelijkbenige driehoek 27">
                <a:extLst>
                  <a:ext uri="{FF2B5EF4-FFF2-40B4-BE49-F238E27FC236}">
                    <a16:creationId xmlns:a16="http://schemas.microsoft.com/office/drawing/2014/main" id="{FCFACF0E-7E93-AECD-A63A-29DA5035573E}"/>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23" name="Ovaal 22">
              <a:extLst>
                <a:ext uri="{FF2B5EF4-FFF2-40B4-BE49-F238E27FC236}">
                  <a16:creationId xmlns:a16="http://schemas.microsoft.com/office/drawing/2014/main" id="{99DE9F10-11F9-0FDC-BDDC-693A8AD49507}"/>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a:t>
              </a:r>
            </a:p>
          </p:txBody>
        </p:sp>
        <p:sp>
          <p:nvSpPr>
            <p:cNvPr id="24" name="Rechthoek 23">
              <a:extLst>
                <a:ext uri="{FF2B5EF4-FFF2-40B4-BE49-F238E27FC236}">
                  <a16:creationId xmlns:a16="http://schemas.microsoft.com/office/drawing/2014/main" id="{A0846504-5B37-2065-E355-AF520B0F8416}"/>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de gewenste categorie en afbeelding</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25" name="Rechthoek 24">
              <a:extLst>
                <a:ext uri="{FF2B5EF4-FFF2-40B4-BE49-F238E27FC236}">
                  <a16:creationId xmlns:a16="http://schemas.microsoft.com/office/drawing/2014/main" id="{F272012D-D05C-5681-E13D-D1AC3446D062}"/>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grpSp>
      <p:sp>
        <p:nvSpPr>
          <p:cNvPr id="85" name="Tijdelijke aanduiding voor tekst 84">
            <a:extLst>
              <a:ext uri="{FF2B5EF4-FFF2-40B4-BE49-F238E27FC236}">
                <a16:creationId xmlns:a16="http://schemas.microsoft.com/office/drawing/2014/main" id="{A37E524C-2C9C-0525-B1E1-8ACBD074665B}"/>
              </a:ext>
            </a:extLst>
          </p:cNvPr>
          <p:cNvSpPr>
            <a:spLocks noGrp="1"/>
          </p:cNvSpPr>
          <p:nvPr>
            <p:ph type="body" sz="quarter" idx="27" hasCustomPrompt="1"/>
          </p:nvPr>
        </p:nvSpPr>
        <p:spPr>
          <a:xfrm>
            <a:off x="559078" y="316708"/>
            <a:ext cx="322600" cy="295946"/>
          </a:xfrm>
          <a:custGeom>
            <a:avLst/>
            <a:gdLst>
              <a:gd name="connsiteX0" fmla="*/ 0 w 322600"/>
              <a:gd name="connsiteY0" fmla="*/ 0 h 295946"/>
              <a:gd name="connsiteX1" fmla="*/ 322600 w 322600"/>
              <a:gd name="connsiteY1" fmla="*/ 0 h 295946"/>
              <a:gd name="connsiteX2" fmla="*/ 161300 w 322600"/>
              <a:gd name="connsiteY2" fmla="*/ 295946 h 295946"/>
            </a:gdLst>
            <a:ahLst/>
            <a:cxnLst>
              <a:cxn ang="0">
                <a:pos x="connsiteX0" y="connsiteY0"/>
              </a:cxn>
              <a:cxn ang="0">
                <a:pos x="connsiteX1" y="connsiteY1"/>
              </a:cxn>
              <a:cxn ang="0">
                <a:pos x="connsiteX2" y="connsiteY2"/>
              </a:cxn>
            </a:cxnLst>
            <a:rect l="l" t="t" r="r" b="b"/>
            <a:pathLst>
              <a:path w="322600" h="295946">
                <a:moveTo>
                  <a:pt x="0" y="0"/>
                </a:moveTo>
                <a:lnTo>
                  <a:pt x="322600" y="0"/>
                </a:lnTo>
                <a:lnTo>
                  <a:pt x="161300" y="295946"/>
                </a:lnTo>
                <a:close/>
              </a:path>
            </a:pathLst>
          </a:custGeom>
          <a:solidFill>
            <a:schemeClr val="accent3"/>
          </a:solidFill>
        </p:spPr>
        <p:txBody>
          <a:bodyPr wrap="square">
            <a:noAutofit/>
          </a:bodyPr>
          <a:lstStyle>
            <a:lvl1pPr marL="0" indent="0">
              <a:buNone/>
              <a:defRPr/>
            </a:lvl1pPr>
          </a:lstStyle>
          <a:p>
            <a:pPr lvl="0"/>
            <a:r>
              <a:rPr lang="en-GB" dirty="0"/>
              <a:t> </a:t>
            </a:r>
          </a:p>
        </p:txBody>
      </p:sp>
      <p:grpSp>
        <p:nvGrpSpPr>
          <p:cNvPr id="79" name="INSTRUCTIE">
            <a:extLst>
              <a:ext uri="{FF2B5EF4-FFF2-40B4-BE49-F238E27FC236}">
                <a16:creationId xmlns:a16="http://schemas.microsoft.com/office/drawing/2014/main" id="{4132E4E1-321E-9CC2-E5DF-34B9DBA2A699}"/>
              </a:ext>
            </a:extLst>
          </p:cNvPr>
          <p:cNvGrpSpPr/>
          <p:nvPr userDrawn="1"/>
        </p:nvGrpSpPr>
        <p:grpSpPr>
          <a:xfrm>
            <a:off x="12274716" y="-1461517"/>
            <a:ext cx="3695970" cy="1277747"/>
            <a:chOff x="-3889316" y="-1461517"/>
            <a:chExt cx="3695970" cy="1277747"/>
          </a:xfrm>
        </p:grpSpPr>
        <p:sp>
          <p:nvSpPr>
            <p:cNvPr id="80" name="Rechthoek 79">
              <a:extLst>
                <a:ext uri="{FF2B5EF4-FFF2-40B4-BE49-F238E27FC236}">
                  <a16:creationId xmlns:a16="http://schemas.microsoft.com/office/drawing/2014/main" id="{5BE3E050-F8F9-CF0B-AE8B-AAA99B7FC608}"/>
                </a:ext>
              </a:extLst>
            </p:cNvPr>
            <p:cNvSpPr/>
            <p:nvPr userDrawn="1"/>
          </p:nvSpPr>
          <p:spPr>
            <a:xfrm>
              <a:off x="-3786437" y="-1461517"/>
              <a:ext cx="3593091" cy="127774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a:ln>
                    <a:noFill/>
                  </a:ln>
                  <a:solidFill>
                    <a:srgbClr val="001935"/>
                  </a:solidFill>
                  <a:effectLst/>
                  <a:uLnTx/>
                  <a:uFillTx/>
                  <a:latin typeface="Calibri" panose="020F0502020204030204" pitchFamily="34" charset="0"/>
                  <a:ea typeface="+mn-ea"/>
                  <a:cs typeface="Calibri" panose="020F0502020204030204" pitchFamily="34" charset="0"/>
                </a:rPr>
                <a:t>Afbeelding invoegen</a:t>
              </a:r>
            </a:p>
          </p:txBody>
        </p:sp>
        <p:sp>
          <p:nvSpPr>
            <p:cNvPr id="81" name="Rechthoek 80">
              <a:extLst>
                <a:ext uri="{FF2B5EF4-FFF2-40B4-BE49-F238E27FC236}">
                  <a16:creationId xmlns:a16="http://schemas.microsoft.com/office/drawing/2014/main" id="{144CB5C7-B93D-9034-B82A-1FF637A49FB6}"/>
                </a:ext>
              </a:extLst>
            </p:cNvPr>
            <p:cNvSpPr/>
            <p:nvPr userDrawn="1"/>
          </p:nvSpPr>
          <p:spPr>
            <a:xfrm>
              <a:off x="-3603859" y="-993610"/>
              <a:ext cx="3229126" cy="657434"/>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Selecteer het invoegkader van de afbeelding door op het lipje hiernaast te klikken.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‘Afbeeldingen’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selecteer de gewenste afbeelding 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82" name="Gelijkbenige driehoek 81">
              <a:extLst>
                <a:ext uri="{FF2B5EF4-FFF2-40B4-BE49-F238E27FC236}">
                  <a16:creationId xmlns:a16="http://schemas.microsoft.com/office/drawing/2014/main" id="{72458D4D-506B-5E2F-C6AB-87D60B1D05F7}"/>
                </a:ext>
              </a:extLst>
            </p:cNvPr>
            <p:cNvSpPr/>
            <p:nvPr userDrawn="1"/>
          </p:nvSpPr>
          <p:spPr>
            <a:xfrm rot="16200000" flipH="1">
              <a:off x="-3925504" y="-351896"/>
              <a:ext cx="175255" cy="10287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83" name="Tijdelijke aanduiding voor tekst 7">
            <a:extLst>
              <a:ext uri="{FF2B5EF4-FFF2-40B4-BE49-F238E27FC236}">
                <a16:creationId xmlns:a16="http://schemas.microsoft.com/office/drawing/2014/main" id="{2CB3A9AD-B348-DA97-9AC1-0D151394AD18}"/>
              </a:ext>
            </a:extLst>
          </p:cNvPr>
          <p:cNvSpPr>
            <a:spLocks noGrp="1"/>
          </p:cNvSpPr>
          <p:nvPr>
            <p:ph type="body" sz="quarter" idx="28" hasCustomPrompt="1"/>
          </p:nvPr>
        </p:nvSpPr>
        <p:spPr>
          <a:xfrm>
            <a:off x="9601449" y="285164"/>
            <a:ext cx="1962000" cy="435600"/>
          </a:xfrm>
          <a:blipFill>
            <a:blip>
              <a:extLst>
                <a:ext uri="{96DAC541-7B7A-43D3-8B79-37D633B846F1}">
                  <asvg:svgBlip xmlns:asvg="http://schemas.microsoft.com/office/drawing/2016/SVG/main" r:embed="rId6"/>
                </a:ext>
              </a:extLst>
            </a:blip>
            <a:srcRect/>
            <a:stretch>
              <a:fillRect l="287" r="287"/>
            </a:stretch>
          </a:blipFill>
        </p:spPr>
        <p:txBody>
          <a:bodyPr/>
          <a:lstStyle>
            <a:lvl1pPr marL="0" indent="0">
              <a:buNone/>
              <a:defRPr sz="100">
                <a:solidFill>
                  <a:schemeClr val="tx1">
                    <a:alpha val="0"/>
                  </a:schemeClr>
                </a:solidFill>
              </a:defRPr>
            </a:lvl1pPr>
          </a:lstStyle>
          <a:p>
            <a:pPr lvl="0"/>
            <a:r>
              <a:rPr lang="nl-NL" dirty="0"/>
              <a:t> </a:t>
            </a:r>
          </a:p>
        </p:txBody>
      </p:sp>
    </p:spTree>
    <p:extLst>
      <p:ext uri="{BB962C8B-B14F-4D97-AF65-F5344CB8AC3E}">
        <p14:creationId xmlns:p14="http://schemas.microsoft.com/office/powerpoint/2010/main" val="7126531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a14="http://schemas.microsoft.com/office/drawing/2010/main" xmlns:asvg="http://schemas.microsoft.com/office/drawing/2016/SVG/main"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0"/>
                                  </p:stCondLst>
                                  <p:childTnLst>
                                    <p:animScale>
                                      <p:cBhvr>
                                        <p:cTn id="6" dur="10000" fill="hold"/>
                                        <p:tgtEl>
                                          <p:spTgt spid="8"/>
                                        </p:tgtEl>
                                      </p:cBhvr>
                                      <p:by x="115000" y="11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Tekst + afbeelding (M)">
    <p:spTree>
      <p:nvGrpSpPr>
        <p:cNvPr id="1" name=""/>
        <p:cNvGrpSpPr/>
        <p:nvPr/>
      </p:nvGrpSpPr>
      <p:grpSpPr>
        <a:xfrm>
          <a:off x="0" y="0"/>
          <a:ext cx="0" cy="0"/>
          <a:chOff x="0" y="0"/>
          <a:chExt cx="0" cy="0"/>
        </a:xfrm>
      </p:grpSpPr>
      <p:sp>
        <p:nvSpPr>
          <p:cNvPr id="9" name="Rechthoek 8">
            <a:extLst>
              <a:ext uri="{FF2B5EF4-FFF2-40B4-BE49-F238E27FC236}">
                <a16:creationId xmlns:a16="http://schemas.microsoft.com/office/drawing/2014/main" id="{378CCEE5-7840-8AB3-DC0D-055EB18A0C78}"/>
              </a:ext>
            </a:extLst>
          </p:cNvPr>
          <p:cNvSpPr>
            <a:spLocks/>
          </p:cNvSpPr>
          <p:nvPr userDrawn="1"/>
        </p:nvSpPr>
        <p:spPr>
          <a:xfrm>
            <a:off x="9397218" y="0"/>
            <a:ext cx="2794782" cy="1025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dirty="0" err="1"/>
          </a:p>
        </p:txBody>
      </p:sp>
      <p:sp>
        <p:nvSpPr>
          <p:cNvPr id="21" name="Rechthoek 20">
            <a:extLst>
              <a:ext uri="{FF2B5EF4-FFF2-40B4-BE49-F238E27FC236}">
                <a16:creationId xmlns:a16="http://schemas.microsoft.com/office/drawing/2014/main" id="{ED1A068E-828E-C785-50A2-828DE6AF0A69}"/>
              </a:ext>
            </a:extLst>
          </p:cNvPr>
          <p:cNvSpPr/>
          <p:nvPr userDrawn="1"/>
        </p:nvSpPr>
        <p:spPr>
          <a:xfrm>
            <a:off x="10556111" y="5832475"/>
            <a:ext cx="1635889" cy="1025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dirty="0" err="1"/>
          </a:p>
        </p:txBody>
      </p:sp>
      <p:sp>
        <p:nvSpPr>
          <p:cNvPr id="20" name="Tijdelijke aanduiding voor afbeelding 19">
            <a:extLst>
              <a:ext uri="{FF2B5EF4-FFF2-40B4-BE49-F238E27FC236}">
                <a16:creationId xmlns:a16="http://schemas.microsoft.com/office/drawing/2014/main" id="{9AE1F47E-4683-A864-6E61-C1CDEA12D334}"/>
              </a:ext>
            </a:extLst>
          </p:cNvPr>
          <p:cNvSpPr>
            <a:spLocks noGrp="1"/>
          </p:cNvSpPr>
          <p:nvPr>
            <p:ph type="pic" sz="quarter" idx="19" hasCustomPrompt="1"/>
          </p:nvPr>
        </p:nvSpPr>
        <p:spPr>
          <a:xfrm>
            <a:off x="5383943" y="0"/>
            <a:ext cx="6808057" cy="6858000"/>
          </a:xfrm>
          <a:custGeom>
            <a:avLst/>
            <a:gdLst>
              <a:gd name="connsiteX0" fmla="*/ 3725395 w 6808057"/>
              <a:gd name="connsiteY0" fmla="*/ 0 h 6858000"/>
              <a:gd name="connsiteX1" fmla="*/ 4948617 w 6808057"/>
              <a:gd name="connsiteY1" fmla="*/ 0 h 6858000"/>
              <a:gd name="connsiteX2" fmla="*/ 5584835 w 6808057"/>
              <a:gd name="connsiteY2" fmla="*/ 0 h 6858000"/>
              <a:gd name="connsiteX3" fmla="*/ 6808057 w 6808057"/>
              <a:gd name="connsiteY3" fmla="*/ 0 h 6858000"/>
              <a:gd name="connsiteX4" fmla="*/ 6808057 w 6808057"/>
              <a:gd name="connsiteY4" fmla="*/ 6858000 h 6858000"/>
              <a:gd name="connsiteX5" fmla="*/ 5584835 w 6808057"/>
              <a:gd name="connsiteY5" fmla="*/ 6858000 h 6858000"/>
              <a:gd name="connsiteX6" fmla="*/ 4948617 w 6808057"/>
              <a:gd name="connsiteY6" fmla="*/ 6858000 h 6858000"/>
              <a:gd name="connsiteX7" fmla="*/ 3725395 w 6808057"/>
              <a:gd name="connsiteY7" fmla="*/ 6858000 h 6858000"/>
              <a:gd name="connsiteX8" fmla="*/ 3725395 w 6808057"/>
              <a:gd name="connsiteY8" fmla="*/ 6857600 h 6858000"/>
              <a:gd name="connsiteX9" fmla="*/ 1223222 w 6808057"/>
              <a:gd name="connsiteY9" fmla="*/ 6857600 h 6858000"/>
              <a:gd name="connsiteX10" fmla="*/ 0 w 6808057"/>
              <a:gd name="connsiteY10" fmla="*/ 6857600 h 6858000"/>
              <a:gd name="connsiteX11" fmla="*/ 3725395 w 6808057"/>
              <a:gd name="connsiteY11" fmla="*/ 51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08057" h="6858000">
                <a:moveTo>
                  <a:pt x="3725395" y="0"/>
                </a:moveTo>
                <a:lnTo>
                  <a:pt x="4948617" y="0"/>
                </a:lnTo>
                <a:lnTo>
                  <a:pt x="5584835" y="0"/>
                </a:lnTo>
                <a:lnTo>
                  <a:pt x="6808057" y="0"/>
                </a:lnTo>
                <a:lnTo>
                  <a:pt x="6808057" y="6858000"/>
                </a:lnTo>
                <a:lnTo>
                  <a:pt x="5584835" y="6858000"/>
                </a:lnTo>
                <a:lnTo>
                  <a:pt x="4948617" y="6858000"/>
                </a:lnTo>
                <a:lnTo>
                  <a:pt x="3725395" y="6858000"/>
                </a:lnTo>
                <a:lnTo>
                  <a:pt x="3725395" y="6857600"/>
                </a:lnTo>
                <a:lnTo>
                  <a:pt x="1223222" y="6857600"/>
                </a:lnTo>
                <a:lnTo>
                  <a:pt x="0" y="6857600"/>
                </a:lnTo>
                <a:lnTo>
                  <a:pt x="3725395" y="5167"/>
                </a:lnTo>
                <a:close/>
              </a:path>
            </a:pathLst>
          </a:custGeom>
          <a:solidFill>
            <a:schemeClr val="bg1">
              <a:lumMod val="95000"/>
            </a:schemeClr>
          </a:solidFill>
        </p:spPr>
        <p:txBody>
          <a:bodyPr wrap="square" lIns="360000" tIns="0" rIns="720000" bIns="1260000" anchor="ctr" anchorCtr="0">
            <a:noAutofit/>
          </a:bodyPr>
          <a:lstStyle>
            <a:lvl1pPr marL="0" indent="0" algn="r">
              <a:lnSpc>
                <a:spcPct val="100000"/>
              </a:lnSpc>
              <a:spcBef>
                <a:spcPts val="0"/>
              </a:spcBef>
              <a:spcAft>
                <a:spcPts val="0"/>
              </a:spcAft>
              <a:buNone/>
              <a:defRPr sz="1200" i="1">
                <a:solidFill>
                  <a:schemeClr val="bg1">
                    <a:lumMod val="50000"/>
                  </a:schemeClr>
                </a:solidFill>
              </a:defRPr>
            </a:lvl1pPr>
          </a:lstStyle>
          <a:p>
            <a:r>
              <a:rPr lang="nl-NL" dirty="0"/>
              <a:t>Selecteer dit kader, ga naar ‘Slidebuilder’, </a:t>
            </a:r>
            <a:br>
              <a:rPr lang="nl-NL" dirty="0"/>
            </a:br>
            <a:r>
              <a:rPr lang="nl-NL" dirty="0"/>
              <a:t>klik op ‘Afbeeldingen’, selecteer een afbeelding en klik op ‘Invoegen’.</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720001" y="1593488"/>
            <a:ext cx="4655999" cy="4237200"/>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Subtitel #1</a:t>
            </a:r>
          </a:p>
          <a:p>
            <a:pPr lvl="5"/>
            <a:r>
              <a:rPr lang="nl-NL" noProof="0" dirty="0"/>
              <a:t>Alt. subtitel #2</a:t>
            </a:r>
          </a:p>
          <a:p>
            <a:pPr lvl="6"/>
            <a:r>
              <a:rPr lang="nl-NL" noProof="0" dirty="0"/>
              <a:t>Numerieke </a:t>
            </a:r>
            <a:r>
              <a:rPr lang="nl-NL" noProof="0" dirty="0" err="1"/>
              <a:t>bullet</a:t>
            </a:r>
            <a:endParaRPr lang="nl-NL" noProof="0" dirty="0"/>
          </a:p>
          <a:p>
            <a:pPr lvl="7"/>
            <a:r>
              <a:rPr lang="nl-NL" noProof="0" dirty="0"/>
              <a:t>Alfabetische </a:t>
            </a:r>
            <a:r>
              <a:rPr lang="nl-NL" noProof="0" dirty="0" err="1"/>
              <a:t>bullet</a:t>
            </a:r>
            <a:endParaRPr lang="nl-NL" noProof="0" dirty="0"/>
          </a:p>
          <a:p>
            <a:pPr lvl="8"/>
            <a:r>
              <a:rPr lang="nl-NL" noProof="0" dirty="0"/>
              <a:t>Bronvermelding</a:t>
            </a:r>
          </a:p>
        </p:txBody>
      </p:sp>
      <p:sp>
        <p:nvSpPr>
          <p:cNvPr id="13" name="Titel 12">
            <a:extLst>
              <a:ext uri="{FF2B5EF4-FFF2-40B4-BE49-F238E27FC236}">
                <a16:creationId xmlns:a16="http://schemas.microsoft.com/office/drawing/2014/main" id="{E541B53C-EDA7-4445-8B1E-7C9991C20FEA}"/>
              </a:ext>
            </a:extLst>
          </p:cNvPr>
          <p:cNvSpPr>
            <a:spLocks noGrp="1"/>
          </p:cNvSpPr>
          <p:nvPr>
            <p:ph type="title" hasCustomPrompt="1"/>
          </p:nvPr>
        </p:nvSpPr>
        <p:spPr>
          <a:xfrm>
            <a:off x="720001" y="720000"/>
            <a:ext cx="4656000" cy="369025"/>
          </a:xfrm>
        </p:spPr>
        <p:txBody>
          <a:bodyPr/>
          <a:lstStyle/>
          <a:p>
            <a:r>
              <a:rPr lang="nl-NL" noProof="0" dirty="0"/>
              <a:t>Plaats hier je titel</a:t>
            </a:r>
            <a:endParaRPr lang="nl-NL" dirty="0"/>
          </a:p>
        </p:txBody>
      </p:sp>
      <p:sp>
        <p:nvSpPr>
          <p:cNvPr id="8" name="Rechthoek 7">
            <a:extLst>
              <a:ext uri="{FF2B5EF4-FFF2-40B4-BE49-F238E27FC236}">
                <a16:creationId xmlns:a16="http://schemas.microsoft.com/office/drawing/2014/main" id="{0F5F4741-7E9A-4CAB-94EB-11EAC243E80F}"/>
              </a:ext>
            </a:extLst>
          </p:cNvPr>
          <p:cNvSpPr/>
          <p:nvPr userDrawn="1"/>
        </p:nvSpPr>
        <p:spPr>
          <a:xfrm>
            <a:off x="0" y="-425941"/>
            <a:ext cx="2030877"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nl-NL" sz="1600" b="0" cap="none" baseline="0" noProof="0" dirty="0">
                <a:solidFill>
                  <a:schemeClr val="accent1"/>
                </a:solidFill>
                <a:latin typeface="+mj-lt"/>
              </a:rPr>
              <a:t>Tekst + afbeelding (M)</a:t>
            </a:r>
          </a:p>
        </p:txBody>
      </p:sp>
      <p:sp>
        <p:nvSpPr>
          <p:cNvPr id="5" name="Tijdelijke aanduiding voor datum 4">
            <a:extLst>
              <a:ext uri="{FF2B5EF4-FFF2-40B4-BE49-F238E27FC236}">
                <a16:creationId xmlns:a16="http://schemas.microsoft.com/office/drawing/2014/main" id="{DCB5A90E-AA53-B429-46ED-84108A856697}"/>
              </a:ext>
            </a:extLst>
          </p:cNvPr>
          <p:cNvSpPr>
            <a:spLocks noGrp="1"/>
          </p:cNvSpPr>
          <p:nvPr>
            <p:ph type="dt" sz="half" idx="20"/>
          </p:nvPr>
        </p:nvSpPr>
        <p:spPr/>
        <p:txBody>
          <a:bodyPr/>
          <a:lstStyle/>
          <a:p>
            <a:fld id="{58FCCBBE-F38A-411B-87B5-3D0A49338CD4}" type="datetime4">
              <a:rPr lang="nl-NL" smtClean="0"/>
              <a:t>6 mei 2026</a:t>
            </a:fld>
            <a:endParaRPr lang="nl-NL" dirty="0"/>
          </a:p>
        </p:txBody>
      </p:sp>
      <p:sp>
        <p:nvSpPr>
          <p:cNvPr id="6" name="Tijdelijke aanduiding voor voettekst 5">
            <a:extLst>
              <a:ext uri="{FF2B5EF4-FFF2-40B4-BE49-F238E27FC236}">
                <a16:creationId xmlns:a16="http://schemas.microsoft.com/office/drawing/2014/main" id="{F55F2E3C-D5A3-20B2-32CC-62BE76DA6E3E}"/>
              </a:ext>
            </a:extLst>
          </p:cNvPr>
          <p:cNvSpPr>
            <a:spLocks noGrp="1"/>
          </p:cNvSpPr>
          <p:nvPr>
            <p:ph type="ftr" sz="quarter" idx="21"/>
          </p:nvPr>
        </p:nvSpPr>
        <p:spPr/>
        <p:txBody>
          <a:bodyPr/>
          <a:lstStyle>
            <a:lvl1pPr>
              <a:defRPr>
                <a:solidFill>
                  <a:schemeClr val="bg1"/>
                </a:solidFill>
              </a:defRPr>
            </a:lvl1pPr>
          </a:lstStyle>
          <a:p>
            <a:r>
              <a:rPr lang="nl-NL"/>
              <a:t>PVO  |  Voettekst</a:t>
            </a:r>
            <a:endParaRPr lang="nl-NL" dirty="0"/>
          </a:p>
        </p:txBody>
      </p:sp>
      <p:sp>
        <p:nvSpPr>
          <p:cNvPr id="7" name="Tijdelijke aanduiding voor dianummer 6">
            <a:extLst>
              <a:ext uri="{FF2B5EF4-FFF2-40B4-BE49-F238E27FC236}">
                <a16:creationId xmlns:a16="http://schemas.microsoft.com/office/drawing/2014/main" id="{EF847373-5149-1964-3238-55021F4739AE}"/>
              </a:ext>
            </a:extLst>
          </p:cNvPr>
          <p:cNvSpPr>
            <a:spLocks noGrp="1"/>
          </p:cNvSpPr>
          <p:nvPr>
            <p:ph type="sldNum" sz="quarter" idx="22"/>
          </p:nvPr>
        </p:nvSpPr>
        <p:spPr/>
        <p:txBody>
          <a:bodyPr/>
          <a:lstStyle>
            <a:lvl1pPr>
              <a:defRPr>
                <a:solidFill>
                  <a:schemeClr val="bg1"/>
                </a:solidFill>
              </a:defRPr>
            </a:lvl1pPr>
          </a:lstStyle>
          <a:p>
            <a:fld id="{9E843DB9-9987-4157-AB9C-CEA8D7D910BB}" type="slidenum">
              <a:rPr lang="nl-NL" smtClean="0"/>
              <a:pPr/>
              <a:t>‹nr.›</a:t>
            </a:fld>
            <a:endParaRPr lang="nl-NL" dirty="0"/>
          </a:p>
        </p:txBody>
      </p:sp>
      <p:grpSp>
        <p:nvGrpSpPr>
          <p:cNvPr id="85" name="INSTRUCTIE">
            <a:extLst>
              <a:ext uri="{FF2B5EF4-FFF2-40B4-BE49-F238E27FC236}">
                <a16:creationId xmlns:a16="http://schemas.microsoft.com/office/drawing/2014/main" id="{E419E56A-0F1B-1663-604F-7303A59A0484}"/>
              </a:ext>
            </a:extLst>
          </p:cNvPr>
          <p:cNvGrpSpPr/>
          <p:nvPr userDrawn="1"/>
        </p:nvGrpSpPr>
        <p:grpSpPr>
          <a:xfrm>
            <a:off x="-3786437" y="0"/>
            <a:ext cx="3693386" cy="5359349"/>
            <a:chOff x="-3786437" y="0"/>
            <a:chExt cx="3693386" cy="5359349"/>
          </a:xfrm>
        </p:grpSpPr>
        <p:sp>
          <p:nvSpPr>
            <p:cNvPr id="86" name="Rechthoek 85">
              <a:extLst>
                <a:ext uri="{FF2B5EF4-FFF2-40B4-BE49-F238E27FC236}">
                  <a16:creationId xmlns:a16="http://schemas.microsoft.com/office/drawing/2014/main" id="{2FE6349C-3010-DD31-0F65-84DE311287D1}"/>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dirty="0">
                  <a:solidFill>
                    <a:schemeClr val="accent1"/>
                  </a:solidFill>
                  <a:latin typeface="Calibri" panose="020F0502020204030204" pitchFamily="34" charset="0"/>
                  <a:cs typeface="Calibri" panose="020F0502020204030204" pitchFamily="34" charset="0"/>
                </a:rPr>
                <a:t>LIJSTNIVEAU kiezen</a:t>
              </a:r>
            </a:p>
          </p:txBody>
        </p:sp>
        <p:sp>
          <p:nvSpPr>
            <p:cNvPr id="87" name="Ovaal 86">
              <a:extLst>
                <a:ext uri="{FF2B5EF4-FFF2-40B4-BE49-F238E27FC236}">
                  <a16:creationId xmlns:a16="http://schemas.microsoft.com/office/drawing/2014/main" id="{3B8D78F2-C7DA-4929-2856-7965E9018044}"/>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88" name="Rechthoek 87">
              <a:extLst>
                <a:ext uri="{FF2B5EF4-FFF2-40B4-BE49-F238E27FC236}">
                  <a16:creationId xmlns:a16="http://schemas.microsoft.com/office/drawing/2014/main" id="{85A44050-37D3-780A-F9A2-AB5F97F3ED2D}"/>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Tx/>
                <a:buBlip>
                  <a:blip>
                    <a:extLst>
                      <a:ext uri="{96DAC541-7B7A-43D3-8B79-37D633B846F1}">
                        <asvg:svgBlip xmlns:asvg="http://schemas.microsoft.com/office/drawing/2016/SVG/main" r:embed="rId2"/>
                      </a:ext>
                    </a:extLst>
                  </a:blip>
                </a:buBlip>
                <a:tabLst/>
                <a:defRPr/>
              </a:pPr>
              <a:r>
                <a:rPr kumimoji="0" lang="nl-NL" sz="1200" b="0" i="0" u="none" strike="noStrike" kern="0" cap="none" spc="0" normalizeH="0" baseline="0" noProof="0" dirty="0" err="1">
                  <a:ln>
                    <a:noFill/>
                  </a:ln>
                  <a:solidFill>
                    <a:srgbClr val="000000"/>
                  </a:solidFill>
                  <a:effectLst/>
                  <a:uLnTx/>
                  <a:uFillTx/>
                  <a:latin typeface="+mn-lt"/>
                  <a:cs typeface="Calibri" panose="020F0502020204030204" pitchFamily="34" charset="0"/>
                </a:rPr>
                <a:t>Bullet</a:t>
              </a:r>
              <a:endParaRPr kumimoji="0" lang="nl-NL" sz="1200" b="0" i="0" u="none" strike="noStrike" kern="0" cap="none" spc="0" normalizeH="0" baseline="0" noProof="0" dirty="0">
                <a:ln>
                  <a:noFill/>
                </a:ln>
                <a:solidFill>
                  <a:srgbClr val="000000"/>
                </a:solidFill>
                <a:effectLst/>
                <a:uLnTx/>
                <a:uFillTx/>
                <a:latin typeface="+mn-lt"/>
                <a:cs typeface="Calibri" panose="020F0502020204030204" pitchFamily="34" charset="0"/>
              </a:endParaRPr>
            </a:p>
          </p:txBody>
        </p:sp>
        <p:sp>
          <p:nvSpPr>
            <p:cNvPr id="89" name="Ovaal 88">
              <a:extLst>
                <a:ext uri="{FF2B5EF4-FFF2-40B4-BE49-F238E27FC236}">
                  <a16:creationId xmlns:a16="http://schemas.microsoft.com/office/drawing/2014/main" id="{C2FF2996-5791-FF61-118F-7AAA4A60B246}"/>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90" name="Rechthoek 89">
              <a:extLst>
                <a:ext uri="{FF2B5EF4-FFF2-40B4-BE49-F238E27FC236}">
                  <a16:creationId xmlns:a16="http://schemas.microsoft.com/office/drawing/2014/main" id="{9BB633A4-BC13-5CF6-84B2-A09E390AE41A}"/>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91" name="Rechthoek 90">
              <a:extLst>
                <a:ext uri="{FF2B5EF4-FFF2-40B4-BE49-F238E27FC236}">
                  <a16:creationId xmlns:a16="http://schemas.microsoft.com/office/drawing/2014/main" id="{0BE488FE-C07D-D7FE-B749-806BDA88B1CF}"/>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Tx/>
                <a:buBlip>
                  <a:blip>
                    <a:extLst>
                      <a:ext uri="{96DAC541-7B7A-43D3-8B79-37D633B846F1}">
                        <asvg:svgBlip xmlns:asvg="http://schemas.microsoft.com/office/drawing/2016/SVG/main" r:embed="rId2"/>
                      </a:ext>
                    </a:extLst>
                  </a:blip>
                </a:buBlip>
                <a:tabLst/>
                <a:defRPr/>
              </a:pPr>
              <a:r>
                <a:rPr kumimoji="0" lang="nl-NL" sz="1200" b="0" i="0" u="none" strike="noStrike" kern="0" cap="none" spc="0" normalizeH="0" baseline="0" noProof="0" dirty="0">
                  <a:ln>
                    <a:noFill/>
                  </a:ln>
                  <a:solidFill>
                    <a:srgbClr val="000000"/>
                  </a:solidFill>
                  <a:effectLst/>
                  <a:uLnTx/>
                  <a:uFillTx/>
                  <a:latin typeface="+mn-lt"/>
                  <a:cs typeface="Calibri" panose="020F0502020204030204" pitchFamily="34" charset="0"/>
                </a:rPr>
                <a:t>Sub-</a:t>
              </a:r>
              <a:r>
                <a:rPr kumimoji="0" lang="nl-NL" sz="1200" b="0" i="0" u="none" strike="noStrike" kern="0" cap="none" spc="0" normalizeH="0" baseline="0" noProof="0" dirty="0" err="1">
                  <a:ln>
                    <a:noFill/>
                  </a:ln>
                  <a:solidFill>
                    <a:srgbClr val="000000"/>
                  </a:solidFill>
                  <a:effectLst/>
                  <a:uLnTx/>
                  <a:uFillTx/>
                  <a:latin typeface="+mn-lt"/>
                  <a:cs typeface="Calibri" panose="020F0502020204030204" pitchFamily="34" charset="0"/>
                </a:rPr>
                <a:t>bullet</a:t>
              </a:r>
              <a:r>
                <a:rPr kumimoji="0" lang="nl-NL" sz="1200" b="0" i="0" u="none" strike="noStrike" kern="0" cap="none" spc="0" normalizeH="0" baseline="0" noProof="0" dirty="0">
                  <a:ln>
                    <a:noFill/>
                  </a:ln>
                  <a:solidFill>
                    <a:srgbClr val="000000"/>
                  </a:solidFill>
                  <a:effectLst/>
                  <a:uLnTx/>
                  <a:uFillTx/>
                  <a:latin typeface="+mn-lt"/>
                  <a:cs typeface="Calibri" panose="020F0502020204030204" pitchFamily="34" charset="0"/>
                </a:rPr>
                <a:t> #1</a:t>
              </a:r>
            </a:p>
          </p:txBody>
        </p:sp>
        <p:sp>
          <p:nvSpPr>
            <p:cNvPr id="92" name="Ovaal 91">
              <a:extLst>
                <a:ext uri="{FF2B5EF4-FFF2-40B4-BE49-F238E27FC236}">
                  <a16:creationId xmlns:a16="http://schemas.microsoft.com/office/drawing/2014/main" id="{24A4468E-F9B5-22BF-885F-9254794B6005}"/>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93" name="Rechthoek 92">
              <a:extLst>
                <a:ext uri="{FF2B5EF4-FFF2-40B4-BE49-F238E27FC236}">
                  <a16:creationId xmlns:a16="http://schemas.microsoft.com/office/drawing/2014/main" id="{6C38F3E5-2071-9F01-1FE9-97F86F8A24CF}"/>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539750" marR="0" lvl="0" indent="-177800" defTabSz="914400" eaLnBrk="1" fontAlgn="auto" latinLnBrk="0" hangingPunct="1">
                <a:lnSpc>
                  <a:spcPct val="100000"/>
                </a:lnSpc>
                <a:spcBef>
                  <a:spcPts val="600"/>
                </a:spcBef>
                <a:spcAft>
                  <a:spcPts val="600"/>
                </a:spcAft>
                <a:buClr>
                  <a:schemeClr val="accent1"/>
                </a:buClr>
                <a:buSzTx/>
                <a:buFontTx/>
                <a:buBlip>
                  <a:blip>
                    <a:extLst>
                      <a:ext uri="{96DAC541-7B7A-43D3-8B79-37D633B846F1}">
                        <asvg:svgBlip xmlns:asvg="http://schemas.microsoft.com/office/drawing/2016/SVG/main" r:embed="rId2"/>
                      </a:ext>
                    </a:extLst>
                  </a:blip>
                </a:buBlip>
                <a:tabLst/>
                <a:defRPr/>
              </a:pPr>
              <a:r>
                <a:rPr kumimoji="0" lang="nl-NL" sz="1200" b="0" i="0" u="none" strike="noStrike" kern="0" cap="none" spc="0" normalizeH="0" baseline="0" noProof="0" dirty="0">
                  <a:ln>
                    <a:noFill/>
                  </a:ln>
                  <a:solidFill>
                    <a:srgbClr val="000000"/>
                  </a:solidFill>
                  <a:effectLst/>
                  <a:uLnTx/>
                  <a:uFillTx/>
                  <a:latin typeface="+mn-lt"/>
                  <a:cs typeface="Calibri" panose="020F0502020204030204" pitchFamily="34" charset="0"/>
                </a:rPr>
                <a:t>Sub-</a:t>
              </a:r>
              <a:r>
                <a:rPr kumimoji="0" lang="nl-NL" sz="1200" b="0" i="0" u="none" strike="noStrike" kern="0" cap="none" spc="0" normalizeH="0" baseline="0" noProof="0" dirty="0" err="1">
                  <a:ln>
                    <a:noFill/>
                  </a:ln>
                  <a:solidFill>
                    <a:srgbClr val="000000"/>
                  </a:solidFill>
                  <a:effectLst/>
                  <a:uLnTx/>
                  <a:uFillTx/>
                  <a:latin typeface="+mn-lt"/>
                  <a:cs typeface="Calibri" panose="020F0502020204030204" pitchFamily="34" charset="0"/>
                </a:rPr>
                <a:t>bullet</a:t>
              </a:r>
              <a:r>
                <a:rPr kumimoji="0" lang="nl-NL" sz="1200" b="0" i="0" u="none" strike="noStrike" kern="0" cap="none" spc="0" normalizeH="0" baseline="0" noProof="0" dirty="0">
                  <a:ln>
                    <a:noFill/>
                  </a:ln>
                  <a:solidFill>
                    <a:srgbClr val="000000"/>
                  </a:solidFill>
                  <a:effectLst/>
                  <a:uLnTx/>
                  <a:uFillTx/>
                  <a:latin typeface="+mn-lt"/>
                  <a:cs typeface="Calibri" panose="020F0502020204030204" pitchFamily="34" charset="0"/>
                </a:rPr>
                <a:t> #2</a:t>
              </a:r>
            </a:p>
          </p:txBody>
        </p:sp>
        <p:sp>
          <p:nvSpPr>
            <p:cNvPr id="94" name="Ovaal 93">
              <a:extLst>
                <a:ext uri="{FF2B5EF4-FFF2-40B4-BE49-F238E27FC236}">
                  <a16:creationId xmlns:a16="http://schemas.microsoft.com/office/drawing/2014/main" id="{2144F49E-1EC8-77A2-929B-4D39E7C5EEDE}"/>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95" name="Rechthoek 94">
              <a:extLst>
                <a:ext uri="{FF2B5EF4-FFF2-40B4-BE49-F238E27FC236}">
                  <a16:creationId xmlns:a16="http://schemas.microsoft.com/office/drawing/2014/main" id="{559D349C-E455-3157-C40A-75406A94B47F}"/>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200" b="0" i="0" u="none" strike="noStrike" kern="0" cap="none" spc="0" normalizeH="0" baseline="0" noProof="0" dirty="0">
                  <a:ln>
                    <a:noFill/>
                  </a:ln>
                  <a:solidFill>
                    <a:srgbClr val="000000"/>
                  </a:solidFill>
                  <a:effectLst/>
                  <a:uLnTx/>
                  <a:uFillTx/>
                  <a:latin typeface="+mn-lt"/>
                  <a:cs typeface="Calibri" panose="020F0502020204030204" pitchFamily="34" charset="0"/>
                </a:rPr>
                <a:t>Leestekst</a:t>
              </a:r>
            </a:p>
          </p:txBody>
        </p:sp>
        <p:sp>
          <p:nvSpPr>
            <p:cNvPr id="96" name="Ovaal 95">
              <a:extLst>
                <a:ext uri="{FF2B5EF4-FFF2-40B4-BE49-F238E27FC236}">
                  <a16:creationId xmlns:a16="http://schemas.microsoft.com/office/drawing/2014/main" id="{449F23EF-0B3F-723E-69F0-C8FE01591B78}"/>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5</a:t>
              </a:r>
            </a:p>
          </p:txBody>
        </p:sp>
        <p:sp>
          <p:nvSpPr>
            <p:cNvPr id="97" name="Rechthoek 96">
              <a:extLst>
                <a:ext uri="{FF2B5EF4-FFF2-40B4-BE49-F238E27FC236}">
                  <a16:creationId xmlns:a16="http://schemas.microsoft.com/office/drawing/2014/main" id="{08F4D1E8-C148-BAE1-408E-8089F7BDA6A6}"/>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2000" b="1" i="0" u="none" strike="noStrike" kern="0" cap="none" spc="0" normalizeH="0" baseline="0" noProof="0" dirty="0">
                  <a:ln>
                    <a:noFill/>
                  </a:ln>
                  <a:solidFill>
                    <a:schemeClr val="accent4"/>
                  </a:solidFill>
                  <a:effectLst/>
                  <a:uLnTx/>
                  <a:uFillTx/>
                  <a:latin typeface="+mn-lt"/>
                  <a:cs typeface="Calibri" panose="020F0502020204030204" pitchFamily="34" charset="0"/>
                </a:rPr>
                <a:t>Subtitel #1</a:t>
              </a:r>
            </a:p>
          </p:txBody>
        </p:sp>
        <p:sp>
          <p:nvSpPr>
            <p:cNvPr id="98" name="Ovaal 97">
              <a:extLst>
                <a:ext uri="{FF2B5EF4-FFF2-40B4-BE49-F238E27FC236}">
                  <a16:creationId xmlns:a16="http://schemas.microsoft.com/office/drawing/2014/main" id="{A5FEA7BE-7439-D62B-CE22-E05D8F7A45A9}"/>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6</a:t>
              </a:r>
            </a:p>
          </p:txBody>
        </p:sp>
        <p:sp>
          <p:nvSpPr>
            <p:cNvPr id="99" name="Rechthoek 98">
              <a:extLst>
                <a:ext uri="{FF2B5EF4-FFF2-40B4-BE49-F238E27FC236}">
                  <a16:creationId xmlns:a16="http://schemas.microsoft.com/office/drawing/2014/main" id="{F1B33A57-3F5C-847F-E370-0B26B952AE90}"/>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4"/>
                </a:buClr>
                <a:buSzTx/>
                <a:buFont typeface="+mj-lt"/>
                <a:buAutoNum type="arabicPeriod"/>
                <a:tabLst/>
                <a:defRPr/>
              </a:pPr>
              <a:r>
                <a:rPr kumimoji="0" lang="nl-NL" sz="1200" b="0" i="0" u="none" strike="noStrike" kern="0" cap="none" spc="0" normalizeH="0" baseline="0" noProof="0" dirty="0">
                  <a:ln>
                    <a:noFill/>
                  </a:ln>
                  <a:solidFill>
                    <a:srgbClr val="000000"/>
                  </a:solidFill>
                  <a:effectLst/>
                  <a:uLnTx/>
                  <a:uFillTx/>
                  <a:latin typeface="+mn-lt"/>
                  <a:cs typeface="Calibri" panose="020F0502020204030204" pitchFamily="34" charset="0"/>
                </a:rPr>
                <a:t>Numerieke </a:t>
              </a:r>
              <a:r>
                <a:rPr kumimoji="0" lang="nl-NL" sz="1200" b="0" i="0" u="none" strike="noStrike" kern="0" cap="none" spc="0" normalizeH="0" baseline="0" noProof="0" dirty="0" err="1">
                  <a:ln>
                    <a:noFill/>
                  </a:ln>
                  <a:solidFill>
                    <a:srgbClr val="000000"/>
                  </a:solidFill>
                  <a:effectLst/>
                  <a:uLnTx/>
                  <a:uFillTx/>
                  <a:latin typeface="+mn-lt"/>
                  <a:cs typeface="Calibri" panose="020F0502020204030204" pitchFamily="34" charset="0"/>
                </a:rPr>
                <a:t>bullet</a:t>
              </a:r>
              <a:endParaRPr kumimoji="0" lang="nl-NL" sz="1200" b="0" i="0" u="none" strike="noStrike" kern="0" cap="none" spc="0" normalizeH="0" baseline="0" noProof="0" dirty="0">
                <a:ln>
                  <a:noFill/>
                </a:ln>
                <a:solidFill>
                  <a:srgbClr val="000000"/>
                </a:solidFill>
                <a:effectLst/>
                <a:uLnTx/>
                <a:uFillTx/>
                <a:latin typeface="+mn-lt"/>
                <a:cs typeface="Calibri" panose="020F0502020204030204" pitchFamily="34" charset="0"/>
              </a:endParaRPr>
            </a:p>
          </p:txBody>
        </p:sp>
        <p:sp>
          <p:nvSpPr>
            <p:cNvPr id="100" name="Ovaal 99">
              <a:extLst>
                <a:ext uri="{FF2B5EF4-FFF2-40B4-BE49-F238E27FC236}">
                  <a16:creationId xmlns:a16="http://schemas.microsoft.com/office/drawing/2014/main" id="{469C87F6-BB7B-9DC9-CF3F-E1DAD2E4383B}"/>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7</a:t>
              </a:r>
            </a:p>
          </p:txBody>
        </p:sp>
        <p:sp>
          <p:nvSpPr>
            <p:cNvPr id="101" name="Rechthoek 100">
              <a:extLst>
                <a:ext uri="{FF2B5EF4-FFF2-40B4-BE49-F238E27FC236}">
                  <a16:creationId xmlns:a16="http://schemas.microsoft.com/office/drawing/2014/main" id="{10F13200-1252-CBA0-9C60-445DE27940F9}"/>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538163" marR="0" lvl="0" indent="-269875" defTabSz="914400" eaLnBrk="1" fontAlgn="auto" latinLnBrk="0" hangingPunct="1">
                <a:lnSpc>
                  <a:spcPct val="100000"/>
                </a:lnSpc>
                <a:spcBef>
                  <a:spcPts val="600"/>
                </a:spcBef>
                <a:spcAft>
                  <a:spcPts val="600"/>
                </a:spcAft>
                <a:buClr>
                  <a:schemeClr val="accent4"/>
                </a:buClr>
                <a:buSzTx/>
                <a:buFont typeface="+mj-lt"/>
                <a:buAutoNum type="alphaLcPeriod"/>
                <a:tabLst/>
                <a:defRPr/>
              </a:pPr>
              <a:r>
                <a:rPr kumimoji="0" lang="nl-NL" sz="1200" b="0" i="0" u="none" strike="noStrike" kern="0" cap="none" spc="0" normalizeH="0" baseline="0" noProof="0" dirty="0">
                  <a:ln>
                    <a:noFill/>
                  </a:ln>
                  <a:solidFill>
                    <a:srgbClr val="000000"/>
                  </a:solidFill>
                  <a:effectLst/>
                  <a:uLnTx/>
                  <a:uFillTx/>
                  <a:latin typeface="+mn-lt"/>
                  <a:cs typeface="Calibri" panose="020F0502020204030204" pitchFamily="34" charset="0"/>
                </a:rPr>
                <a:t>Alfabetische </a:t>
              </a:r>
              <a:r>
                <a:rPr kumimoji="0" lang="nl-NL" sz="1200" b="0" i="0" u="none" strike="noStrike" kern="0" cap="none" spc="0" normalizeH="0" baseline="0" noProof="0" dirty="0" err="1">
                  <a:ln>
                    <a:noFill/>
                  </a:ln>
                  <a:solidFill>
                    <a:srgbClr val="000000"/>
                  </a:solidFill>
                  <a:effectLst/>
                  <a:uLnTx/>
                  <a:uFillTx/>
                  <a:latin typeface="+mn-lt"/>
                  <a:cs typeface="Calibri" panose="020F0502020204030204" pitchFamily="34" charset="0"/>
                </a:rPr>
                <a:t>bullet</a:t>
              </a:r>
              <a:endParaRPr kumimoji="0" lang="nl-NL" sz="1200" b="0" i="0" u="none" strike="noStrike" kern="0" cap="none" spc="0" normalizeH="0" baseline="0" noProof="0" dirty="0">
                <a:ln>
                  <a:noFill/>
                </a:ln>
                <a:solidFill>
                  <a:srgbClr val="000000"/>
                </a:solidFill>
                <a:effectLst/>
                <a:uLnTx/>
                <a:uFillTx/>
                <a:latin typeface="+mn-lt"/>
                <a:cs typeface="Calibri" panose="020F0502020204030204" pitchFamily="34" charset="0"/>
              </a:endParaRPr>
            </a:p>
          </p:txBody>
        </p:sp>
        <p:sp>
          <p:nvSpPr>
            <p:cNvPr id="102" name="Ovaal 101">
              <a:extLst>
                <a:ext uri="{FF2B5EF4-FFF2-40B4-BE49-F238E27FC236}">
                  <a16:creationId xmlns:a16="http://schemas.microsoft.com/office/drawing/2014/main" id="{7C0090EE-7CCF-F7D7-213A-84CC4A93A030}"/>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8</a:t>
              </a:r>
            </a:p>
          </p:txBody>
        </p:sp>
        <p:sp>
          <p:nvSpPr>
            <p:cNvPr id="103" name="Rechthoek 102">
              <a:extLst>
                <a:ext uri="{FF2B5EF4-FFF2-40B4-BE49-F238E27FC236}">
                  <a16:creationId xmlns:a16="http://schemas.microsoft.com/office/drawing/2014/main" id="{5F1501F6-A7DF-4204-4433-37173E1A4DEB}"/>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tx1"/>
                </a:buClr>
                <a:buSzTx/>
                <a:buFontTx/>
                <a:buNone/>
                <a:tabLst/>
                <a:defRPr/>
              </a:pPr>
              <a:r>
                <a:rPr kumimoji="0" lang="nl-NL" sz="1200" b="0" i="1" u="none" strike="noStrike" kern="0" cap="none" spc="0" normalizeH="0" baseline="0" noProof="0" dirty="0">
                  <a:ln>
                    <a:noFill/>
                  </a:ln>
                  <a:solidFill>
                    <a:srgbClr val="000000"/>
                  </a:solidFill>
                  <a:effectLst/>
                  <a:uLnTx/>
                  <a:uFillTx/>
                  <a:latin typeface="+mn-lt"/>
                  <a:cs typeface="Calibri" panose="020F0502020204030204" pitchFamily="34" charset="0"/>
                </a:rPr>
                <a:t>Bronvermelding</a:t>
              </a:r>
            </a:p>
          </p:txBody>
        </p:sp>
        <p:sp>
          <p:nvSpPr>
            <p:cNvPr id="104" name="Ovaal 103">
              <a:extLst>
                <a:ext uri="{FF2B5EF4-FFF2-40B4-BE49-F238E27FC236}">
                  <a16:creationId xmlns:a16="http://schemas.microsoft.com/office/drawing/2014/main" id="{CB62AD7D-793C-0C4D-0E0B-B5A975139119}"/>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9</a:t>
              </a:r>
            </a:p>
          </p:txBody>
        </p:sp>
        <p:sp>
          <p:nvSpPr>
            <p:cNvPr id="105" name="Rechthoek 104">
              <a:extLst>
                <a:ext uri="{FF2B5EF4-FFF2-40B4-BE49-F238E27FC236}">
                  <a16:creationId xmlns:a16="http://schemas.microsoft.com/office/drawing/2014/main" id="{DF4AB1FC-9DB4-F075-49CF-CB42E5E8CEA2}"/>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600" b="1" i="0" u="none" strike="noStrike" kern="0" cap="none" spc="0" normalizeH="0" baseline="0" noProof="0" dirty="0">
                  <a:ln>
                    <a:noFill/>
                  </a:ln>
                  <a:solidFill>
                    <a:srgbClr val="000000"/>
                  </a:solidFill>
                  <a:effectLst/>
                  <a:uLnTx/>
                  <a:uFillTx/>
                  <a:latin typeface="+mn-lt"/>
                  <a:cs typeface="Calibri" panose="020F0502020204030204" pitchFamily="34" charset="0"/>
                </a:rPr>
                <a:t>Subtitel #2</a:t>
              </a:r>
            </a:p>
          </p:txBody>
        </p:sp>
        <p:sp>
          <p:nvSpPr>
            <p:cNvPr id="106" name="Rechthoek 105">
              <a:extLst>
                <a:ext uri="{FF2B5EF4-FFF2-40B4-BE49-F238E27FC236}">
                  <a16:creationId xmlns:a16="http://schemas.microsoft.com/office/drawing/2014/main" id="{2730DBEC-CCEF-C36C-ADE3-955227B8E541}"/>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dirty="0">
                  <a:solidFill>
                    <a:srgbClr val="211F26"/>
                  </a:solidFill>
                  <a:latin typeface="Calibri" panose="020F0502020204030204" pitchFamily="34" charset="0"/>
                  <a:cs typeface="Calibri" panose="020F0502020204030204" pitchFamily="34" charset="0"/>
                </a:rPr>
                <a:t>MEER WETEN?</a:t>
              </a:r>
              <a:br>
                <a:rPr lang="nl-NL" sz="1200" b="1" cap="all" baseline="0" noProof="0" dirty="0">
                  <a:solidFill>
                    <a:srgbClr val="211F26"/>
                  </a:solidFill>
                  <a:latin typeface="Calibri" panose="020F0502020204030204" pitchFamily="34" charset="0"/>
                  <a:cs typeface="Calibri" panose="020F0502020204030204" pitchFamily="34" charset="0"/>
                </a:rPr>
              </a:br>
              <a:r>
                <a:rPr lang="nl-NL" sz="1200" kern="1200" cap="none" baseline="0" noProof="0" dirty="0">
                  <a:solidFill>
                    <a:srgbClr val="211F26"/>
                  </a:solidFill>
                  <a:latin typeface="Calibri" panose="020F0502020204030204" pitchFamily="34" charset="0"/>
                  <a:ea typeface="+mn-ea"/>
                  <a:cs typeface="Calibri" panose="020F0502020204030204" pitchFamily="34" charset="0"/>
                </a:rPr>
                <a:t>Ga naar de tab</a:t>
              </a:r>
              <a:r>
                <a:rPr lang="nl-NL" sz="1200" b="1" cap="all" baseline="0" noProof="0" dirty="0">
                  <a:solidFill>
                    <a:srgbClr val="211F26"/>
                  </a:solidFill>
                  <a:latin typeface="Calibri" panose="020F0502020204030204" pitchFamily="34" charset="0"/>
                  <a:cs typeface="Calibri" panose="020F0502020204030204" pitchFamily="34" charset="0"/>
                </a:rPr>
                <a:t> 'SLIDEBUILDER’ </a:t>
              </a:r>
              <a:r>
                <a:rPr lang="nl-NL" sz="1200" kern="1200" cap="none" baseline="0" noProof="0" dirty="0">
                  <a:solidFill>
                    <a:srgbClr val="211F26"/>
                  </a:solidFill>
                  <a:latin typeface="Calibri" panose="020F0502020204030204" pitchFamily="34" charset="0"/>
                  <a:ea typeface="+mn-ea"/>
                  <a:cs typeface="Calibri" panose="020F0502020204030204" pitchFamily="34" charset="0"/>
                </a:rPr>
                <a:t>en klik</a:t>
              </a:r>
              <a:br>
                <a:rPr lang="nl-NL" sz="1200" kern="1200" cap="none" baseline="0" noProof="0" dirty="0">
                  <a:solidFill>
                    <a:srgbClr val="211F26"/>
                  </a:solidFill>
                  <a:latin typeface="Calibri" panose="020F0502020204030204" pitchFamily="34" charset="0"/>
                  <a:ea typeface="+mn-ea"/>
                  <a:cs typeface="Calibri" panose="020F0502020204030204" pitchFamily="34" charset="0"/>
                </a:rPr>
              </a:br>
              <a:r>
                <a:rPr lang="nl-NL" sz="1200" kern="1200" cap="none" baseline="0" noProof="0" dirty="0">
                  <a:solidFill>
                    <a:srgbClr val="211F26"/>
                  </a:solidFill>
                  <a:latin typeface="Calibri" panose="020F0502020204030204" pitchFamily="34" charset="0"/>
                  <a:ea typeface="+mn-ea"/>
                  <a:cs typeface="Calibri" panose="020F0502020204030204" pitchFamily="34" charset="0"/>
                </a:rPr>
                <a:t>op de knop </a:t>
              </a:r>
              <a:r>
                <a:rPr lang="nl-NL" sz="1200" b="1" cap="all" baseline="0" noProof="0" dirty="0">
                  <a:solidFill>
                    <a:srgbClr val="211F26"/>
                  </a:solidFill>
                  <a:latin typeface="Calibri" panose="020F0502020204030204" pitchFamily="34" charset="0"/>
                  <a:cs typeface="Calibri" panose="020F0502020204030204" pitchFamily="34" charset="0"/>
                </a:rPr>
                <a:t>‘Inspiratie'</a:t>
              </a:r>
            </a:p>
          </p:txBody>
        </p:sp>
        <p:grpSp>
          <p:nvGrpSpPr>
            <p:cNvPr id="107" name="ICOON_info">
              <a:extLst>
                <a:ext uri="{FF2B5EF4-FFF2-40B4-BE49-F238E27FC236}">
                  <a16:creationId xmlns:a16="http://schemas.microsoft.com/office/drawing/2014/main" id="{54A38B17-458F-5E06-0D82-C271875F4FC0}"/>
                </a:ext>
              </a:extLst>
            </p:cNvPr>
            <p:cNvGrpSpPr/>
            <p:nvPr userDrawn="1"/>
          </p:nvGrpSpPr>
          <p:grpSpPr>
            <a:xfrm>
              <a:off x="-376736" y="4400186"/>
              <a:ext cx="283685" cy="283685"/>
              <a:chOff x="-510741" y="5913713"/>
              <a:chExt cx="267555" cy="267555"/>
            </a:xfrm>
          </p:grpSpPr>
          <p:sp>
            <p:nvSpPr>
              <p:cNvPr id="155" name="Ovaal 154">
                <a:extLst>
                  <a:ext uri="{FF2B5EF4-FFF2-40B4-BE49-F238E27FC236}">
                    <a16:creationId xmlns:a16="http://schemas.microsoft.com/office/drawing/2014/main" id="{E55FF151-013E-E452-2B10-D9C0EF285784}"/>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dirty="0">
                  <a:latin typeface="Calibri" panose="020F0502020204030204" pitchFamily="34" charset="0"/>
                  <a:cs typeface="Calibri" panose="020F0502020204030204" pitchFamily="34" charset="0"/>
                </a:endParaRPr>
              </a:p>
            </p:txBody>
          </p:sp>
          <p:sp>
            <p:nvSpPr>
              <p:cNvPr id="156" name="Graphic 163" descr="Informatie">
                <a:extLst>
                  <a:ext uri="{FF2B5EF4-FFF2-40B4-BE49-F238E27FC236}">
                    <a16:creationId xmlns:a16="http://schemas.microsoft.com/office/drawing/2014/main" id="{85B3740C-D51F-0FCF-1A04-D39467F8B07F}"/>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dirty="0">
                  <a:solidFill>
                    <a:srgbClr val="211F26"/>
                  </a:solidFill>
                  <a:latin typeface="Calibri" panose="020F0502020204030204" pitchFamily="34" charset="0"/>
                  <a:cs typeface="Calibri" panose="020F0502020204030204" pitchFamily="34" charset="0"/>
                </a:endParaRPr>
              </a:p>
            </p:txBody>
          </p:sp>
        </p:grpSp>
        <p:grpSp>
          <p:nvGrpSpPr>
            <p:cNvPr id="108" name="VOORBEELD">
              <a:extLst>
                <a:ext uri="{FF2B5EF4-FFF2-40B4-BE49-F238E27FC236}">
                  <a16:creationId xmlns:a16="http://schemas.microsoft.com/office/drawing/2014/main" id="{9069AB67-051E-CD1F-5E89-A04876B568D3}"/>
                </a:ext>
              </a:extLst>
            </p:cNvPr>
            <p:cNvGrpSpPr/>
            <p:nvPr userDrawn="1"/>
          </p:nvGrpSpPr>
          <p:grpSpPr>
            <a:xfrm>
              <a:off x="-3605171" y="458674"/>
              <a:ext cx="3234311" cy="558875"/>
              <a:chOff x="-3605171" y="458674"/>
              <a:chExt cx="3234311" cy="558875"/>
            </a:xfrm>
          </p:grpSpPr>
          <p:sp>
            <p:nvSpPr>
              <p:cNvPr id="115" name="Rechthoek 114">
                <a:extLst>
                  <a:ext uri="{FF2B5EF4-FFF2-40B4-BE49-F238E27FC236}">
                    <a16:creationId xmlns:a16="http://schemas.microsoft.com/office/drawing/2014/main" id="{93C2B8FA-084C-92E0-D181-51CDEBB82286}"/>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dirty="0">
                    <a:solidFill>
                      <a:srgbClr val="211F26"/>
                    </a:solidFill>
                    <a:latin typeface="Calibri" panose="020F0502020204030204" pitchFamily="34" charset="0"/>
                    <a:cs typeface="Calibri" panose="020F0502020204030204" pitchFamily="34" charset="0"/>
                  </a:rPr>
                  <a:t>Start</a:t>
                </a:r>
              </a:p>
            </p:txBody>
          </p:sp>
          <p:sp>
            <p:nvSpPr>
              <p:cNvPr id="116" name="Rechthoek 115">
                <a:extLst>
                  <a:ext uri="{FF2B5EF4-FFF2-40B4-BE49-F238E27FC236}">
                    <a16:creationId xmlns:a16="http://schemas.microsoft.com/office/drawing/2014/main" id="{4BDC9B64-3155-CEDD-2A48-D9F630280CA1}"/>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nvGrpSpPr>
              <p:cNvPr id="117" name="Groep 116">
                <a:extLst>
                  <a:ext uri="{FF2B5EF4-FFF2-40B4-BE49-F238E27FC236}">
                    <a16:creationId xmlns:a16="http://schemas.microsoft.com/office/drawing/2014/main" id="{9C694AD0-DC84-2CF5-B923-16C624424C61}"/>
                  </a:ext>
                </a:extLst>
              </p:cNvPr>
              <p:cNvGrpSpPr/>
              <p:nvPr userDrawn="1"/>
            </p:nvGrpSpPr>
            <p:grpSpPr>
              <a:xfrm>
                <a:off x="-3386247" y="830871"/>
                <a:ext cx="139423" cy="109566"/>
                <a:chOff x="-2866744" y="827071"/>
                <a:chExt cx="168701" cy="132575"/>
              </a:xfrm>
            </p:grpSpPr>
            <p:grpSp>
              <p:nvGrpSpPr>
                <p:cNvPr id="148" name="Groep 147">
                  <a:extLst>
                    <a:ext uri="{FF2B5EF4-FFF2-40B4-BE49-F238E27FC236}">
                      <a16:creationId xmlns:a16="http://schemas.microsoft.com/office/drawing/2014/main" id="{0FFA32F7-DA9B-0501-22D1-7AE6F158BF7E}"/>
                    </a:ext>
                  </a:extLst>
                </p:cNvPr>
                <p:cNvGrpSpPr/>
                <p:nvPr userDrawn="1"/>
              </p:nvGrpSpPr>
              <p:grpSpPr>
                <a:xfrm>
                  <a:off x="-2866744" y="827071"/>
                  <a:ext cx="168701" cy="132575"/>
                  <a:chOff x="-2866744" y="827071"/>
                  <a:chExt cx="168701" cy="132575"/>
                </a:xfrm>
              </p:grpSpPr>
              <p:cxnSp>
                <p:nvCxnSpPr>
                  <p:cNvPr id="150" name="Rechte verbindingslijn 149">
                    <a:extLst>
                      <a:ext uri="{FF2B5EF4-FFF2-40B4-BE49-F238E27FC236}">
                        <a16:creationId xmlns:a16="http://schemas.microsoft.com/office/drawing/2014/main" id="{F72FEDF7-9347-C21E-7345-960BF9F40995}"/>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51" name="Rechte verbindingslijn 150">
                    <a:extLst>
                      <a:ext uri="{FF2B5EF4-FFF2-40B4-BE49-F238E27FC236}">
                        <a16:creationId xmlns:a16="http://schemas.microsoft.com/office/drawing/2014/main" id="{D6E63891-25C9-D55F-78F0-CB7F8E6A107A}"/>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52" name="Rechte verbindingslijn 151">
                    <a:extLst>
                      <a:ext uri="{FF2B5EF4-FFF2-40B4-BE49-F238E27FC236}">
                        <a16:creationId xmlns:a16="http://schemas.microsoft.com/office/drawing/2014/main" id="{D227C7C9-6879-992E-60AA-1F9A0C1762AB}"/>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53" name="Rechte verbindingslijn 152">
                    <a:extLst>
                      <a:ext uri="{FF2B5EF4-FFF2-40B4-BE49-F238E27FC236}">
                        <a16:creationId xmlns:a16="http://schemas.microsoft.com/office/drawing/2014/main" id="{951E1809-536E-E1A4-4039-A11D37C85100}"/>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54" name="Rechte verbindingslijn 153">
                    <a:extLst>
                      <a:ext uri="{FF2B5EF4-FFF2-40B4-BE49-F238E27FC236}">
                        <a16:creationId xmlns:a16="http://schemas.microsoft.com/office/drawing/2014/main" id="{BEA57597-6878-6208-7D5D-7A13BC4ABA40}"/>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49" name="Pijl: rechts 148">
                  <a:extLst>
                    <a:ext uri="{FF2B5EF4-FFF2-40B4-BE49-F238E27FC236}">
                      <a16:creationId xmlns:a16="http://schemas.microsoft.com/office/drawing/2014/main" id="{62C56BD8-9644-164B-9B03-09A78DB10594}"/>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118" name="Groep 117">
                <a:extLst>
                  <a:ext uri="{FF2B5EF4-FFF2-40B4-BE49-F238E27FC236}">
                    <a16:creationId xmlns:a16="http://schemas.microsoft.com/office/drawing/2014/main" id="{925C3E0F-A8D6-D270-54DD-3287DE78E762}"/>
                  </a:ext>
                </a:extLst>
              </p:cNvPr>
              <p:cNvGrpSpPr/>
              <p:nvPr userDrawn="1"/>
            </p:nvGrpSpPr>
            <p:grpSpPr>
              <a:xfrm>
                <a:off x="-3605171" y="830871"/>
                <a:ext cx="139423" cy="109566"/>
                <a:chOff x="-2866744" y="518074"/>
                <a:chExt cx="168701" cy="132575"/>
              </a:xfrm>
            </p:grpSpPr>
            <p:grpSp>
              <p:nvGrpSpPr>
                <p:cNvPr id="141" name="Groep 140">
                  <a:extLst>
                    <a:ext uri="{FF2B5EF4-FFF2-40B4-BE49-F238E27FC236}">
                      <a16:creationId xmlns:a16="http://schemas.microsoft.com/office/drawing/2014/main" id="{E1B64A32-2D16-CDFC-E207-140A8DD06916}"/>
                    </a:ext>
                  </a:extLst>
                </p:cNvPr>
                <p:cNvGrpSpPr/>
                <p:nvPr userDrawn="1"/>
              </p:nvGrpSpPr>
              <p:grpSpPr>
                <a:xfrm>
                  <a:off x="-2866744" y="518074"/>
                  <a:ext cx="168701" cy="132575"/>
                  <a:chOff x="-2866744" y="518074"/>
                  <a:chExt cx="168701" cy="132575"/>
                </a:xfrm>
              </p:grpSpPr>
              <p:cxnSp>
                <p:nvCxnSpPr>
                  <p:cNvPr id="143" name="Rechte verbindingslijn 142">
                    <a:extLst>
                      <a:ext uri="{FF2B5EF4-FFF2-40B4-BE49-F238E27FC236}">
                        <a16:creationId xmlns:a16="http://schemas.microsoft.com/office/drawing/2014/main" id="{014FB699-F696-954D-B361-55BCA445EB19}"/>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44" name="Rechte verbindingslijn 143">
                    <a:extLst>
                      <a:ext uri="{FF2B5EF4-FFF2-40B4-BE49-F238E27FC236}">
                        <a16:creationId xmlns:a16="http://schemas.microsoft.com/office/drawing/2014/main" id="{A7D374C6-2FE1-4C4A-6209-568C965EC3DA}"/>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145" name="Rechte verbindingslijn 144">
                    <a:extLst>
                      <a:ext uri="{FF2B5EF4-FFF2-40B4-BE49-F238E27FC236}">
                        <a16:creationId xmlns:a16="http://schemas.microsoft.com/office/drawing/2014/main" id="{A85D9076-0356-0B0D-8E81-7BAF7A6C30CC}"/>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146" name="Rechte verbindingslijn 145">
                    <a:extLst>
                      <a:ext uri="{FF2B5EF4-FFF2-40B4-BE49-F238E27FC236}">
                        <a16:creationId xmlns:a16="http://schemas.microsoft.com/office/drawing/2014/main" id="{E166EB47-CC6D-B6FB-1059-5B4DE25A7013}"/>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147" name="Rechte verbindingslijn 146">
                    <a:extLst>
                      <a:ext uri="{FF2B5EF4-FFF2-40B4-BE49-F238E27FC236}">
                        <a16:creationId xmlns:a16="http://schemas.microsoft.com/office/drawing/2014/main" id="{32F0A553-85DE-465C-C27B-505F5D68CE7D}"/>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142" name="Pijl: rechts 141">
                  <a:extLst>
                    <a:ext uri="{FF2B5EF4-FFF2-40B4-BE49-F238E27FC236}">
                      <a16:creationId xmlns:a16="http://schemas.microsoft.com/office/drawing/2014/main" id="{C6E6412A-1B24-6109-122D-EB66E7D8EFFC}"/>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cxnSp>
            <p:nvCxnSpPr>
              <p:cNvPr id="119" name="Rechte verbindingslijn 118">
                <a:extLst>
                  <a:ext uri="{FF2B5EF4-FFF2-40B4-BE49-F238E27FC236}">
                    <a16:creationId xmlns:a16="http://schemas.microsoft.com/office/drawing/2014/main" id="{9488B248-3277-36D0-CA69-35C6DD013BA7}"/>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120" name="Rechte verbindingslijn 119">
                <a:extLst>
                  <a:ext uri="{FF2B5EF4-FFF2-40B4-BE49-F238E27FC236}">
                    <a16:creationId xmlns:a16="http://schemas.microsoft.com/office/drawing/2014/main" id="{09993567-EB22-818D-6B3E-7C140F6C5CB2}"/>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121" name="Rechthoek 120">
                <a:extLst>
                  <a:ext uri="{FF2B5EF4-FFF2-40B4-BE49-F238E27FC236}">
                    <a16:creationId xmlns:a16="http://schemas.microsoft.com/office/drawing/2014/main" id="{3F00276D-10F2-A15C-4375-4EA42BFD3682}"/>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Lijstniveau verlagen</a:t>
                </a:r>
              </a:p>
            </p:txBody>
          </p:sp>
          <p:sp>
            <p:nvSpPr>
              <p:cNvPr id="122" name="Rechthoek 121">
                <a:extLst>
                  <a:ext uri="{FF2B5EF4-FFF2-40B4-BE49-F238E27FC236}">
                    <a16:creationId xmlns:a16="http://schemas.microsoft.com/office/drawing/2014/main" id="{92E7E4FE-73F6-D77F-0A10-51AE795ADD66}"/>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Lijstniveau verhogen</a:t>
                </a:r>
              </a:p>
            </p:txBody>
          </p:sp>
          <p:grpSp>
            <p:nvGrpSpPr>
              <p:cNvPr id="123" name="Groep 122">
                <a:extLst>
                  <a:ext uri="{FF2B5EF4-FFF2-40B4-BE49-F238E27FC236}">
                    <a16:creationId xmlns:a16="http://schemas.microsoft.com/office/drawing/2014/main" id="{7CFC81FD-7C62-BDC1-9E23-C873FED925A0}"/>
                  </a:ext>
                </a:extLst>
              </p:cNvPr>
              <p:cNvGrpSpPr/>
              <p:nvPr userDrawn="1"/>
            </p:nvGrpSpPr>
            <p:grpSpPr>
              <a:xfrm>
                <a:off x="-2916763" y="769168"/>
                <a:ext cx="268738" cy="248381"/>
                <a:chOff x="-2916763" y="769168"/>
                <a:chExt cx="268738" cy="248381"/>
              </a:xfrm>
            </p:grpSpPr>
            <p:sp>
              <p:nvSpPr>
                <p:cNvPr id="133" name="Rechthoek 132">
                  <a:extLst>
                    <a:ext uri="{FF2B5EF4-FFF2-40B4-BE49-F238E27FC236}">
                      <a16:creationId xmlns:a16="http://schemas.microsoft.com/office/drawing/2014/main" id="{5711E724-E8BF-E8A8-4FC4-D24FC68C8D2D}"/>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dirty="0">
                    <a:solidFill>
                      <a:srgbClr val="211F26"/>
                    </a:solidFill>
                    <a:latin typeface="Calibri" panose="020F0502020204030204" pitchFamily="34" charset="0"/>
                    <a:cs typeface="Calibri" panose="020F0502020204030204" pitchFamily="34" charset="0"/>
                  </a:endParaRPr>
                </a:p>
              </p:txBody>
            </p:sp>
            <p:grpSp>
              <p:nvGrpSpPr>
                <p:cNvPr id="134" name="Groep 133">
                  <a:extLst>
                    <a:ext uri="{FF2B5EF4-FFF2-40B4-BE49-F238E27FC236}">
                      <a16:creationId xmlns:a16="http://schemas.microsoft.com/office/drawing/2014/main" id="{648846C0-E8F1-BAB6-5303-2581D9221253}"/>
                    </a:ext>
                  </a:extLst>
                </p:cNvPr>
                <p:cNvGrpSpPr/>
                <p:nvPr userDrawn="1"/>
              </p:nvGrpSpPr>
              <p:grpSpPr>
                <a:xfrm>
                  <a:off x="-2866744" y="827071"/>
                  <a:ext cx="168701" cy="132575"/>
                  <a:chOff x="-2866744" y="827071"/>
                  <a:chExt cx="168701" cy="132575"/>
                </a:xfrm>
              </p:grpSpPr>
              <p:cxnSp>
                <p:nvCxnSpPr>
                  <p:cNvPr id="136" name="Rechte verbindingslijn 135">
                    <a:extLst>
                      <a:ext uri="{FF2B5EF4-FFF2-40B4-BE49-F238E27FC236}">
                        <a16:creationId xmlns:a16="http://schemas.microsoft.com/office/drawing/2014/main" id="{8091553E-0A31-3122-8A79-326E0F8540A6}"/>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37" name="Rechte verbindingslijn 136">
                    <a:extLst>
                      <a:ext uri="{FF2B5EF4-FFF2-40B4-BE49-F238E27FC236}">
                        <a16:creationId xmlns:a16="http://schemas.microsoft.com/office/drawing/2014/main" id="{583BBC5F-E30D-44CB-EE3D-00A7294E25C9}"/>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38" name="Rechte verbindingslijn 137">
                    <a:extLst>
                      <a:ext uri="{FF2B5EF4-FFF2-40B4-BE49-F238E27FC236}">
                        <a16:creationId xmlns:a16="http://schemas.microsoft.com/office/drawing/2014/main" id="{E7143A15-A034-8C15-4772-01BCB5B08678}"/>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39" name="Rechte verbindingslijn 138">
                    <a:extLst>
                      <a:ext uri="{FF2B5EF4-FFF2-40B4-BE49-F238E27FC236}">
                        <a16:creationId xmlns:a16="http://schemas.microsoft.com/office/drawing/2014/main" id="{E5B91E80-295D-ED98-11E5-F12832EE5156}"/>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40" name="Rechte verbindingslijn 139">
                    <a:extLst>
                      <a:ext uri="{FF2B5EF4-FFF2-40B4-BE49-F238E27FC236}">
                        <a16:creationId xmlns:a16="http://schemas.microsoft.com/office/drawing/2014/main" id="{0C726203-7B87-1D6F-7FFD-A28617437474}"/>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35" name="Pijl: rechts 134">
                  <a:extLst>
                    <a:ext uri="{FF2B5EF4-FFF2-40B4-BE49-F238E27FC236}">
                      <a16:creationId xmlns:a16="http://schemas.microsoft.com/office/drawing/2014/main" id="{A0AC0FFF-3308-EF21-C374-6B755CBC5976}"/>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124" name="Groep 123">
                <a:extLst>
                  <a:ext uri="{FF2B5EF4-FFF2-40B4-BE49-F238E27FC236}">
                    <a16:creationId xmlns:a16="http://schemas.microsoft.com/office/drawing/2014/main" id="{01A471E4-C03D-0C73-64E4-7D3239DA6302}"/>
                  </a:ext>
                </a:extLst>
              </p:cNvPr>
              <p:cNvGrpSpPr/>
              <p:nvPr userDrawn="1"/>
            </p:nvGrpSpPr>
            <p:grpSpPr>
              <a:xfrm>
                <a:off x="-2916763" y="460171"/>
                <a:ext cx="268738" cy="248381"/>
                <a:chOff x="-2916763" y="460171"/>
                <a:chExt cx="268738" cy="248381"/>
              </a:xfrm>
            </p:grpSpPr>
            <p:sp>
              <p:nvSpPr>
                <p:cNvPr id="125" name="Rechthoek 124">
                  <a:extLst>
                    <a:ext uri="{FF2B5EF4-FFF2-40B4-BE49-F238E27FC236}">
                      <a16:creationId xmlns:a16="http://schemas.microsoft.com/office/drawing/2014/main" id="{9ADC1FD4-ABFC-B279-0F2E-203FBB3A041F}"/>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dirty="0">
                    <a:solidFill>
                      <a:srgbClr val="211F26"/>
                    </a:solidFill>
                    <a:latin typeface="Calibri" panose="020F0502020204030204" pitchFamily="34" charset="0"/>
                    <a:cs typeface="Calibri" panose="020F0502020204030204" pitchFamily="34" charset="0"/>
                  </a:endParaRPr>
                </a:p>
              </p:txBody>
            </p:sp>
            <p:grpSp>
              <p:nvGrpSpPr>
                <p:cNvPr id="126" name="Groep 125">
                  <a:extLst>
                    <a:ext uri="{FF2B5EF4-FFF2-40B4-BE49-F238E27FC236}">
                      <a16:creationId xmlns:a16="http://schemas.microsoft.com/office/drawing/2014/main" id="{60426268-0056-76F8-5177-13687657F5B2}"/>
                    </a:ext>
                  </a:extLst>
                </p:cNvPr>
                <p:cNvGrpSpPr/>
                <p:nvPr userDrawn="1"/>
              </p:nvGrpSpPr>
              <p:grpSpPr>
                <a:xfrm>
                  <a:off x="-2866744" y="518074"/>
                  <a:ext cx="168701" cy="132575"/>
                  <a:chOff x="-2866744" y="518074"/>
                  <a:chExt cx="168701" cy="132575"/>
                </a:xfrm>
              </p:grpSpPr>
              <p:cxnSp>
                <p:nvCxnSpPr>
                  <p:cNvPr id="128" name="Rechte verbindingslijn 127">
                    <a:extLst>
                      <a:ext uri="{FF2B5EF4-FFF2-40B4-BE49-F238E27FC236}">
                        <a16:creationId xmlns:a16="http://schemas.microsoft.com/office/drawing/2014/main" id="{B8FC3EF7-0A65-06AB-4CC2-15D0043ED75F}"/>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29" name="Rechte verbindingslijn 128">
                    <a:extLst>
                      <a:ext uri="{FF2B5EF4-FFF2-40B4-BE49-F238E27FC236}">
                        <a16:creationId xmlns:a16="http://schemas.microsoft.com/office/drawing/2014/main" id="{E18876F2-5390-B80E-919F-B2549CCD764E}"/>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130" name="Rechte verbindingslijn 129">
                    <a:extLst>
                      <a:ext uri="{FF2B5EF4-FFF2-40B4-BE49-F238E27FC236}">
                        <a16:creationId xmlns:a16="http://schemas.microsoft.com/office/drawing/2014/main" id="{72D86E30-67EA-73B4-56F5-F360351F2440}"/>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131" name="Rechte verbindingslijn 130">
                    <a:extLst>
                      <a:ext uri="{FF2B5EF4-FFF2-40B4-BE49-F238E27FC236}">
                        <a16:creationId xmlns:a16="http://schemas.microsoft.com/office/drawing/2014/main" id="{8134AB6B-CA7B-333E-316C-A20BF7ECDE92}"/>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132" name="Rechte verbindingslijn 131">
                    <a:extLst>
                      <a:ext uri="{FF2B5EF4-FFF2-40B4-BE49-F238E27FC236}">
                        <a16:creationId xmlns:a16="http://schemas.microsoft.com/office/drawing/2014/main" id="{3D910361-1E2B-D4D8-F56E-EFF082F294A8}"/>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127" name="Pijl: rechts 126">
                  <a:extLst>
                    <a:ext uri="{FF2B5EF4-FFF2-40B4-BE49-F238E27FC236}">
                      <a16:creationId xmlns:a16="http://schemas.microsoft.com/office/drawing/2014/main" id="{6F706611-523C-D7C9-80F8-C8E51F8826E1}"/>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grpSp>
          <p:nvGrpSpPr>
            <p:cNvPr id="109" name="Groep 108">
              <a:extLst>
                <a:ext uri="{FF2B5EF4-FFF2-40B4-BE49-F238E27FC236}">
                  <a16:creationId xmlns:a16="http://schemas.microsoft.com/office/drawing/2014/main" id="{E8744B86-79D0-E40B-A53E-AB808F590258}"/>
                </a:ext>
              </a:extLst>
            </p:cNvPr>
            <p:cNvGrpSpPr/>
            <p:nvPr userDrawn="1"/>
          </p:nvGrpSpPr>
          <p:grpSpPr>
            <a:xfrm>
              <a:off x="-938434" y="4663037"/>
              <a:ext cx="627798" cy="576693"/>
              <a:chOff x="-1753862" y="6112775"/>
              <a:chExt cx="759635" cy="697798"/>
            </a:xfrm>
          </p:grpSpPr>
          <p:grpSp>
            <p:nvGrpSpPr>
              <p:cNvPr id="110" name="Inspireren">
                <a:extLst>
                  <a:ext uri="{FF2B5EF4-FFF2-40B4-BE49-F238E27FC236}">
                    <a16:creationId xmlns:a16="http://schemas.microsoft.com/office/drawing/2014/main" id="{0D09306C-F722-70C9-81CB-6DC036585705}"/>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112" name="Freeform 12">
                  <a:extLst>
                    <a:ext uri="{FF2B5EF4-FFF2-40B4-BE49-F238E27FC236}">
                      <a16:creationId xmlns:a16="http://schemas.microsoft.com/office/drawing/2014/main" id="{BA8957FE-F1EA-6B59-1857-7EA6870AB153}"/>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ndParaRPr>
                </a:p>
              </p:txBody>
            </p:sp>
            <p:sp>
              <p:nvSpPr>
                <p:cNvPr id="113" name="Freeform 13">
                  <a:extLst>
                    <a:ext uri="{FF2B5EF4-FFF2-40B4-BE49-F238E27FC236}">
                      <a16:creationId xmlns:a16="http://schemas.microsoft.com/office/drawing/2014/main" id="{74731DCB-AFFD-42B8-AFE9-BBF8BE849ABB}"/>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ndParaRPr>
                </a:p>
              </p:txBody>
            </p:sp>
            <p:sp>
              <p:nvSpPr>
                <p:cNvPr id="114" name="Freeform 14">
                  <a:extLst>
                    <a:ext uri="{FF2B5EF4-FFF2-40B4-BE49-F238E27FC236}">
                      <a16:creationId xmlns:a16="http://schemas.microsoft.com/office/drawing/2014/main" id="{76C81E96-1985-8511-8C3D-FB8826477880}"/>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ndParaRPr>
                </a:p>
              </p:txBody>
            </p:sp>
          </p:grpSp>
          <p:sp>
            <p:nvSpPr>
              <p:cNvPr id="111" name="Tekstvak 110">
                <a:extLst>
                  <a:ext uri="{FF2B5EF4-FFF2-40B4-BE49-F238E27FC236}">
                    <a16:creationId xmlns:a16="http://schemas.microsoft.com/office/drawing/2014/main" id="{640A4834-80A4-7C84-F5D4-596ED41AA347}"/>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sp>
        <p:nvSpPr>
          <p:cNvPr id="11" name="Tijdelijke aanduiding voor tekst 7">
            <a:extLst>
              <a:ext uri="{FF2B5EF4-FFF2-40B4-BE49-F238E27FC236}">
                <a16:creationId xmlns:a16="http://schemas.microsoft.com/office/drawing/2014/main" id="{03206614-256A-E2A7-20DD-46ADD7B3EC68}"/>
              </a:ext>
            </a:extLst>
          </p:cNvPr>
          <p:cNvSpPr>
            <a:spLocks noGrp="1"/>
          </p:cNvSpPr>
          <p:nvPr>
            <p:ph type="body" sz="quarter" idx="17" hasCustomPrompt="1"/>
          </p:nvPr>
        </p:nvSpPr>
        <p:spPr>
          <a:xfrm>
            <a:off x="9975385" y="270270"/>
            <a:ext cx="1814513" cy="423673"/>
          </a:xfrm>
          <a: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t="1138" b="1138"/>
            </a:stretch>
          </a:blipFill>
        </p:spPr>
        <p:txBody>
          <a:bodyPr/>
          <a:lstStyle>
            <a:lvl1pPr marL="0" indent="0">
              <a:buNone/>
              <a:defRPr/>
            </a:lvl1pPr>
          </a:lstStyle>
          <a:p>
            <a:pPr lvl="0"/>
            <a:r>
              <a:rPr lang="nl-NL" dirty="0"/>
              <a:t> </a:t>
            </a:r>
          </a:p>
        </p:txBody>
      </p:sp>
    </p:spTree>
    <p:extLst>
      <p:ext uri="{BB962C8B-B14F-4D97-AF65-F5344CB8AC3E}">
        <p14:creationId xmlns:p14="http://schemas.microsoft.com/office/powerpoint/2010/main" val="32411937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75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par>
                                <p:cTn id="11" presetID="10" presetClass="entr" presetSubtype="0" fill="hold" grpId="0" nodeType="withEffect">
                                  <p:stCondLst>
                                    <p:cond delay="75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par>
                                <p:cTn id="17" presetID="10" presetClass="entr" presetSubtype="0" fill="hold" grpId="0" nodeType="withEffect">
                                  <p:stCondLst>
                                    <p:cond delay="75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par>
                                <p:cTn id="23" presetID="10" presetClass="entr" presetSubtype="0" fill="hold" grpId="0" nodeType="withEffect">
                                  <p:stCondLst>
                                    <p:cond delay="75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par>
                                <p:cTn id="26" presetID="10" presetClass="entr" presetSubtype="0" fill="hold" grpId="0" nodeType="withEffect">
                                  <p:stCondLst>
                                    <p:cond delay="75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500"/>
                                        <p:tgtEl>
                                          <p:spTgt spid="3">
                                            <p:txEl>
                                              <p:pRg st="6" end="6"/>
                                            </p:txEl>
                                          </p:spTgt>
                                        </p:tgtEl>
                                      </p:cBhvr>
                                    </p:animEffect>
                                  </p:childTnLst>
                                </p:cTn>
                              </p:par>
                              <p:par>
                                <p:cTn id="29" presetID="10" presetClass="entr" presetSubtype="0" fill="hold" grpId="0" nodeType="withEffect">
                                  <p:stCondLst>
                                    <p:cond delay="75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fade">
                                      <p:cBhvr>
                                        <p:cTn id="31" dur="500"/>
                                        <p:tgtEl>
                                          <p:spTgt spid="3">
                                            <p:txEl>
                                              <p:pRg st="7" end="7"/>
                                            </p:txEl>
                                          </p:spTgt>
                                        </p:tgtEl>
                                      </p:cBhvr>
                                    </p:animEffect>
                                  </p:childTnLst>
                                </p:cTn>
                              </p:par>
                              <p:par>
                                <p:cTn id="32" presetID="10" presetClass="entr" presetSubtype="0" fill="hold" grpId="0" nodeType="withEffect">
                                  <p:stCondLst>
                                    <p:cond delay="750"/>
                                  </p:stCondLst>
                                  <p:childTnLst>
                                    <p:set>
                                      <p:cBhvr>
                                        <p:cTn id="33" dur="1" fill="hold">
                                          <p:stCondLst>
                                            <p:cond delay="0"/>
                                          </p:stCondLst>
                                        </p:cTn>
                                        <p:tgtEl>
                                          <p:spTgt spid="3">
                                            <p:txEl>
                                              <p:pRg st="8" end="8"/>
                                            </p:txEl>
                                          </p:spTgt>
                                        </p:tgtEl>
                                        <p:attrNameLst>
                                          <p:attrName>style.visibility</p:attrName>
                                        </p:attrNameLst>
                                      </p:cBhvr>
                                      <p:to>
                                        <p:strVal val="visible"/>
                                      </p:to>
                                    </p:set>
                                    <p:animEffect transition="in" filter="fade">
                                      <p:cBhvr>
                                        <p:cTn id="34" dur="500"/>
                                        <p:tgtEl>
                                          <p:spTgt spid="3">
                                            <p:txEl>
                                              <p:pRg st="8" end="8"/>
                                            </p:txEl>
                                          </p:spTgt>
                                        </p:tgtEl>
                                      </p:cBhvr>
                                    </p:animEffect>
                                  </p:childTnLst>
                                </p:cTn>
                              </p:par>
                              <p:par>
                                <p:cTn id="35" presetID="2" presetClass="entr" presetSubtype="2" decel="10000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1000" fill="hold"/>
                                        <p:tgtEl>
                                          <p:spTgt spid="20"/>
                                        </p:tgtEl>
                                        <p:attrNameLst>
                                          <p:attrName>ppt_x</p:attrName>
                                        </p:attrNameLst>
                                      </p:cBhvr>
                                      <p:tavLst>
                                        <p:tav tm="0">
                                          <p:val>
                                            <p:strVal val="1+#ppt_w/2"/>
                                          </p:val>
                                        </p:tav>
                                        <p:tav tm="100000">
                                          <p:val>
                                            <p:strVal val="#ppt_x"/>
                                          </p:val>
                                        </p:tav>
                                      </p:tavLst>
                                    </p:anim>
                                    <p:anim calcmode="lin" valueType="num">
                                      <p:cBhvr additive="base">
                                        <p:cTn id="38" dur="1000" fill="hold"/>
                                        <p:tgtEl>
                                          <p:spTgt spid="20"/>
                                        </p:tgtEl>
                                        <p:attrNameLst>
                                          <p:attrName>ppt_y</p:attrName>
                                        </p:attrNameLst>
                                      </p:cBhvr>
                                      <p:tavLst>
                                        <p:tav tm="0">
                                          <p:val>
                                            <p:strVal val="#ppt_y"/>
                                          </p:val>
                                        </p:tav>
                                        <p:tav tm="100000">
                                          <p:val>
                                            <p:strVal val="#ppt_y"/>
                                          </p:val>
                                        </p:tav>
                                      </p:tavLst>
                                    </p:anim>
                                  </p:childTnLst>
                                </p:cTn>
                              </p:par>
                              <p:par>
                                <p:cTn id="39" presetID="2" presetClass="entr" presetSubtype="2" decel="100000" fill="hold" grpId="0" nodeType="withEffect">
                                  <p:stCondLst>
                                    <p:cond delay="25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750" fill="hold"/>
                                        <p:tgtEl>
                                          <p:spTgt spid="11"/>
                                        </p:tgtEl>
                                        <p:attrNameLst>
                                          <p:attrName>ppt_x</p:attrName>
                                        </p:attrNameLst>
                                      </p:cBhvr>
                                      <p:tavLst>
                                        <p:tav tm="0">
                                          <p:val>
                                            <p:strVal val="1+#ppt_w/2"/>
                                          </p:val>
                                        </p:tav>
                                        <p:tav tm="100000">
                                          <p:val>
                                            <p:strVal val="#ppt_x"/>
                                          </p:val>
                                        </p:tav>
                                      </p:tavLst>
                                    </p:anim>
                                    <p:anim calcmode="lin" valueType="num">
                                      <p:cBhvr additive="base">
                                        <p:cTn id="42" dur="7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 grpId="0" build="p">
        <p:tmplLst>
          <p:tmpl lvl="1">
            <p:tnLst>
              <p:par>
                <p:cTn presetID="10" presetClass="entr" presetSubtype="0" fill="hold" nodeType="withEffect">
                  <p:stCondLst>
                    <p:cond delay="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2">
            <p:tnLst>
              <p:par>
                <p:cTn presetID="10" presetClass="entr" presetSubtype="0" fill="hold" nodeType="withEffect">
                  <p:stCondLst>
                    <p:cond delay="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3">
            <p:tnLst>
              <p:par>
                <p:cTn presetID="10" presetClass="entr" presetSubtype="0" fill="hold" nodeType="withEffect">
                  <p:stCondLst>
                    <p:cond delay="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4">
            <p:tnLst>
              <p:par>
                <p:cTn presetID="10" presetClass="entr" presetSubtype="0" fill="hold" nodeType="withEffect">
                  <p:stCondLst>
                    <p:cond delay="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5">
            <p:tnLst>
              <p:par>
                <p:cTn presetID="10" presetClass="entr" presetSubtype="0" fill="hold" nodeType="withEffect">
                  <p:stCondLst>
                    <p:cond delay="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6">
            <p:tnLst>
              <p:par>
                <p:cTn presetID="10" presetClass="entr" presetSubtype="0" fill="hold" nodeType="withEffect">
                  <p:stCondLst>
                    <p:cond delay="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7">
            <p:tnLst>
              <p:par>
                <p:cTn presetID="10" presetClass="entr" presetSubtype="0" fill="hold" nodeType="withEffect">
                  <p:stCondLst>
                    <p:cond delay="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8">
            <p:tnLst>
              <p:par>
                <p:cTn presetID="10" presetClass="entr" presetSubtype="0" fill="hold" nodeType="withEffect">
                  <p:stCondLst>
                    <p:cond delay="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9">
            <p:tnLst>
              <p:par>
                <p:cTn presetID="10" presetClass="entr" presetSubtype="0" fill="hold" nodeType="withEffect">
                  <p:stCondLst>
                    <p:cond delay="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13" grpId="0"/>
      <p:bldP spid="11" grpId="0" animBg="1">
        <p:tmplLst>
          <p:tmpl>
            <p:tnLst>
              <p:par>
                <p:cTn presetID="2" presetClass="entr" presetSubtype="2" decel="100000" fill="hold" nodeType="withEffect">
                  <p:stCondLst>
                    <p:cond delay="25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750" fill="hold"/>
                        <p:tgtEl>
                          <p:spTgt spid="11"/>
                        </p:tgtEl>
                        <p:attrNameLst>
                          <p:attrName>ppt_x</p:attrName>
                        </p:attrNameLst>
                      </p:cBhvr>
                      <p:tavLst>
                        <p:tav tm="0">
                          <p:val>
                            <p:strVal val="1+#ppt_w/2"/>
                          </p:val>
                        </p:tav>
                        <p:tav tm="100000">
                          <p:val>
                            <p:strVal val="#ppt_x"/>
                          </p:val>
                        </p:tav>
                      </p:tavLst>
                    </p:anim>
                    <p:anim calcmode="lin" valueType="num">
                      <p:cBhvr additive="base">
                        <p:cTn dur="750" fill="hold"/>
                        <p:tgtEl>
                          <p:spTgt spid="11"/>
                        </p:tgtEl>
                        <p:attrNameLst>
                          <p:attrName>ppt_y</p:attrName>
                        </p:attrNameLst>
                      </p:cBhvr>
                      <p:tavLst>
                        <p:tav tm="0">
                          <p:val>
                            <p:strVal val="#ppt_y"/>
                          </p:val>
                        </p:tav>
                        <p:tav tm="100000">
                          <p:val>
                            <p:strVal val="#ppt_y"/>
                          </p:val>
                        </p:tav>
                      </p:tavLst>
                    </p:anim>
                  </p:childTnLst>
                </p:cTn>
              </p:par>
            </p:tnLst>
          </p:tmpl>
        </p:tmplLst>
      </p:bldP>
    </p:bldLst>
  </p:timing>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Introductie | 1x">
    <p:spTree>
      <p:nvGrpSpPr>
        <p:cNvPr id="1" name=""/>
        <p:cNvGrpSpPr/>
        <p:nvPr/>
      </p:nvGrpSpPr>
      <p:grpSpPr>
        <a:xfrm>
          <a:off x="0" y="0"/>
          <a:ext cx="0" cy="0"/>
          <a:chOff x="0" y="0"/>
          <a:chExt cx="0" cy="0"/>
        </a:xfrm>
      </p:grpSpPr>
      <p:sp>
        <p:nvSpPr>
          <p:cNvPr id="14" name="Tijdelijke aanduiding voor tekst 13">
            <a:extLst>
              <a:ext uri="{FF2B5EF4-FFF2-40B4-BE49-F238E27FC236}">
                <a16:creationId xmlns:a16="http://schemas.microsoft.com/office/drawing/2014/main" id="{E3BC7C47-DF7A-F51E-2370-1ED3411018FD}"/>
              </a:ext>
            </a:extLst>
          </p:cNvPr>
          <p:cNvSpPr>
            <a:spLocks noGrp="1"/>
          </p:cNvSpPr>
          <p:nvPr>
            <p:ph type="body" sz="quarter" idx="68" hasCustomPrompt="1"/>
          </p:nvPr>
        </p:nvSpPr>
        <p:spPr>
          <a:xfrm>
            <a:off x="2501876" y="1592263"/>
            <a:ext cx="7825266" cy="4240212"/>
          </a:xfrm>
          <a:custGeom>
            <a:avLst/>
            <a:gdLst>
              <a:gd name="connsiteX0" fmla="*/ 0 w 7825266"/>
              <a:gd name="connsiteY0" fmla="*/ 0 h 4221980"/>
              <a:gd name="connsiteX1" fmla="*/ 239947 w 7825266"/>
              <a:gd name="connsiteY1" fmla="*/ 0 h 4221980"/>
              <a:gd name="connsiteX2" fmla="*/ 1226905 w 7825266"/>
              <a:gd name="connsiteY2" fmla="*/ 0 h 4221980"/>
              <a:gd name="connsiteX3" fmla="*/ 1392382 w 7825266"/>
              <a:gd name="connsiteY3" fmla="*/ 0 h 4221980"/>
              <a:gd name="connsiteX4" fmla="*/ 1632329 w 7825266"/>
              <a:gd name="connsiteY4" fmla="*/ 0 h 4221980"/>
              <a:gd name="connsiteX5" fmla="*/ 1837809 w 7825266"/>
              <a:gd name="connsiteY5" fmla="*/ 0 h 4221980"/>
              <a:gd name="connsiteX6" fmla="*/ 2077756 w 7825266"/>
              <a:gd name="connsiteY6" fmla="*/ 0 h 4221980"/>
              <a:gd name="connsiteX7" fmla="*/ 2619287 w 7825266"/>
              <a:gd name="connsiteY7" fmla="*/ 0 h 4221980"/>
              <a:gd name="connsiteX8" fmla="*/ 3028943 w 7825266"/>
              <a:gd name="connsiteY8" fmla="*/ 0 h 4221980"/>
              <a:gd name="connsiteX9" fmla="*/ 3064714 w 7825266"/>
              <a:gd name="connsiteY9" fmla="*/ 0 h 4221980"/>
              <a:gd name="connsiteX10" fmla="*/ 3230191 w 7825266"/>
              <a:gd name="connsiteY10" fmla="*/ 0 h 4221980"/>
              <a:gd name="connsiteX11" fmla="*/ 3470138 w 7825266"/>
              <a:gd name="connsiteY11" fmla="*/ 0 h 4221980"/>
              <a:gd name="connsiteX12" fmla="*/ 4015901 w 7825266"/>
              <a:gd name="connsiteY12" fmla="*/ 0 h 4221980"/>
              <a:gd name="connsiteX13" fmla="*/ 4421325 w 7825266"/>
              <a:gd name="connsiteY13" fmla="*/ 0 h 4221980"/>
              <a:gd name="connsiteX14" fmla="*/ 4457096 w 7825266"/>
              <a:gd name="connsiteY14" fmla="*/ 0 h 4221980"/>
              <a:gd name="connsiteX15" fmla="*/ 4595075 w 7825266"/>
              <a:gd name="connsiteY15" fmla="*/ 0 h 4221980"/>
              <a:gd name="connsiteX16" fmla="*/ 4866752 w 7825266"/>
              <a:gd name="connsiteY16" fmla="*/ 0 h 4221980"/>
              <a:gd name="connsiteX17" fmla="*/ 5408283 w 7825266"/>
              <a:gd name="connsiteY17" fmla="*/ 0 h 4221980"/>
              <a:gd name="connsiteX18" fmla="*/ 5853710 w 7825266"/>
              <a:gd name="connsiteY18" fmla="*/ 0 h 4221980"/>
              <a:gd name="connsiteX19" fmla="*/ 5987457 w 7825266"/>
              <a:gd name="connsiteY19" fmla="*/ 0 h 4221980"/>
              <a:gd name="connsiteX20" fmla="*/ 6259134 w 7825266"/>
              <a:gd name="connsiteY20" fmla="*/ 0 h 4221980"/>
              <a:gd name="connsiteX21" fmla="*/ 6432884 w 7825266"/>
              <a:gd name="connsiteY21" fmla="*/ 0 h 4221980"/>
              <a:gd name="connsiteX22" fmla="*/ 7246092 w 7825266"/>
              <a:gd name="connsiteY22" fmla="*/ 0 h 4221980"/>
              <a:gd name="connsiteX23" fmla="*/ 7825266 w 7825266"/>
              <a:gd name="connsiteY23" fmla="*/ 0 h 4221980"/>
              <a:gd name="connsiteX24" fmla="*/ 7825266 w 7825266"/>
              <a:gd name="connsiteY24" fmla="*/ 660812 h 4221980"/>
              <a:gd name="connsiteX25" fmla="*/ 7825266 w 7825266"/>
              <a:gd name="connsiteY25" fmla="*/ 1221037 h 4221980"/>
              <a:gd name="connsiteX26" fmla="*/ 7825266 w 7825266"/>
              <a:gd name="connsiteY26" fmla="*/ 1939250 h 4221980"/>
              <a:gd name="connsiteX27" fmla="*/ 7825266 w 7825266"/>
              <a:gd name="connsiteY27" fmla="*/ 2156952 h 4221980"/>
              <a:gd name="connsiteX28" fmla="*/ 7825266 w 7825266"/>
              <a:gd name="connsiteY28" fmla="*/ 2643609 h 4221980"/>
              <a:gd name="connsiteX29" fmla="*/ 7825266 w 7825266"/>
              <a:gd name="connsiteY29" fmla="*/ 3579524 h 4221980"/>
              <a:gd name="connsiteX30" fmla="*/ 7472692 w 7825266"/>
              <a:gd name="connsiteY30" fmla="*/ 4221980 h 4221980"/>
              <a:gd name="connsiteX31" fmla="*/ 6820283 w 7825266"/>
              <a:gd name="connsiteY31" fmla="*/ 4221980 h 4221980"/>
              <a:gd name="connsiteX32" fmla="*/ 6284555 w 7825266"/>
              <a:gd name="connsiteY32" fmla="*/ 4221980 h 4221980"/>
              <a:gd name="connsiteX33" fmla="*/ 6080310 w 7825266"/>
              <a:gd name="connsiteY33" fmla="*/ 4221980 h 4221980"/>
              <a:gd name="connsiteX34" fmla="*/ 5634883 w 7825266"/>
              <a:gd name="connsiteY34" fmla="*/ 4221980 h 4221980"/>
              <a:gd name="connsiteX35" fmla="*/ 5632146 w 7825266"/>
              <a:gd name="connsiteY35" fmla="*/ 4221980 h 4221980"/>
              <a:gd name="connsiteX36" fmla="*/ 5427901 w 7825266"/>
              <a:gd name="connsiteY36" fmla="*/ 4221980 h 4221980"/>
              <a:gd name="connsiteX37" fmla="*/ 4982474 w 7825266"/>
              <a:gd name="connsiteY37" fmla="*/ 4221980 h 4221980"/>
              <a:gd name="connsiteX38" fmla="*/ 4892173 w 7825266"/>
              <a:gd name="connsiteY38" fmla="*/ 4221980 h 4221980"/>
              <a:gd name="connsiteX39" fmla="*/ 4446746 w 7825266"/>
              <a:gd name="connsiteY39" fmla="*/ 4221980 h 4221980"/>
              <a:gd name="connsiteX40" fmla="*/ 4440943 w 7825266"/>
              <a:gd name="connsiteY40" fmla="*/ 4221980 h 4221980"/>
              <a:gd name="connsiteX41" fmla="*/ 4242501 w 7825266"/>
              <a:gd name="connsiteY41" fmla="*/ 4221980 h 4221980"/>
              <a:gd name="connsiteX42" fmla="*/ 4239764 w 7825266"/>
              <a:gd name="connsiteY42" fmla="*/ 4221980 h 4221980"/>
              <a:gd name="connsiteX43" fmla="*/ 3794337 w 7825266"/>
              <a:gd name="connsiteY43" fmla="*/ 4221980 h 4221980"/>
              <a:gd name="connsiteX44" fmla="*/ 3788534 w 7825266"/>
              <a:gd name="connsiteY44" fmla="*/ 4221980 h 4221980"/>
              <a:gd name="connsiteX45" fmla="*/ 3590092 w 7825266"/>
              <a:gd name="connsiteY45" fmla="*/ 4221980 h 4221980"/>
              <a:gd name="connsiteX46" fmla="*/ 3252806 w 7825266"/>
              <a:gd name="connsiteY46" fmla="*/ 4221980 h 4221980"/>
              <a:gd name="connsiteX47" fmla="*/ 3230191 w 7825266"/>
              <a:gd name="connsiteY47" fmla="*/ 4221980 h 4221980"/>
              <a:gd name="connsiteX48" fmla="*/ 3054364 w 7825266"/>
              <a:gd name="connsiteY48" fmla="*/ 4221980 h 4221980"/>
              <a:gd name="connsiteX49" fmla="*/ 3048561 w 7825266"/>
              <a:gd name="connsiteY49" fmla="*/ 4221980 h 4221980"/>
              <a:gd name="connsiteX50" fmla="*/ 2603134 w 7825266"/>
              <a:gd name="connsiteY50" fmla="*/ 4221980 h 4221980"/>
              <a:gd name="connsiteX51" fmla="*/ 2401955 w 7825266"/>
              <a:gd name="connsiteY51" fmla="*/ 4221980 h 4221980"/>
              <a:gd name="connsiteX52" fmla="*/ 2396152 w 7825266"/>
              <a:gd name="connsiteY52" fmla="*/ 4221980 h 4221980"/>
              <a:gd name="connsiteX53" fmla="*/ 1950725 w 7825266"/>
              <a:gd name="connsiteY53" fmla="*/ 4221980 h 4221980"/>
              <a:gd name="connsiteX54" fmla="*/ 1860424 w 7825266"/>
              <a:gd name="connsiteY54" fmla="*/ 4221980 h 4221980"/>
              <a:gd name="connsiteX55" fmla="*/ 1837809 w 7825266"/>
              <a:gd name="connsiteY55" fmla="*/ 4221980 h 4221980"/>
              <a:gd name="connsiteX56" fmla="*/ 1414997 w 7825266"/>
              <a:gd name="connsiteY56" fmla="*/ 4221980 h 4221980"/>
              <a:gd name="connsiteX57" fmla="*/ 1392382 w 7825266"/>
              <a:gd name="connsiteY57" fmla="*/ 4221980 h 4221980"/>
              <a:gd name="connsiteX58" fmla="*/ 1210752 w 7825266"/>
              <a:gd name="connsiteY58" fmla="*/ 4221980 h 4221980"/>
              <a:gd name="connsiteX59" fmla="*/ 558343 w 7825266"/>
              <a:gd name="connsiteY59" fmla="*/ 4221980 h 4221980"/>
              <a:gd name="connsiteX60" fmla="*/ 22615 w 7825266"/>
              <a:gd name="connsiteY60" fmla="*/ 4221980 h 4221980"/>
              <a:gd name="connsiteX61" fmla="*/ 0 w 7825266"/>
              <a:gd name="connsiteY61" fmla="*/ 4221980 h 4221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7825266" h="4221980">
                <a:moveTo>
                  <a:pt x="0" y="0"/>
                </a:moveTo>
                <a:lnTo>
                  <a:pt x="239947" y="0"/>
                </a:lnTo>
                <a:lnTo>
                  <a:pt x="1226905" y="0"/>
                </a:lnTo>
                <a:lnTo>
                  <a:pt x="1392382" y="0"/>
                </a:lnTo>
                <a:lnTo>
                  <a:pt x="1632329" y="0"/>
                </a:lnTo>
                <a:lnTo>
                  <a:pt x="1837809" y="0"/>
                </a:lnTo>
                <a:lnTo>
                  <a:pt x="2077756" y="0"/>
                </a:lnTo>
                <a:lnTo>
                  <a:pt x="2619287" y="0"/>
                </a:lnTo>
                <a:lnTo>
                  <a:pt x="3028943" y="0"/>
                </a:lnTo>
                <a:lnTo>
                  <a:pt x="3064714" y="0"/>
                </a:lnTo>
                <a:lnTo>
                  <a:pt x="3230191" y="0"/>
                </a:lnTo>
                <a:lnTo>
                  <a:pt x="3470138" y="0"/>
                </a:lnTo>
                <a:lnTo>
                  <a:pt x="4015901" y="0"/>
                </a:lnTo>
                <a:lnTo>
                  <a:pt x="4421325" y="0"/>
                </a:lnTo>
                <a:lnTo>
                  <a:pt x="4457096" y="0"/>
                </a:lnTo>
                <a:lnTo>
                  <a:pt x="4595075" y="0"/>
                </a:lnTo>
                <a:lnTo>
                  <a:pt x="4866752" y="0"/>
                </a:lnTo>
                <a:lnTo>
                  <a:pt x="5408283" y="0"/>
                </a:lnTo>
                <a:lnTo>
                  <a:pt x="5853710" y="0"/>
                </a:lnTo>
                <a:lnTo>
                  <a:pt x="5987457" y="0"/>
                </a:lnTo>
                <a:lnTo>
                  <a:pt x="6259134" y="0"/>
                </a:lnTo>
                <a:lnTo>
                  <a:pt x="6432884" y="0"/>
                </a:lnTo>
                <a:lnTo>
                  <a:pt x="7246092" y="0"/>
                </a:lnTo>
                <a:lnTo>
                  <a:pt x="7825266" y="0"/>
                </a:lnTo>
                <a:lnTo>
                  <a:pt x="7825266" y="660812"/>
                </a:lnTo>
                <a:lnTo>
                  <a:pt x="7825266" y="1221037"/>
                </a:lnTo>
                <a:lnTo>
                  <a:pt x="7825266" y="1939250"/>
                </a:lnTo>
                <a:lnTo>
                  <a:pt x="7825266" y="2156952"/>
                </a:lnTo>
                <a:lnTo>
                  <a:pt x="7825266" y="2643609"/>
                </a:lnTo>
                <a:lnTo>
                  <a:pt x="7825266" y="3579524"/>
                </a:lnTo>
                <a:lnTo>
                  <a:pt x="7472692" y="4221980"/>
                </a:lnTo>
                <a:lnTo>
                  <a:pt x="6820283" y="4221980"/>
                </a:lnTo>
                <a:lnTo>
                  <a:pt x="6284555" y="4221980"/>
                </a:lnTo>
                <a:lnTo>
                  <a:pt x="6080310" y="4221980"/>
                </a:lnTo>
                <a:lnTo>
                  <a:pt x="5634883" y="4221980"/>
                </a:lnTo>
                <a:lnTo>
                  <a:pt x="5632146" y="4221980"/>
                </a:lnTo>
                <a:lnTo>
                  <a:pt x="5427901" y="4221980"/>
                </a:lnTo>
                <a:lnTo>
                  <a:pt x="4982474" y="4221980"/>
                </a:lnTo>
                <a:lnTo>
                  <a:pt x="4892173" y="4221980"/>
                </a:lnTo>
                <a:lnTo>
                  <a:pt x="4446746" y="4221980"/>
                </a:lnTo>
                <a:lnTo>
                  <a:pt x="4440943" y="4221980"/>
                </a:lnTo>
                <a:lnTo>
                  <a:pt x="4242501" y="4221980"/>
                </a:lnTo>
                <a:lnTo>
                  <a:pt x="4239764" y="4221980"/>
                </a:lnTo>
                <a:lnTo>
                  <a:pt x="3794337" y="4221980"/>
                </a:lnTo>
                <a:lnTo>
                  <a:pt x="3788534" y="4221980"/>
                </a:lnTo>
                <a:lnTo>
                  <a:pt x="3590092" y="4221980"/>
                </a:lnTo>
                <a:lnTo>
                  <a:pt x="3252806" y="4221980"/>
                </a:lnTo>
                <a:lnTo>
                  <a:pt x="3230191" y="4221980"/>
                </a:lnTo>
                <a:lnTo>
                  <a:pt x="3054364" y="4221980"/>
                </a:lnTo>
                <a:lnTo>
                  <a:pt x="3048561" y="4221980"/>
                </a:lnTo>
                <a:lnTo>
                  <a:pt x="2603134" y="4221980"/>
                </a:lnTo>
                <a:lnTo>
                  <a:pt x="2401955" y="4221980"/>
                </a:lnTo>
                <a:lnTo>
                  <a:pt x="2396152" y="4221980"/>
                </a:lnTo>
                <a:lnTo>
                  <a:pt x="1950725" y="4221980"/>
                </a:lnTo>
                <a:lnTo>
                  <a:pt x="1860424" y="4221980"/>
                </a:lnTo>
                <a:lnTo>
                  <a:pt x="1837809" y="4221980"/>
                </a:lnTo>
                <a:lnTo>
                  <a:pt x="1414997" y="4221980"/>
                </a:lnTo>
                <a:lnTo>
                  <a:pt x="1392382" y="4221980"/>
                </a:lnTo>
                <a:lnTo>
                  <a:pt x="1210752" y="4221980"/>
                </a:lnTo>
                <a:lnTo>
                  <a:pt x="558343" y="4221980"/>
                </a:lnTo>
                <a:lnTo>
                  <a:pt x="22615" y="4221980"/>
                </a:lnTo>
                <a:lnTo>
                  <a:pt x="0" y="4221980"/>
                </a:lnTo>
                <a:close/>
              </a:path>
            </a:pathLst>
          </a:custGeom>
          <a:solidFill>
            <a:schemeClr val="accent4"/>
          </a:solidFill>
        </p:spPr>
        <p:txBody>
          <a:bodyPr wrap="square" lIns="1872000" tIns="2376000" rIns="504000" bIns="360000">
            <a:noAutofit/>
          </a:bodyPr>
          <a:lstStyle>
            <a:lvl1pPr marL="174625" indent="-174625">
              <a:buSzPct val="100000"/>
              <a:buFontTx/>
              <a:buBlip>
                <a:blip r:embed="rId2"/>
              </a:buBlip>
              <a:defRPr>
                <a:solidFill>
                  <a:schemeClr val="bg1"/>
                </a:solidFill>
              </a:defRPr>
            </a:lvl1pPr>
            <a:lvl2pPr marL="177800" indent="0">
              <a:buFontTx/>
              <a:buNone/>
              <a:defRPr>
                <a:solidFill>
                  <a:schemeClr val="bg1"/>
                </a:solidFill>
              </a:defRPr>
            </a:lvl2pPr>
            <a:lvl3pPr marL="531813" indent="-171450">
              <a:buFontTx/>
              <a:buBlip>
                <a:blip r:embed="rId2"/>
              </a:buBlip>
              <a:defRPr>
                <a:solidFill>
                  <a:schemeClr val="bg1"/>
                </a:solidFill>
              </a:defRPr>
            </a:lvl3pPr>
            <a:lvl4pPr>
              <a:defRPr>
                <a:solidFill>
                  <a:schemeClr val="bg1"/>
                </a:solidFill>
              </a:defRPr>
            </a:lvl4pPr>
            <a:lvl5pPr>
              <a:defRPr>
                <a:solidFill>
                  <a:schemeClr val="accent4"/>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nl-NL" noProof="0" dirty="0" err="1"/>
              <a:t>Bullet</a:t>
            </a:r>
            <a:endParaRPr lang="nl-NL" noProof="0" dirty="0"/>
          </a:p>
        </p:txBody>
      </p:sp>
      <p:grpSp>
        <p:nvGrpSpPr>
          <p:cNvPr id="15" name="INSTRUCTIE">
            <a:extLst>
              <a:ext uri="{FF2B5EF4-FFF2-40B4-BE49-F238E27FC236}">
                <a16:creationId xmlns:a16="http://schemas.microsoft.com/office/drawing/2014/main" id="{360D6D68-1131-071A-13B6-039E85E5011C}"/>
              </a:ext>
            </a:extLst>
          </p:cNvPr>
          <p:cNvGrpSpPr/>
          <p:nvPr userDrawn="1"/>
        </p:nvGrpSpPr>
        <p:grpSpPr>
          <a:xfrm>
            <a:off x="12377595" y="-1"/>
            <a:ext cx="3693386" cy="6688475"/>
            <a:chOff x="-3786165" y="-1"/>
            <a:chExt cx="3693386" cy="6688475"/>
          </a:xfrm>
        </p:grpSpPr>
        <p:sp>
          <p:nvSpPr>
            <p:cNvPr id="16" name="Rechthoek 15">
              <a:extLst>
                <a:ext uri="{FF2B5EF4-FFF2-40B4-BE49-F238E27FC236}">
                  <a16:creationId xmlns:a16="http://schemas.microsoft.com/office/drawing/2014/main" id="{4D05594E-A1DA-48DF-85B5-20D546021A98}"/>
                </a:ext>
              </a:extLst>
            </p:cNvPr>
            <p:cNvSpPr/>
            <p:nvPr userDrawn="1"/>
          </p:nvSpPr>
          <p:spPr>
            <a:xfrm>
              <a:off x="-3786165" y="-1"/>
              <a:ext cx="3593091" cy="603485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a:ln>
                    <a:noFill/>
                  </a:ln>
                  <a:solidFill>
                    <a:srgbClr val="001935"/>
                  </a:solidFill>
                  <a:effectLst/>
                  <a:uLnTx/>
                  <a:uFillTx/>
                  <a:latin typeface="Calibri" panose="020F0502020204030204" pitchFamily="34" charset="0"/>
                  <a:ea typeface="+mn-ea"/>
                  <a:cs typeface="Calibri" panose="020F0502020204030204" pitchFamily="34" charset="0"/>
                </a:rPr>
                <a:t>Afbeelding invoegen/opmaken</a:t>
              </a:r>
            </a:p>
          </p:txBody>
        </p:sp>
        <p:sp>
          <p:nvSpPr>
            <p:cNvPr id="18" name="Ovaal 17">
              <a:extLst>
                <a:ext uri="{FF2B5EF4-FFF2-40B4-BE49-F238E27FC236}">
                  <a16:creationId xmlns:a16="http://schemas.microsoft.com/office/drawing/2014/main" id="{A4FB48A9-251D-E55D-F2A4-91309B9C2536}"/>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a:t>
              </a:r>
            </a:p>
          </p:txBody>
        </p:sp>
        <p:sp>
          <p:nvSpPr>
            <p:cNvPr id="19" name="Rechthoek 18">
              <a:extLst>
                <a:ext uri="{FF2B5EF4-FFF2-40B4-BE49-F238E27FC236}">
                  <a16:creationId xmlns:a16="http://schemas.microsoft.com/office/drawing/2014/main" id="{53ECBE7C-F933-1733-19F4-D0C80655720B}"/>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Wanneer nodig, verwijder de bestaande afbeelding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Selecteer het afbeeldingskader,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en klik op 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'Afbeeldingen’</a:t>
              </a:r>
              <a:endPar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 name="Ovaal 19">
              <a:extLst>
                <a:ext uri="{FF2B5EF4-FFF2-40B4-BE49-F238E27FC236}">
                  <a16:creationId xmlns:a16="http://schemas.microsoft.com/office/drawing/2014/main" id="{7F5FADAB-6CFC-1E5C-A9F8-61C5767D5F34}"/>
                </a:ext>
              </a:extLst>
            </p:cNvPr>
            <p:cNvSpPr/>
            <p:nvPr userDrawn="1"/>
          </p:nvSpPr>
          <p:spPr>
            <a:xfrm>
              <a:off x="-3603587" y="263393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3</a:t>
              </a:r>
            </a:p>
          </p:txBody>
        </p:sp>
        <p:sp>
          <p:nvSpPr>
            <p:cNvPr id="21" name="Rechthoek 20">
              <a:extLst>
                <a:ext uri="{FF2B5EF4-FFF2-40B4-BE49-F238E27FC236}">
                  <a16:creationId xmlns:a16="http://schemas.microsoft.com/office/drawing/2014/main" id="{AA86CF8E-6F5A-DB45-8F39-26321C0B3416}"/>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Klik met de rechter muisknop op de miniatuurweergave van de dia aan de linkerkant van het scherm 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‘Dia herstellen’</a:t>
              </a:r>
              <a:r>
                <a:rPr kumimoji="0" lang="nl-NL"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22" name="Ovaal 21">
              <a:extLst>
                <a:ext uri="{FF2B5EF4-FFF2-40B4-BE49-F238E27FC236}">
                  <a16:creationId xmlns:a16="http://schemas.microsoft.com/office/drawing/2014/main" id="{F4D699B4-782A-E50B-5A69-014BBE5E00A7}"/>
                </a:ext>
              </a:extLst>
            </p:cNvPr>
            <p:cNvSpPr/>
            <p:nvPr userDrawn="1"/>
          </p:nvSpPr>
          <p:spPr>
            <a:xfrm>
              <a:off x="-3603587" y="422636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4</a:t>
              </a:r>
            </a:p>
          </p:txBody>
        </p:sp>
        <p:sp>
          <p:nvSpPr>
            <p:cNvPr id="23" name="Rechthoek 22">
              <a:extLst>
                <a:ext uri="{FF2B5EF4-FFF2-40B4-BE49-F238E27FC236}">
                  <a16:creationId xmlns:a16="http://schemas.microsoft.com/office/drawing/2014/main" id="{5925EB5D-2A26-5A37-1DE2-324FCFB8505E}"/>
                </a:ext>
              </a:extLst>
            </p:cNvPr>
            <p:cNvSpPr/>
            <p:nvPr userDrawn="1"/>
          </p:nvSpPr>
          <p:spPr>
            <a:xfrm>
              <a:off x="-3319416" y="4226366"/>
              <a:ext cx="3008779" cy="820954"/>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Om de afbeelding te schalen of bij te snijden,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‘Hulpmiddelen voor afbeeldingen - Opmaak’</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en klik op 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‘Bijsnijden’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Schaal met de bolletjes de afbeelding en met de hoekjes het afbeeldingskader.</a:t>
              </a:r>
            </a:p>
          </p:txBody>
        </p:sp>
        <p:sp>
          <p:nvSpPr>
            <p:cNvPr id="24" name="Rechthoek 23">
              <a:extLst>
                <a:ext uri="{FF2B5EF4-FFF2-40B4-BE49-F238E27FC236}">
                  <a16:creationId xmlns:a16="http://schemas.microsoft.com/office/drawing/2014/main" id="{477C1CEB-474F-25B2-367C-7F6A94F2DB81}"/>
                </a:ext>
              </a:extLst>
            </p:cNvPr>
            <p:cNvSpPr/>
            <p:nvPr userDrawn="1"/>
          </p:nvSpPr>
          <p:spPr>
            <a:xfrm>
              <a:off x="-3316836" y="3200265"/>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0" i="1"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25" name="Groep 24">
              <a:extLst>
                <a:ext uri="{FF2B5EF4-FFF2-40B4-BE49-F238E27FC236}">
                  <a16:creationId xmlns:a16="http://schemas.microsoft.com/office/drawing/2014/main" id="{84801F9B-697B-66B6-C9CF-EB5F0740D68B}"/>
                </a:ext>
              </a:extLst>
            </p:cNvPr>
            <p:cNvGrpSpPr/>
            <p:nvPr userDrawn="1"/>
          </p:nvGrpSpPr>
          <p:grpSpPr>
            <a:xfrm>
              <a:off x="-2485819" y="3479783"/>
              <a:ext cx="1222990" cy="563933"/>
              <a:chOff x="-2485819" y="3399207"/>
              <a:chExt cx="1222990" cy="563933"/>
            </a:xfrm>
          </p:grpSpPr>
          <p:sp>
            <p:nvSpPr>
              <p:cNvPr id="64" name="Rechthoek 63">
                <a:extLst>
                  <a:ext uri="{FF2B5EF4-FFF2-40B4-BE49-F238E27FC236}">
                    <a16:creationId xmlns:a16="http://schemas.microsoft.com/office/drawing/2014/main" id="{EA1DEFD2-C766-583D-3415-874A90634F63}"/>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5" name="Rechthoek 64">
                <a:extLst>
                  <a:ext uri="{FF2B5EF4-FFF2-40B4-BE49-F238E27FC236}">
                    <a16:creationId xmlns:a16="http://schemas.microsoft.com/office/drawing/2014/main" id="{B2FECF68-E3F5-6ED9-D0A9-39F89772DD25}"/>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66" name="Groep 65">
                <a:extLst>
                  <a:ext uri="{FF2B5EF4-FFF2-40B4-BE49-F238E27FC236}">
                    <a16:creationId xmlns:a16="http://schemas.microsoft.com/office/drawing/2014/main" id="{B99377FC-0F22-CADF-26B0-78CA0B9E68F5}"/>
                  </a:ext>
                </a:extLst>
              </p:cNvPr>
              <p:cNvGrpSpPr/>
              <p:nvPr userDrawn="1"/>
            </p:nvGrpSpPr>
            <p:grpSpPr>
              <a:xfrm>
                <a:off x="-2403869" y="3460544"/>
                <a:ext cx="155951" cy="131922"/>
                <a:chOff x="12968836" y="3354170"/>
                <a:chExt cx="404806" cy="342433"/>
              </a:xfrm>
            </p:grpSpPr>
            <p:sp>
              <p:nvSpPr>
                <p:cNvPr id="79" name="Rechthoek: afgeronde hoeken 78">
                  <a:extLst>
                    <a:ext uri="{FF2B5EF4-FFF2-40B4-BE49-F238E27FC236}">
                      <a16:creationId xmlns:a16="http://schemas.microsoft.com/office/drawing/2014/main" id="{A8E35204-8A80-DAE7-0492-C10BB9CB3BDE}"/>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80" name="Rechthoek 79">
                  <a:extLst>
                    <a:ext uri="{FF2B5EF4-FFF2-40B4-BE49-F238E27FC236}">
                      <a16:creationId xmlns:a16="http://schemas.microsoft.com/office/drawing/2014/main" id="{75488C3E-2542-0447-69BB-98AE6FD4F00D}"/>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81" name="Rechthoek 80">
                  <a:extLst>
                    <a:ext uri="{FF2B5EF4-FFF2-40B4-BE49-F238E27FC236}">
                      <a16:creationId xmlns:a16="http://schemas.microsoft.com/office/drawing/2014/main" id="{FB11EA99-5E44-91CC-FE2C-FC5E0D7DB756}"/>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82" name="Rechthoek 81">
                  <a:extLst>
                    <a:ext uri="{FF2B5EF4-FFF2-40B4-BE49-F238E27FC236}">
                      <a16:creationId xmlns:a16="http://schemas.microsoft.com/office/drawing/2014/main" id="{6E2AC7F8-DB80-E177-63B4-3161144D75A4}"/>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83" name="Rechthoek 82">
                  <a:extLst>
                    <a:ext uri="{FF2B5EF4-FFF2-40B4-BE49-F238E27FC236}">
                      <a16:creationId xmlns:a16="http://schemas.microsoft.com/office/drawing/2014/main" id="{127C1FA1-8EFE-A7BB-3743-4CEEAA52D036}"/>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84" name="Rechthoek 83">
                  <a:extLst>
                    <a:ext uri="{FF2B5EF4-FFF2-40B4-BE49-F238E27FC236}">
                      <a16:creationId xmlns:a16="http://schemas.microsoft.com/office/drawing/2014/main" id="{8681C1E3-141A-71F9-25EB-68E18B8319ED}"/>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67" name="Groep 66">
                <a:extLst>
                  <a:ext uri="{FF2B5EF4-FFF2-40B4-BE49-F238E27FC236}">
                    <a16:creationId xmlns:a16="http://schemas.microsoft.com/office/drawing/2014/main" id="{EA16391D-9327-82DE-A7BB-DE36EE340727}"/>
                  </a:ext>
                </a:extLst>
              </p:cNvPr>
              <p:cNvGrpSpPr/>
              <p:nvPr userDrawn="1"/>
            </p:nvGrpSpPr>
            <p:grpSpPr>
              <a:xfrm>
                <a:off x="-2423424" y="3690208"/>
                <a:ext cx="166739" cy="218963"/>
                <a:chOff x="12940828" y="3950597"/>
                <a:chExt cx="432813" cy="568367"/>
              </a:xfrm>
            </p:grpSpPr>
            <p:grpSp>
              <p:nvGrpSpPr>
                <p:cNvPr id="71" name="Groep 70">
                  <a:extLst>
                    <a:ext uri="{FF2B5EF4-FFF2-40B4-BE49-F238E27FC236}">
                      <a16:creationId xmlns:a16="http://schemas.microsoft.com/office/drawing/2014/main" id="{4AE84A6E-5D1D-EA3F-8AF1-1BC9439B7525}"/>
                    </a:ext>
                  </a:extLst>
                </p:cNvPr>
                <p:cNvGrpSpPr/>
                <p:nvPr userDrawn="1"/>
              </p:nvGrpSpPr>
              <p:grpSpPr>
                <a:xfrm>
                  <a:off x="13000382" y="4006891"/>
                  <a:ext cx="373259" cy="315747"/>
                  <a:chOff x="12968836" y="3354170"/>
                  <a:chExt cx="404806" cy="342433"/>
                </a:xfrm>
              </p:grpSpPr>
              <p:sp>
                <p:nvSpPr>
                  <p:cNvPr id="73" name="Rechthoek: afgeronde hoeken 72">
                    <a:extLst>
                      <a:ext uri="{FF2B5EF4-FFF2-40B4-BE49-F238E27FC236}">
                        <a16:creationId xmlns:a16="http://schemas.microsoft.com/office/drawing/2014/main" id="{467C2D4A-A61F-949A-BA51-B164DE028482}"/>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4" name="Rechthoek 73">
                    <a:extLst>
                      <a:ext uri="{FF2B5EF4-FFF2-40B4-BE49-F238E27FC236}">
                        <a16:creationId xmlns:a16="http://schemas.microsoft.com/office/drawing/2014/main" id="{DC9CF782-4295-082B-60A6-97CF8F5CE8F2}"/>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5" name="Rechthoek 74">
                    <a:extLst>
                      <a:ext uri="{FF2B5EF4-FFF2-40B4-BE49-F238E27FC236}">
                        <a16:creationId xmlns:a16="http://schemas.microsoft.com/office/drawing/2014/main" id="{C0061581-2640-11F3-DDC1-642673BCDF5A}"/>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6" name="Rechthoek 75">
                    <a:extLst>
                      <a:ext uri="{FF2B5EF4-FFF2-40B4-BE49-F238E27FC236}">
                        <a16:creationId xmlns:a16="http://schemas.microsoft.com/office/drawing/2014/main" id="{C7F7AF92-3834-F6CB-253F-A8C265417405}"/>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7" name="Rechthoek 76">
                    <a:extLst>
                      <a:ext uri="{FF2B5EF4-FFF2-40B4-BE49-F238E27FC236}">
                        <a16:creationId xmlns:a16="http://schemas.microsoft.com/office/drawing/2014/main" id="{385ED2C9-4483-BB76-D5A1-1F6B32486154}"/>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8" name="Rechthoek 77">
                    <a:extLst>
                      <a:ext uri="{FF2B5EF4-FFF2-40B4-BE49-F238E27FC236}">
                        <a16:creationId xmlns:a16="http://schemas.microsoft.com/office/drawing/2014/main" id="{27080866-A7B8-F604-A971-3B8731BA6484}"/>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72" name="Boog 71">
                  <a:extLst>
                    <a:ext uri="{FF2B5EF4-FFF2-40B4-BE49-F238E27FC236}">
                      <a16:creationId xmlns:a16="http://schemas.microsoft.com/office/drawing/2014/main" id="{121810E5-DC5C-2E39-914A-867728DD88E0}"/>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68" name="Tekstvak 67">
                <a:extLst>
                  <a:ext uri="{FF2B5EF4-FFF2-40B4-BE49-F238E27FC236}">
                    <a16:creationId xmlns:a16="http://schemas.microsoft.com/office/drawing/2014/main" id="{CD2A20F2-8448-38A7-5016-AC01CEF696FD}"/>
                  </a:ext>
                </a:extLst>
              </p:cNvPr>
              <p:cNvSpPr txBox="1"/>
              <p:nvPr userDrawn="1"/>
            </p:nvSpPr>
            <p:spPr>
              <a:xfrm>
                <a:off x="-2245455" y="3460544"/>
                <a:ext cx="896116" cy="134709"/>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Indeling</a:t>
                </a:r>
              </a:p>
            </p:txBody>
          </p:sp>
          <p:sp>
            <p:nvSpPr>
              <p:cNvPr id="69" name="Tekstvak 68">
                <a:extLst>
                  <a:ext uri="{FF2B5EF4-FFF2-40B4-BE49-F238E27FC236}">
                    <a16:creationId xmlns:a16="http://schemas.microsoft.com/office/drawing/2014/main" id="{7B4D42D5-9608-1129-B183-FA0D2ECDA2FB}"/>
                  </a:ext>
                </a:extLst>
              </p:cNvPr>
              <p:cNvSpPr txBox="1"/>
              <p:nvPr userDrawn="1"/>
            </p:nvSpPr>
            <p:spPr>
              <a:xfrm>
                <a:off x="-2258884" y="3712980"/>
                <a:ext cx="90954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Dia Herstellen</a:t>
                </a:r>
              </a:p>
            </p:txBody>
          </p:sp>
          <p:sp>
            <p:nvSpPr>
              <p:cNvPr id="70" name="Vrije vorm: vorm 69">
                <a:extLst>
                  <a:ext uri="{FF2B5EF4-FFF2-40B4-BE49-F238E27FC236}">
                    <a16:creationId xmlns:a16="http://schemas.microsoft.com/office/drawing/2014/main" id="{6747FDD1-742E-A45B-43B8-CD0E1511AB54}"/>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6" name="Groep 25">
              <a:extLst>
                <a:ext uri="{FF2B5EF4-FFF2-40B4-BE49-F238E27FC236}">
                  <a16:creationId xmlns:a16="http://schemas.microsoft.com/office/drawing/2014/main" id="{9874A1CE-0324-6CB9-53A2-A33627D654BA}"/>
                </a:ext>
              </a:extLst>
            </p:cNvPr>
            <p:cNvGrpSpPr/>
            <p:nvPr userDrawn="1"/>
          </p:nvGrpSpPr>
          <p:grpSpPr>
            <a:xfrm>
              <a:off x="-3786165" y="5728778"/>
              <a:ext cx="3693386" cy="959696"/>
              <a:chOff x="-3786437" y="6163468"/>
              <a:chExt cx="3693386" cy="959696"/>
            </a:xfrm>
          </p:grpSpPr>
          <p:sp>
            <p:nvSpPr>
              <p:cNvPr id="54" name="Rechthoek 53">
                <a:extLst>
                  <a:ext uri="{FF2B5EF4-FFF2-40B4-BE49-F238E27FC236}">
                    <a16:creationId xmlns:a16="http://schemas.microsoft.com/office/drawing/2014/main" id="{6C293183-3DD8-D7B7-8D82-9FF10A76A65E}"/>
                  </a:ext>
                </a:extLst>
              </p:cNvPr>
              <p:cNvSpPr/>
              <p:nvPr userDrawn="1"/>
            </p:nvSpPr>
            <p:spPr>
              <a:xfrm>
                <a:off x="-3786437" y="6295164"/>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nvGrpSpPr>
              <p:cNvPr id="55" name="ICOON_info">
                <a:extLst>
                  <a:ext uri="{FF2B5EF4-FFF2-40B4-BE49-F238E27FC236}">
                    <a16:creationId xmlns:a16="http://schemas.microsoft.com/office/drawing/2014/main" id="{C326E90A-E8BA-98FF-4B83-C3817E887B9C}"/>
                  </a:ext>
                </a:extLst>
              </p:cNvPr>
              <p:cNvGrpSpPr/>
              <p:nvPr userDrawn="1"/>
            </p:nvGrpSpPr>
            <p:grpSpPr>
              <a:xfrm>
                <a:off x="-376736" y="6163468"/>
                <a:ext cx="283685" cy="283685"/>
                <a:chOff x="-510741" y="5913713"/>
                <a:chExt cx="267555" cy="267555"/>
              </a:xfrm>
            </p:grpSpPr>
            <p:sp>
              <p:nvSpPr>
                <p:cNvPr id="62" name="Ovaal 61">
                  <a:extLst>
                    <a:ext uri="{FF2B5EF4-FFF2-40B4-BE49-F238E27FC236}">
                      <a16:creationId xmlns:a16="http://schemas.microsoft.com/office/drawing/2014/main" id="{E8997563-3E05-B3D8-6BB4-F741BEFD0CC6}"/>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3" name="Graphic 163" descr="Informatie">
                  <a:extLst>
                    <a:ext uri="{FF2B5EF4-FFF2-40B4-BE49-F238E27FC236}">
                      <a16:creationId xmlns:a16="http://schemas.microsoft.com/office/drawing/2014/main" id="{E39D63D0-96DF-A578-79C2-83D03D591448}"/>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56" name="Groep 55">
                <a:extLst>
                  <a:ext uri="{FF2B5EF4-FFF2-40B4-BE49-F238E27FC236}">
                    <a16:creationId xmlns:a16="http://schemas.microsoft.com/office/drawing/2014/main" id="{6019CDBD-24CA-0A59-1B61-FDB5677ABA88}"/>
                  </a:ext>
                </a:extLst>
              </p:cNvPr>
              <p:cNvGrpSpPr/>
              <p:nvPr userDrawn="1"/>
            </p:nvGrpSpPr>
            <p:grpSpPr>
              <a:xfrm>
                <a:off x="-938434" y="6420818"/>
                <a:ext cx="627798" cy="576693"/>
                <a:chOff x="-938434" y="4570310"/>
                <a:chExt cx="627798" cy="576693"/>
              </a:xfrm>
            </p:grpSpPr>
            <p:grpSp>
              <p:nvGrpSpPr>
                <p:cNvPr id="57" name="Inspireren">
                  <a:extLst>
                    <a:ext uri="{FF2B5EF4-FFF2-40B4-BE49-F238E27FC236}">
                      <a16:creationId xmlns:a16="http://schemas.microsoft.com/office/drawing/2014/main" id="{95BD57B5-3011-A18F-001F-67FEBF3C1DE3}"/>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59" name="Freeform 12">
                    <a:extLst>
                      <a:ext uri="{FF2B5EF4-FFF2-40B4-BE49-F238E27FC236}">
                        <a16:creationId xmlns:a16="http://schemas.microsoft.com/office/drawing/2014/main" id="{7AAFCC13-0C9D-105A-B58D-13514B2BFACF}"/>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60" name="Freeform 13">
                    <a:extLst>
                      <a:ext uri="{FF2B5EF4-FFF2-40B4-BE49-F238E27FC236}">
                        <a16:creationId xmlns:a16="http://schemas.microsoft.com/office/drawing/2014/main" id="{3229E5E3-4FD9-D1E6-9384-62873C56A950}"/>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61" name="Freeform 14">
                    <a:extLst>
                      <a:ext uri="{FF2B5EF4-FFF2-40B4-BE49-F238E27FC236}">
                        <a16:creationId xmlns:a16="http://schemas.microsoft.com/office/drawing/2014/main" id="{397B1D9C-7992-E7AC-0CA3-22E8D62AE78D}"/>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grpSp>
            <p:sp>
              <p:nvSpPr>
                <p:cNvPr id="58" name="Tekstvak 57">
                  <a:extLst>
                    <a:ext uri="{FF2B5EF4-FFF2-40B4-BE49-F238E27FC236}">
                      <a16:creationId xmlns:a16="http://schemas.microsoft.com/office/drawing/2014/main" id="{658BA965-F843-1B4C-CB83-8746AAAF5083}"/>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grpSp>
          <p:nvGrpSpPr>
            <p:cNvPr id="27" name="Groep 26">
              <a:extLst>
                <a:ext uri="{FF2B5EF4-FFF2-40B4-BE49-F238E27FC236}">
                  <a16:creationId xmlns:a16="http://schemas.microsoft.com/office/drawing/2014/main" id="{C6687BB6-B1A2-D489-31E0-7A4311157B72}"/>
                </a:ext>
              </a:extLst>
            </p:cNvPr>
            <p:cNvGrpSpPr/>
            <p:nvPr userDrawn="1"/>
          </p:nvGrpSpPr>
          <p:grpSpPr>
            <a:xfrm>
              <a:off x="-3367447" y="1226982"/>
              <a:ext cx="791775" cy="406485"/>
              <a:chOff x="-3565087" y="1409294"/>
              <a:chExt cx="627469" cy="322133"/>
            </a:xfrm>
          </p:grpSpPr>
          <p:grpSp>
            <p:nvGrpSpPr>
              <p:cNvPr id="48" name="Groep 47">
                <a:extLst>
                  <a:ext uri="{FF2B5EF4-FFF2-40B4-BE49-F238E27FC236}">
                    <a16:creationId xmlns:a16="http://schemas.microsoft.com/office/drawing/2014/main" id="{9C116964-29C4-FC46-9202-E7DC6BDF5507}"/>
                  </a:ext>
                </a:extLst>
              </p:cNvPr>
              <p:cNvGrpSpPr/>
              <p:nvPr userDrawn="1"/>
            </p:nvGrpSpPr>
            <p:grpSpPr>
              <a:xfrm>
                <a:off x="-3364916" y="1409294"/>
                <a:ext cx="225195" cy="195499"/>
                <a:chOff x="10307162" y="1361199"/>
                <a:chExt cx="2200275" cy="1914525"/>
              </a:xfrm>
            </p:grpSpPr>
            <p:sp>
              <p:nvSpPr>
                <p:cNvPr id="50" name="Vrije vorm: vorm 49">
                  <a:extLst>
                    <a:ext uri="{FF2B5EF4-FFF2-40B4-BE49-F238E27FC236}">
                      <a16:creationId xmlns:a16="http://schemas.microsoft.com/office/drawing/2014/main" id="{F731BF51-77AB-D3EA-3B19-1F6D1A198240}"/>
                    </a:ext>
                  </a:extLst>
                </p:cNvPr>
                <p:cNvSpPr/>
                <p:nvPr/>
              </p:nvSpPr>
              <p:spPr>
                <a:xfrm>
                  <a:off x="10683400" y="1831734"/>
                  <a:ext cx="371475" cy="371475"/>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7200"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nvGrpSpPr>
                <p:cNvPr id="51" name="Groep 50">
                  <a:extLst>
                    <a:ext uri="{FF2B5EF4-FFF2-40B4-BE49-F238E27FC236}">
                      <a16:creationId xmlns:a16="http://schemas.microsoft.com/office/drawing/2014/main" id="{4F4C5C87-9880-4943-937F-C2C54879EEE8}"/>
                    </a:ext>
                  </a:extLst>
                </p:cNvPr>
                <p:cNvGrpSpPr/>
                <p:nvPr/>
              </p:nvGrpSpPr>
              <p:grpSpPr>
                <a:xfrm>
                  <a:off x="10307162" y="1361199"/>
                  <a:ext cx="2200275" cy="1914525"/>
                  <a:chOff x="10307162" y="1361199"/>
                  <a:chExt cx="2200275" cy="1914525"/>
                </a:xfrm>
                <a:gradFill>
                  <a:gsLst>
                    <a:gs pos="0">
                      <a:srgbClr val="9D9FA1"/>
                    </a:gs>
                    <a:gs pos="70000">
                      <a:srgbClr val="211F26"/>
                    </a:gs>
                  </a:gsLst>
                  <a:lin ang="2700000" scaled="0"/>
                </a:gradFill>
              </p:grpSpPr>
              <p:sp>
                <p:nvSpPr>
                  <p:cNvPr id="52" name="Vrije vorm: vorm 51">
                    <a:extLst>
                      <a:ext uri="{FF2B5EF4-FFF2-40B4-BE49-F238E27FC236}">
                        <a16:creationId xmlns:a16="http://schemas.microsoft.com/office/drawing/2014/main" id="{6457DEBE-E494-D049-1DBE-A1969B267FA0}"/>
                      </a:ext>
                    </a:extLst>
                  </p:cNvPr>
                  <p:cNvSpPr/>
                  <p:nvPr/>
                </p:nvSpPr>
                <p:spPr>
                  <a:xfrm>
                    <a:off x="10307162"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7200"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53" name="Vrije vorm: vorm 52">
                    <a:extLst>
                      <a:ext uri="{FF2B5EF4-FFF2-40B4-BE49-F238E27FC236}">
                        <a16:creationId xmlns:a16="http://schemas.microsoft.com/office/drawing/2014/main" id="{84F3E768-74CE-507A-1468-585F0C3DC686}"/>
                      </a:ext>
                    </a:extLst>
                  </p:cNvPr>
                  <p:cNvSpPr/>
                  <p:nvPr/>
                </p:nvSpPr>
                <p:spPr>
                  <a:xfrm>
                    <a:off x="10682447" y="1953654"/>
                    <a:ext cx="1438275" cy="885825"/>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7200"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sp>
            <p:nvSpPr>
              <p:cNvPr id="49" name="Tekstvak 48">
                <a:extLst>
                  <a:ext uri="{FF2B5EF4-FFF2-40B4-BE49-F238E27FC236}">
                    <a16:creationId xmlns:a16="http://schemas.microsoft.com/office/drawing/2014/main" id="{445D18E3-A3BF-4ED1-CAD7-B58FF8B1674D}"/>
                  </a:ext>
                </a:extLst>
              </p:cNvPr>
              <p:cNvSpPr txBox="1"/>
              <p:nvPr userDrawn="1"/>
            </p:nvSpPr>
            <p:spPr>
              <a:xfrm>
                <a:off x="-3565087" y="1617700"/>
                <a:ext cx="627469"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Afbeeldingen</a:t>
                </a:r>
              </a:p>
            </p:txBody>
          </p:sp>
        </p:grpSp>
        <p:grpSp>
          <p:nvGrpSpPr>
            <p:cNvPr id="28" name="Groep 27">
              <a:extLst>
                <a:ext uri="{FF2B5EF4-FFF2-40B4-BE49-F238E27FC236}">
                  <a16:creationId xmlns:a16="http://schemas.microsoft.com/office/drawing/2014/main" id="{3F8FD04F-BF14-CFC6-C068-9344F37EAC2B}"/>
                </a:ext>
              </a:extLst>
            </p:cNvPr>
            <p:cNvGrpSpPr/>
            <p:nvPr userDrawn="1"/>
          </p:nvGrpSpPr>
          <p:grpSpPr>
            <a:xfrm>
              <a:off x="-3354295" y="5166361"/>
              <a:ext cx="514284" cy="506545"/>
              <a:chOff x="12617641" y="3403239"/>
              <a:chExt cx="752963" cy="741634"/>
            </a:xfrm>
          </p:grpSpPr>
          <p:grpSp>
            <p:nvGrpSpPr>
              <p:cNvPr id="32" name="Groep 31">
                <a:extLst>
                  <a:ext uri="{FF2B5EF4-FFF2-40B4-BE49-F238E27FC236}">
                    <a16:creationId xmlns:a16="http://schemas.microsoft.com/office/drawing/2014/main" id="{6B11E7B2-0312-48E4-32BD-16A85834AD7D}"/>
                  </a:ext>
                </a:extLst>
              </p:cNvPr>
              <p:cNvGrpSpPr/>
              <p:nvPr userDrawn="1"/>
            </p:nvGrpSpPr>
            <p:grpSpPr>
              <a:xfrm>
                <a:off x="12771530" y="3403239"/>
                <a:ext cx="467176" cy="448491"/>
                <a:chOff x="12782157" y="3403239"/>
                <a:chExt cx="467176" cy="448491"/>
              </a:xfrm>
            </p:grpSpPr>
            <p:grpSp>
              <p:nvGrpSpPr>
                <p:cNvPr id="35" name="Groep 34">
                  <a:extLst>
                    <a:ext uri="{FF2B5EF4-FFF2-40B4-BE49-F238E27FC236}">
                      <a16:creationId xmlns:a16="http://schemas.microsoft.com/office/drawing/2014/main" id="{D026BEAE-2D09-726D-935E-96B46104E98D}"/>
                    </a:ext>
                  </a:extLst>
                </p:cNvPr>
                <p:cNvGrpSpPr/>
                <p:nvPr userDrawn="1"/>
              </p:nvGrpSpPr>
              <p:grpSpPr>
                <a:xfrm>
                  <a:off x="12782157" y="3403239"/>
                  <a:ext cx="412976" cy="396132"/>
                  <a:chOff x="13554906" y="3320109"/>
                  <a:chExt cx="443917" cy="425811"/>
                </a:xfrm>
              </p:grpSpPr>
              <p:grpSp>
                <p:nvGrpSpPr>
                  <p:cNvPr id="42" name="Groep 41">
                    <a:extLst>
                      <a:ext uri="{FF2B5EF4-FFF2-40B4-BE49-F238E27FC236}">
                        <a16:creationId xmlns:a16="http://schemas.microsoft.com/office/drawing/2014/main" id="{F5ACD1F0-8D01-51FF-9E50-5585F073218B}"/>
                      </a:ext>
                    </a:extLst>
                  </p:cNvPr>
                  <p:cNvGrpSpPr/>
                  <p:nvPr userDrawn="1"/>
                </p:nvGrpSpPr>
                <p:grpSpPr>
                  <a:xfrm>
                    <a:off x="13554906" y="3320109"/>
                    <a:ext cx="443917" cy="425811"/>
                    <a:chOff x="12909684" y="1276143"/>
                    <a:chExt cx="443917" cy="425811"/>
                  </a:xfrm>
                </p:grpSpPr>
                <p:sp>
                  <p:nvSpPr>
                    <p:cNvPr id="45" name="Rechthoek 44">
                      <a:extLst>
                        <a:ext uri="{FF2B5EF4-FFF2-40B4-BE49-F238E27FC236}">
                          <a16:creationId xmlns:a16="http://schemas.microsoft.com/office/drawing/2014/main" id="{99472A82-5043-4A95-D59B-453533A357CF}"/>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6" name="Rechthoek 45">
                      <a:extLst>
                        <a:ext uri="{FF2B5EF4-FFF2-40B4-BE49-F238E27FC236}">
                          <a16:creationId xmlns:a16="http://schemas.microsoft.com/office/drawing/2014/main" id="{07D7794A-C594-7A61-3286-72F88C11D2DC}"/>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7" name="Ovaal 46">
                      <a:extLst>
                        <a:ext uri="{FF2B5EF4-FFF2-40B4-BE49-F238E27FC236}">
                          <a16:creationId xmlns:a16="http://schemas.microsoft.com/office/drawing/2014/main" id="{432189FD-EB0B-1903-A0E5-8BC563EDB9F9}"/>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pic>
                <p:nvPicPr>
                  <p:cNvPr id="43" name="Afbeelding 42">
                    <a:extLst>
                      <a:ext uri="{FF2B5EF4-FFF2-40B4-BE49-F238E27FC236}">
                        <a16:creationId xmlns:a16="http://schemas.microsoft.com/office/drawing/2014/main" id="{0536F3CB-9B4F-F91B-0B87-3844B6920948}"/>
                      </a:ext>
                    </a:extLst>
                  </p:cNvPr>
                  <p:cNvPicPr>
                    <a:picLocks noChangeAspect="1"/>
                  </p:cNvPicPr>
                  <p:nvPr userDrawn="1"/>
                </p:nvPicPr>
                <p:blipFill>
                  <a:blip r:embed="rId3" cstate="screen">
                    <a:duotone>
                      <a:prstClr val="black"/>
                      <a:srgbClr val="4D82B8">
                        <a:tint val="45000"/>
                        <a:satMod val="400000"/>
                      </a:srgbClr>
                    </a:duotone>
                    <a:extLst>
                      <a:ext uri="{BEBA8EAE-BF5A-486C-A8C5-ECC9F3942E4B}">
                        <a14:imgProps xmlns:a14="http://schemas.microsoft.com/office/drawing/2010/main">
                          <a14:imgLayer r:embed="rId4">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44" name="Afbeelding 43">
                    <a:extLst>
                      <a:ext uri="{FF2B5EF4-FFF2-40B4-BE49-F238E27FC236}">
                        <a16:creationId xmlns:a16="http://schemas.microsoft.com/office/drawing/2014/main" id="{420A2335-F36B-C01F-99F1-BDC5D493B290}"/>
                      </a:ext>
                    </a:extLst>
                  </p:cNvPr>
                  <p:cNvPicPr>
                    <a:picLocks noChangeAspect="1"/>
                  </p:cNvPicPr>
                  <p:nvPr userDrawn="1"/>
                </p:nvPicPr>
                <p:blipFill>
                  <a:blip r:embed="rId5" cstate="screen">
                    <a:duotone>
                      <a:prstClr val="black"/>
                      <a:srgbClr val="4D82B8">
                        <a:tint val="45000"/>
                        <a:satMod val="400000"/>
                      </a:srgbClr>
                    </a:duotone>
                    <a:extLst>
                      <a:ext uri="{BEBA8EAE-BF5A-486C-A8C5-ECC9F3942E4B}">
                        <a14:imgProps xmlns:a14="http://schemas.microsoft.com/office/drawing/2010/main">
                          <a14:imgLayer r:embed="rId6">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49265"/>
                    <a:ext cx="173367" cy="111424"/>
                  </a:xfrm>
                  <a:prstGeom prst="rect">
                    <a:avLst/>
                  </a:prstGeom>
                </p:spPr>
              </p:pic>
            </p:grpSp>
            <p:grpSp>
              <p:nvGrpSpPr>
                <p:cNvPr id="36" name="Groep 35">
                  <a:extLst>
                    <a:ext uri="{FF2B5EF4-FFF2-40B4-BE49-F238E27FC236}">
                      <a16:creationId xmlns:a16="http://schemas.microsoft.com/office/drawing/2014/main" id="{1077A123-5E19-73E6-BF40-3BD20F42379A}"/>
                    </a:ext>
                  </a:extLst>
                </p:cNvPr>
                <p:cNvGrpSpPr/>
                <p:nvPr userDrawn="1"/>
              </p:nvGrpSpPr>
              <p:grpSpPr>
                <a:xfrm>
                  <a:off x="13103513" y="3705268"/>
                  <a:ext cx="145820" cy="146462"/>
                  <a:chOff x="13096169" y="3602278"/>
                  <a:chExt cx="145820" cy="146462"/>
                </a:xfrm>
              </p:grpSpPr>
              <p:sp>
                <p:nvSpPr>
                  <p:cNvPr id="40" name="Rechthoek 39">
                    <a:extLst>
                      <a:ext uri="{FF2B5EF4-FFF2-40B4-BE49-F238E27FC236}">
                        <a16:creationId xmlns:a16="http://schemas.microsoft.com/office/drawing/2014/main" id="{C2259051-E59C-FBFD-B641-78FAB2CAF8BA}"/>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1" name="Rechthoek 40">
                    <a:extLst>
                      <a:ext uri="{FF2B5EF4-FFF2-40B4-BE49-F238E27FC236}">
                        <a16:creationId xmlns:a16="http://schemas.microsoft.com/office/drawing/2014/main" id="{D65338F2-CDDD-9ADC-2682-8DD4D01267ED}"/>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37" name="Groep 36">
                  <a:extLst>
                    <a:ext uri="{FF2B5EF4-FFF2-40B4-BE49-F238E27FC236}">
                      <a16:creationId xmlns:a16="http://schemas.microsoft.com/office/drawing/2014/main" id="{77478FDE-A0AA-17A8-BE0D-E0F5E289003C}"/>
                    </a:ext>
                  </a:extLst>
                </p:cNvPr>
                <p:cNvGrpSpPr/>
                <p:nvPr userDrawn="1"/>
              </p:nvGrpSpPr>
              <p:grpSpPr>
                <a:xfrm rot="10800000">
                  <a:off x="13061402" y="3665637"/>
                  <a:ext cx="145820" cy="146462"/>
                  <a:chOff x="13096169" y="3602278"/>
                  <a:chExt cx="145820" cy="146462"/>
                </a:xfrm>
              </p:grpSpPr>
              <p:sp>
                <p:nvSpPr>
                  <p:cNvPr id="38" name="Rechthoek 37">
                    <a:extLst>
                      <a:ext uri="{FF2B5EF4-FFF2-40B4-BE49-F238E27FC236}">
                        <a16:creationId xmlns:a16="http://schemas.microsoft.com/office/drawing/2014/main" id="{DFA1E028-F8DC-E5D2-906A-9DEC890CA185}"/>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9" name="Rechthoek 38">
                    <a:extLst>
                      <a:ext uri="{FF2B5EF4-FFF2-40B4-BE49-F238E27FC236}">
                        <a16:creationId xmlns:a16="http://schemas.microsoft.com/office/drawing/2014/main" id="{B6561DB4-11C0-F8F4-D136-0EAAE8C07A53}"/>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sp>
            <p:nvSpPr>
              <p:cNvPr id="33" name="Rechthoek 32">
                <a:extLst>
                  <a:ext uri="{FF2B5EF4-FFF2-40B4-BE49-F238E27FC236}">
                    <a16:creationId xmlns:a16="http://schemas.microsoft.com/office/drawing/2014/main" id="{B5BB4483-C078-A988-D3E9-5C294AB68612}"/>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Bijsnijden</a:t>
                </a:r>
              </a:p>
            </p:txBody>
          </p:sp>
          <p:sp>
            <p:nvSpPr>
              <p:cNvPr id="34" name="Gelijkbenige driehoek 33">
                <a:extLst>
                  <a:ext uri="{FF2B5EF4-FFF2-40B4-BE49-F238E27FC236}">
                    <a16:creationId xmlns:a16="http://schemas.microsoft.com/office/drawing/2014/main" id="{D2B4F6BA-8F89-5A35-6453-F4FDA04BA7B4}"/>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29" name="Ovaal 28">
              <a:extLst>
                <a:ext uri="{FF2B5EF4-FFF2-40B4-BE49-F238E27FC236}">
                  <a16:creationId xmlns:a16="http://schemas.microsoft.com/office/drawing/2014/main" id="{7F7AF880-5E03-B981-93A4-17734EBECAFE}"/>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a:t>
              </a:r>
            </a:p>
          </p:txBody>
        </p:sp>
        <p:sp>
          <p:nvSpPr>
            <p:cNvPr id="30" name="Rechthoek 29">
              <a:extLst>
                <a:ext uri="{FF2B5EF4-FFF2-40B4-BE49-F238E27FC236}">
                  <a16:creationId xmlns:a16="http://schemas.microsoft.com/office/drawing/2014/main" id="{71CD4383-EEA5-AFDB-DC22-6D7423ABE376}"/>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de gewenste categorie en afbeelding</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31" name="Rechthoek 30">
              <a:extLst>
                <a:ext uri="{FF2B5EF4-FFF2-40B4-BE49-F238E27FC236}">
                  <a16:creationId xmlns:a16="http://schemas.microsoft.com/office/drawing/2014/main" id="{3CD864A2-B0AB-E055-9ADE-B27B53AC2E94}"/>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grpSp>
      <p:sp>
        <p:nvSpPr>
          <p:cNvPr id="87" name="afbeelding">
            <a:extLst>
              <a:ext uri="{FF2B5EF4-FFF2-40B4-BE49-F238E27FC236}">
                <a16:creationId xmlns:a16="http://schemas.microsoft.com/office/drawing/2014/main" id="{BDDA18E6-6E27-2A57-E63C-05AB4318CA11}"/>
              </a:ext>
            </a:extLst>
          </p:cNvPr>
          <p:cNvSpPr>
            <a:spLocks noGrp="1" noChangeAspect="1"/>
          </p:cNvSpPr>
          <p:nvPr>
            <p:ph type="pic" sz="quarter" idx="20" hasCustomPrompt="1"/>
          </p:nvPr>
        </p:nvSpPr>
        <p:spPr>
          <a:xfrm>
            <a:off x="1432122" y="1305429"/>
            <a:ext cx="2560700" cy="2560700"/>
          </a:xfrm>
          <a:prstGeom prst="ellipse">
            <a:avLst/>
          </a:prstGeom>
          <a:solidFill>
            <a:schemeClr val="bg1">
              <a:lumMod val="95000"/>
            </a:schemeClr>
          </a:solidFill>
          <a:ln w="88900">
            <a:solidFill>
              <a:srgbClr val="FFFFFF"/>
            </a:solidFill>
          </a:ln>
          <a:effectLst/>
        </p:spPr>
        <p:txBody>
          <a:bodyPr bIns="0" anchor="ctr" anchorCtr="0">
            <a:noAutofit/>
          </a:bodyPr>
          <a:lstStyle>
            <a:lvl1pPr marL="0" indent="0" algn="ctr">
              <a:lnSpc>
                <a:spcPct val="100000"/>
              </a:lnSpc>
              <a:spcBef>
                <a:spcPts val="0"/>
              </a:spcBef>
              <a:spcAft>
                <a:spcPts val="0"/>
              </a:spcAft>
              <a:buNone/>
              <a:defRPr sz="700" i="1">
                <a:solidFill>
                  <a:schemeClr val="bg1">
                    <a:lumMod val="50000"/>
                  </a:schemeClr>
                </a:solidFill>
              </a:defRPr>
            </a:lvl1pPr>
          </a:lstStyle>
          <a:p>
            <a:r>
              <a:rPr lang="nl-NL" dirty="0"/>
              <a:t> </a:t>
            </a:r>
          </a:p>
        </p:txBody>
      </p:sp>
      <p:sp>
        <p:nvSpPr>
          <p:cNvPr id="91" name="Tijdelijke aanduiding voor datum 90">
            <a:extLst>
              <a:ext uri="{FF2B5EF4-FFF2-40B4-BE49-F238E27FC236}">
                <a16:creationId xmlns:a16="http://schemas.microsoft.com/office/drawing/2014/main" id="{E1188674-AF98-0DF4-13A7-6C5C714ADDEE}"/>
              </a:ext>
            </a:extLst>
          </p:cNvPr>
          <p:cNvSpPr>
            <a:spLocks noGrp="1"/>
          </p:cNvSpPr>
          <p:nvPr>
            <p:ph type="dt" sz="half" idx="3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6DE6DC3-25B0-443F-BBA9-5FD1026CCE50}" type="datetime4">
              <a:rPr kumimoji="0" lang="nl-NL" sz="800" b="0" i="0" u="none" strike="noStrike" kern="1200" cap="none" spc="0" normalizeH="0" baseline="0" noProof="0" smtClean="0">
                <a:ln>
                  <a:noFill/>
                </a:ln>
                <a:solidFill>
                  <a:srgbClr val="FFFFFF">
                    <a:lumMod val="50000"/>
                  </a:srgbClr>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 mei 2026</a:t>
            </a:fld>
            <a:endParaRPr kumimoji="0" lang="nl-NL" sz="800" b="0" i="0" u="none" strike="noStrike" kern="1200" cap="none" spc="0" normalizeH="0" baseline="0" noProof="0" dirty="0">
              <a:ln>
                <a:noFill/>
              </a:ln>
              <a:solidFill>
                <a:srgbClr val="FFFFFF">
                  <a:lumMod val="50000"/>
                </a:srgbClr>
              </a:solidFill>
              <a:effectLst/>
              <a:uLnTx/>
              <a:uFillTx/>
              <a:latin typeface="Archivo Narrow"/>
              <a:ea typeface="+mn-ea"/>
              <a:cs typeface="Segoe UI Light" panose="020B0502040204020203" pitchFamily="34" charset="0"/>
            </a:endParaRPr>
          </a:p>
        </p:txBody>
      </p:sp>
      <p:sp>
        <p:nvSpPr>
          <p:cNvPr id="92" name="Tijdelijke aanduiding voor voettekst 91">
            <a:extLst>
              <a:ext uri="{FF2B5EF4-FFF2-40B4-BE49-F238E27FC236}">
                <a16:creationId xmlns:a16="http://schemas.microsoft.com/office/drawing/2014/main" id="{76A18230-D6BE-24AA-B5ED-A09D1F6582CF}"/>
              </a:ext>
            </a:extLst>
          </p:cNvPr>
          <p:cNvSpPr>
            <a:spLocks noGrp="1"/>
          </p:cNvSpPr>
          <p:nvPr>
            <p:ph type="ftr" sz="quarter" idx="31"/>
          </p:nvPr>
        </p:nvSpPr>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a:ln>
                  <a:noFill/>
                </a:ln>
                <a:solidFill>
                  <a:srgbClr val="FFFFFF"/>
                </a:solidFill>
                <a:effectLst/>
                <a:uLnTx/>
                <a:uFillTx/>
                <a:latin typeface="Archivo Narrow"/>
                <a:ea typeface="+mn-ea"/>
                <a:cs typeface="Segoe UI Light" panose="020B0502040204020203" pitchFamily="34" charset="0"/>
              </a:rPr>
              <a:t>Voettekst</a:t>
            </a:r>
            <a:endParaRPr kumimoji="0" lang="nl-NL" sz="900" b="0" i="0" u="none" strike="noStrike" kern="1200" cap="none" spc="0" normalizeH="0" baseline="0" noProof="0" dirty="0">
              <a:ln>
                <a:noFill/>
              </a:ln>
              <a:solidFill>
                <a:srgbClr val="FFFFFF"/>
              </a:solidFill>
              <a:effectLst/>
              <a:uLnTx/>
              <a:uFillTx/>
              <a:latin typeface="Archivo Narrow"/>
              <a:ea typeface="+mn-ea"/>
              <a:cs typeface="Segoe UI Light" panose="020B0502040204020203" pitchFamily="34" charset="0"/>
            </a:endParaRPr>
          </a:p>
        </p:txBody>
      </p:sp>
      <p:sp>
        <p:nvSpPr>
          <p:cNvPr id="93" name="Tijdelijke aanduiding voor dianummer 92">
            <a:extLst>
              <a:ext uri="{FF2B5EF4-FFF2-40B4-BE49-F238E27FC236}">
                <a16:creationId xmlns:a16="http://schemas.microsoft.com/office/drawing/2014/main" id="{6E023FCD-B781-2E6F-50CB-CC065CD56A06}"/>
              </a:ext>
            </a:extLst>
          </p:cNvPr>
          <p:cNvSpPr>
            <a:spLocks noGrp="1"/>
          </p:cNvSpPr>
          <p:nvPr>
            <p:ph type="sldNum" sz="quarter" idx="32"/>
          </p:nvPr>
        </p:nvSpPr>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E843DB9-9987-4157-AB9C-CEA8D7D910BB}" type="slidenum">
              <a:rPr kumimoji="0" lang="nl-NL" sz="1000" b="1" i="0" u="none" strike="noStrike" kern="1200" cap="none" spc="0" normalizeH="0" baseline="0" noProof="0" smtClean="0">
                <a:ln>
                  <a:noFill/>
                </a:ln>
                <a:solidFill>
                  <a:srgbClr val="FFFFFF"/>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‹nr.›</a:t>
            </a:fld>
            <a:endParaRPr kumimoji="0" lang="nl-NL" sz="1000" b="1" i="0" u="none" strike="noStrike" kern="1200" cap="none" spc="0" normalizeH="0" baseline="0" noProof="0" dirty="0">
              <a:ln>
                <a:noFill/>
              </a:ln>
              <a:solidFill>
                <a:srgbClr val="FFFFFF"/>
              </a:solidFill>
              <a:effectLst/>
              <a:uLnTx/>
              <a:uFillTx/>
              <a:latin typeface="Archivo Narrow"/>
              <a:ea typeface="+mn-ea"/>
              <a:cs typeface="Segoe UI Light" panose="020B0502040204020203" pitchFamily="34" charset="0"/>
            </a:endParaRPr>
          </a:p>
        </p:txBody>
      </p:sp>
      <p:grpSp>
        <p:nvGrpSpPr>
          <p:cNvPr id="119" name="Groep 118">
            <a:extLst>
              <a:ext uri="{FF2B5EF4-FFF2-40B4-BE49-F238E27FC236}">
                <a16:creationId xmlns:a16="http://schemas.microsoft.com/office/drawing/2014/main" id="{B3E946C9-AFC0-E543-BEAB-65A3BAA0B1C9}"/>
              </a:ext>
            </a:extLst>
          </p:cNvPr>
          <p:cNvGrpSpPr/>
          <p:nvPr userDrawn="1"/>
        </p:nvGrpSpPr>
        <p:grpSpPr>
          <a:xfrm>
            <a:off x="-3793062" y="-3175"/>
            <a:ext cx="3693661" cy="5359349"/>
            <a:chOff x="-3793062" y="-3175"/>
            <a:chExt cx="3693661" cy="5359349"/>
          </a:xfrm>
        </p:grpSpPr>
        <p:sp>
          <p:nvSpPr>
            <p:cNvPr id="120" name="Rechthoek 119">
              <a:extLst>
                <a:ext uri="{FF2B5EF4-FFF2-40B4-BE49-F238E27FC236}">
                  <a16:creationId xmlns:a16="http://schemas.microsoft.com/office/drawing/2014/main" id="{DE7108A2-6299-E1A4-A2EC-FEF6762402B9}"/>
                </a:ext>
              </a:extLst>
            </p:cNvPr>
            <p:cNvSpPr/>
            <p:nvPr userDrawn="1"/>
          </p:nvSpPr>
          <p:spPr>
            <a:xfrm>
              <a:off x="-3792515" y="-3175"/>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LIJSTNIVEAU kiezen</a:t>
              </a:r>
            </a:p>
          </p:txBody>
        </p:sp>
        <p:sp>
          <p:nvSpPr>
            <p:cNvPr id="121" name="Rechthoek 120">
              <a:extLst>
                <a:ext uri="{FF2B5EF4-FFF2-40B4-BE49-F238E27FC236}">
                  <a16:creationId xmlns:a16="http://schemas.microsoft.com/office/drawing/2014/main" id="{7D7AE165-80AE-8A5B-5C74-90D2C60BB3FE}"/>
                </a:ext>
              </a:extLst>
            </p:cNvPr>
            <p:cNvSpPr/>
            <p:nvPr userDrawn="1"/>
          </p:nvSpPr>
          <p:spPr>
            <a:xfrm>
              <a:off x="-3793062" y="1739319"/>
              <a:ext cx="3593091" cy="27059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914400" rtl="0" eaLnBrk="1" fontAlgn="auto" latinLnBrk="0" hangingPunct="1">
                <a:lnSpc>
                  <a:spcPct val="90000"/>
                </a:lnSpc>
                <a:spcBef>
                  <a:spcPts val="200"/>
                </a:spcBef>
                <a:spcAft>
                  <a:spcPts val="200"/>
                </a:spcAft>
                <a:buClrTx/>
                <a:buSzTx/>
                <a:buFontTx/>
                <a:buNone/>
                <a:tabLst/>
                <a:defRPr/>
              </a:pPr>
              <a:endParaRPr kumimoji="0" lang="nl-NL" sz="1600" b="0" i="0" u="none" strike="noStrike" kern="1200" cap="none" spc="0" normalizeH="0" baseline="0" noProof="0" dirty="0" err="1">
                <a:ln>
                  <a:noFill/>
                </a:ln>
                <a:solidFill>
                  <a:srgbClr val="FFFFFF"/>
                </a:solidFill>
                <a:effectLst/>
                <a:uLnTx/>
                <a:uFillTx/>
                <a:latin typeface="Archivo Narrow"/>
                <a:ea typeface="+mn-ea"/>
                <a:cs typeface="+mn-cs"/>
              </a:endParaRPr>
            </a:p>
          </p:txBody>
        </p:sp>
        <p:sp>
          <p:nvSpPr>
            <p:cNvPr id="122" name="Ovaal 121">
              <a:extLst>
                <a:ext uri="{FF2B5EF4-FFF2-40B4-BE49-F238E27FC236}">
                  <a16:creationId xmlns:a16="http://schemas.microsoft.com/office/drawing/2014/main" id="{16C584EA-2DDF-BCFA-2561-429DAED36808}"/>
                </a:ext>
              </a:extLst>
            </p:cNvPr>
            <p:cNvSpPr/>
            <p:nvPr userDrawn="1"/>
          </p:nvSpPr>
          <p:spPr>
            <a:xfrm>
              <a:off x="-3610533" y="1834309"/>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1</a:t>
              </a:r>
            </a:p>
          </p:txBody>
        </p:sp>
        <p:sp>
          <p:nvSpPr>
            <p:cNvPr id="123" name="Rechthoek 122">
              <a:extLst>
                <a:ext uri="{FF2B5EF4-FFF2-40B4-BE49-F238E27FC236}">
                  <a16:creationId xmlns:a16="http://schemas.microsoft.com/office/drawing/2014/main" id="{81A5CE34-AD0D-6069-1093-F1BC8324CD9B}"/>
                </a:ext>
              </a:extLst>
            </p:cNvPr>
            <p:cNvSpPr/>
            <p:nvPr userDrawn="1"/>
          </p:nvSpPr>
          <p:spPr>
            <a:xfrm>
              <a:off x="-3325765" y="1834309"/>
              <a:ext cx="2949220" cy="180000"/>
            </a:xfrm>
            <a:prstGeom prst="rect">
              <a:avLst/>
            </a:prstGeom>
            <a:noFill/>
            <a:ln w="25400" cap="flat" cmpd="sng" algn="ctr">
              <a:noFill/>
              <a:prstDash val="solid"/>
            </a:ln>
            <a:effectLst/>
          </p:spPr>
          <p:txBody>
            <a:bodyPr lIns="0" tIns="0" rIns="0" bIns="0" rtlCol="0" anchor="ctr"/>
            <a:lstStyle/>
            <a:p>
              <a:pPr marL="177800" marR="0" lvl="0" indent="-177800" algn="l" defTabSz="914400" rtl="0" eaLnBrk="1" fontAlgn="auto" latinLnBrk="0" hangingPunct="1">
                <a:lnSpc>
                  <a:spcPct val="100000"/>
                </a:lnSpc>
                <a:spcBef>
                  <a:spcPts val="600"/>
                </a:spcBef>
                <a:spcAft>
                  <a:spcPts val="600"/>
                </a:spcAft>
                <a:buClr>
                  <a:srgbClr val="001935"/>
                </a:buClr>
                <a:buSzTx/>
                <a:buFontTx/>
                <a:buBlip>
                  <a:blip r:embed="rId2"/>
                </a:buBlip>
                <a:tabLst/>
                <a:defRPr/>
              </a:pPr>
              <a:r>
                <a:rPr kumimoji="0" lang="nl-NL" sz="1200" b="0" i="0" u="none" strike="noStrike" kern="0" cap="none" spc="0" normalizeH="0" baseline="0" noProof="0" dirty="0" err="1">
                  <a:ln>
                    <a:noFill/>
                  </a:ln>
                  <a:solidFill>
                    <a:srgbClr val="FFFFFF"/>
                  </a:solidFill>
                  <a:effectLst/>
                  <a:uLnTx/>
                  <a:uFillTx/>
                  <a:latin typeface="Archivo Narrow"/>
                  <a:ea typeface="+mn-ea"/>
                  <a:cs typeface="Calibri" panose="020F0502020204030204" pitchFamily="34" charset="0"/>
                </a:rPr>
                <a:t>Bullet</a:t>
              </a:r>
              <a:endParaRPr kumimoji="0" lang="nl-NL" sz="1200" b="0" i="0" u="none" strike="noStrike" kern="0" cap="none" spc="0" normalizeH="0" baseline="0" noProof="0" dirty="0">
                <a:ln>
                  <a:noFill/>
                </a:ln>
                <a:solidFill>
                  <a:srgbClr val="FFFFFF"/>
                </a:solidFill>
                <a:effectLst/>
                <a:uLnTx/>
                <a:uFillTx/>
                <a:latin typeface="Archivo Narrow"/>
                <a:ea typeface="+mn-ea"/>
                <a:cs typeface="Calibri" panose="020F0502020204030204" pitchFamily="34" charset="0"/>
              </a:endParaRPr>
            </a:p>
          </p:txBody>
        </p:sp>
        <p:sp>
          <p:nvSpPr>
            <p:cNvPr id="124" name="Ovaal 123">
              <a:extLst>
                <a:ext uri="{FF2B5EF4-FFF2-40B4-BE49-F238E27FC236}">
                  <a16:creationId xmlns:a16="http://schemas.microsoft.com/office/drawing/2014/main" id="{C2AB8172-9018-2033-9260-9B50C69FBCCB}"/>
                </a:ext>
              </a:extLst>
            </p:cNvPr>
            <p:cNvSpPr/>
            <p:nvPr userDrawn="1"/>
          </p:nvSpPr>
          <p:spPr>
            <a:xfrm>
              <a:off x="-3610533" y="2125593"/>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2</a:t>
              </a:r>
            </a:p>
          </p:txBody>
        </p:sp>
        <p:sp>
          <p:nvSpPr>
            <p:cNvPr id="125" name="Rechthoek 124">
              <a:extLst>
                <a:ext uri="{FF2B5EF4-FFF2-40B4-BE49-F238E27FC236}">
                  <a16:creationId xmlns:a16="http://schemas.microsoft.com/office/drawing/2014/main" id="{6B96CFDE-A3C7-D31C-E9A8-24387002F892}"/>
                </a:ext>
              </a:extLst>
            </p:cNvPr>
            <p:cNvSpPr/>
            <p:nvPr userDrawn="1"/>
          </p:nvSpPr>
          <p:spPr>
            <a:xfrm>
              <a:off x="-3610533" y="1192938"/>
              <a:ext cx="3229047" cy="459227"/>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Gebruik onder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‘Start’</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lijstniveau-knoppen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om een tekst niveau te kiezen. </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uit:</a:t>
              </a:r>
            </a:p>
          </p:txBody>
        </p:sp>
        <p:sp>
          <p:nvSpPr>
            <p:cNvPr id="126" name="Rechthoek 125">
              <a:extLst>
                <a:ext uri="{FF2B5EF4-FFF2-40B4-BE49-F238E27FC236}">
                  <a16:creationId xmlns:a16="http://schemas.microsoft.com/office/drawing/2014/main" id="{A5DD3DDB-66D8-D0C8-4891-C5D4FAC0B2C7}"/>
                </a:ext>
              </a:extLst>
            </p:cNvPr>
            <p:cNvSpPr/>
            <p:nvPr userDrawn="1"/>
          </p:nvSpPr>
          <p:spPr>
            <a:xfrm>
              <a:off x="-3325765" y="2125698"/>
              <a:ext cx="2949220" cy="180000"/>
            </a:xfrm>
            <a:prstGeom prst="rect">
              <a:avLst/>
            </a:prstGeom>
            <a:noFill/>
            <a:ln w="25400" cap="flat" cmpd="sng" algn="ctr">
              <a:noFill/>
              <a:prstDash val="solid"/>
            </a:ln>
            <a:effectLst/>
          </p:spPr>
          <p:txBody>
            <a:bodyPr lIns="0" tIns="0" rIns="0" bIns="0" rtlCol="0" anchor="ctr"/>
            <a:lstStyle/>
            <a:p>
              <a:pPr marL="361950" marR="0" lvl="0" indent="-184150" algn="l" defTabSz="914400" rtl="0" eaLnBrk="1" fontAlgn="auto" latinLnBrk="0" hangingPunct="1">
                <a:lnSpc>
                  <a:spcPct val="100000"/>
                </a:lnSpc>
                <a:spcBef>
                  <a:spcPts val="600"/>
                </a:spcBef>
                <a:spcAft>
                  <a:spcPts val="600"/>
                </a:spcAft>
                <a:buClr>
                  <a:srgbClr val="E74011"/>
                </a:buClr>
                <a:buSzTx/>
                <a:buFontTx/>
                <a:buBlip>
                  <a:blip r:embed="rId2"/>
                </a:buBlip>
                <a:tabLst/>
                <a:defRPr/>
              </a:pPr>
              <a:r>
                <a:rPr kumimoji="0" lang="nl-NL" sz="1200" b="0" i="0" u="none" strike="noStrike" kern="0" cap="none" spc="0" normalizeH="0" baseline="0" noProof="0" dirty="0">
                  <a:ln>
                    <a:noFill/>
                  </a:ln>
                  <a:solidFill>
                    <a:srgbClr val="FFFFFF"/>
                  </a:solidFill>
                  <a:effectLst/>
                  <a:uLnTx/>
                  <a:uFillTx/>
                  <a:latin typeface="Archivo Narrow"/>
                  <a:ea typeface="+mn-ea"/>
                  <a:cs typeface="Calibri" panose="020F0502020204030204" pitchFamily="34" charset="0"/>
                </a:rPr>
                <a:t>Sub-</a:t>
              </a:r>
              <a:r>
                <a:rPr kumimoji="0" lang="nl-NL" sz="1200" b="0" i="0" u="none" strike="noStrike" kern="0" cap="none" spc="0" normalizeH="0" baseline="0" noProof="0" dirty="0" err="1">
                  <a:ln>
                    <a:noFill/>
                  </a:ln>
                  <a:solidFill>
                    <a:srgbClr val="FFFFFF"/>
                  </a:solidFill>
                  <a:effectLst/>
                  <a:uLnTx/>
                  <a:uFillTx/>
                  <a:latin typeface="Archivo Narrow"/>
                  <a:ea typeface="+mn-ea"/>
                  <a:cs typeface="Calibri" panose="020F0502020204030204" pitchFamily="34" charset="0"/>
                </a:rPr>
                <a:t>bullet</a:t>
              </a:r>
              <a:r>
                <a:rPr kumimoji="0" lang="nl-NL" sz="1200" b="0" i="0" u="none" strike="noStrike" kern="0" cap="none" spc="0" normalizeH="0" baseline="0" noProof="0" dirty="0">
                  <a:ln>
                    <a:noFill/>
                  </a:ln>
                  <a:solidFill>
                    <a:srgbClr val="FFFFFF"/>
                  </a:solidFill>
                  <a:effectLst/>
                  <a:uLnTx/>
                  <a:uFillTx/>
                  <a:latin typeface="Archivo Narrow"/>
                  <a:ea typeface="+mn-ea"/>
                  <a:cs typeface="Calibri" panose="020F0502020204030204" pitchFamily="34" charset="0"/>
                </a:rPr>
                <a:t> #1</a:t>
              </a:r>
            </a:p>
          </p:txBody>
        </p:sp>
        <p:sp>
          <p:nvSpPr>
            <p:cNvPr id="127" name="Ovaal 126">
              <a:extLst>
                <a:ext uri="{FF2B5EF4-FFF2-40B4-BE49-F238E27FC236}">
                  <a16:creationId xmlns:a16="http://schemas.microsoft.com/office/drawing/2014/main" id="{408B07E7-A7F2-E4DC-9DBD-17F1EA33546B}"/>
                </a:ext>
              </a:extLst>
            </p:cNvPr>
            <p:cNvSpPr/>
            <p:nvPr userDrawn="1"/>
          </p:nvSpPr>
          <p:spPr>
            <a:xfrm>
              <a:off x="-3610533" y="2416877"/>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3</a:t>
              </a:r>
            </a:p>
          </p:txBody>
        </p:sp>
        <p:sp>
          <p:nvSpPr>
            <p:cNvPr id="128" name="Rechthoek 127">
              <a:extLst>
                <a:ext uri="{FF2B5EF4-FFF2-40B4-BE49-F238E27FC236}">
                  <a16:creationId xmlns:a16="http://schemas.microsoft.com/office/drawing/2014/main" id="{78549E8B-E9D6-761E-F625-17729ED90E29}"/>
                </a:ext>
              </a:extLst>
            </p:cNvPr>
            <p:cNvSpPr/>
            <p:nvPr userDrawn="1"/>
          </p:nvSpPr>
          <p:spPr>
            <a:xfrm>
              <a:off x="-3325765" y="2417087"/>
              <a:ext cx="2949220" cy="180000"/>
            </a:xfrm>
            <a:prstGeom prst="rect">
              <a:avLst/>
            </a:prstGeom>
            <a:noFill/>
            <a:ln w="25400" cap="flat" cmpd="sng" algn="ctr">
              <a:noFill/>
              <a:prstDash val="solid"/>
            </a:ln>
            <a:effectLst/>
          </p:spPr>
          <p:txBody>
            <a:bodyPr lIns="0" tIns="0" rIns="0" bIns="0" rtlCol="0" anchor="ctr"/>
            <a:lstStyle/>
            <a:p>
              <a:pPr marL="539750" marR="0" lvl="0" indent="-177800" algn="l" defTabSz="914400" rtl="0" eaLnBrk="1" fontAlgn="auto" latinLnBrk="0" hangingPunct="1">
                <a:lnSpc>
                  <a:spcPct val="100000"/>
                </a:lnSpc>
                <a:spcBef>
                  <a:spcPts val="600"/>
                </a:spcBef>
                <a:spcAft>
                  <a:spcPts val="600"/>
                </a:spcAft>
                <a:buClr>
                  <a:srgbClr val="001935"/>
                </a:buClr>
                <a:buSzTx/>
                <a:buFontTx/>
                <a:buBlip>
                  <a:blip r:embed="rId2"/>
                </a:buBlip>
                <a:tabLst/>
                <a:defRPr/>
              </a:pPr>
              <a:r>
                <a:rPr kumimoji="0" lang="nl-NL" sz="1200" b="0" i="0" u="none" strike="noStrike" kern="0" cap="none" spc="0" normalizeH="0" baseline="0" noProof="0" dirty="0">
                  <a:ln>
                    <a:noFill/>
                  </a:ln>
                  <a:solidFill>
                    <a:srgbClr val="FFFFFF"/>
                  </a:solidFill>
                  <a:effectLst/>
                  <a:uLnTx/>
                  <a:uFillTx/>
                  <a:latin typeface="Archivo Narrow"/>
                  <a:ea typeface="+mn-ea"/>
                  <a:cs typeface="Calibri" panose="020F0502020204030204" pitchFamily="34" charset="0"/>
                </a:rPr>
                <a:t>Sub-</a:t>
              </a:r>
              <a:r>
                <a:rPr kumimoji="0" lang="nl-NL" sz="1200" b="0" i="0" u="none" strike="noStrike" kern="0" cap="none" spc="0" normalizeH="0" baseline="0" noProof="0" dirty="0" err="1">
                  <a:ln>
                    <a:noFill/>
                  </a:ln>
                  <a:solidFill>
                    <a:srgbClr val="FFFFFF"/>
                  </a:solidFill>
                  <a:effectLst/>
                  <a:uLnTx/>
                  <a:uFillTx/>
                  <a:latin typeface="Archivo Narrow"/>
                  <a:ea typeface="+mn-ea"/>
                  <a:cs typeface="Calibri" panose="020F0502020204030204" pitchFamily="34" charset="0"/>
                </a:rPr>
                <a:t>bullet</a:t>
              </a:r>
              <a:r>
                <a:rPr kumimoji="0" lang="nl-NL" sz="1200" b="0" i="0" u="none" strike="noStrike" kern="0" cap="none" spc="0" normalizeH="0" baseline="0" noProof="0" dirty="0">
                  <a:ln>
                    <a:noFill/>
                  </a:ln>
                  <a:solidFill>
                    <a:srgbClr val="FFFFFF"/>
                  </a:solidFill>
                  <a:effectLst/>
                  <a:uLnTx/>
                  <a:uFillTx/>
                  <a:latin typeface="Archivo Narrow"/>
                  <a:ea typeface="+mn-ea"/>
                  <a:cs typeface="Calibri" panose="020F0502020204030204" pitchFamily="34" charset="0"/>
                </a:rPr>
                <a:t> #2</a:t>
              </a:r>
            </a:p>
          </p:txBody>
        </p:sp>
        <p:sp>
          <p:nvSpPr>
            <p:cNvPr id="129" name="Ovaal 128">
              <a:extLst>
                <a:ext uri="{FF2B5EF4-FFF2-40B4-BE49-F238E27FC236}">
                  <a16:creationId xmlns:a16="http://schemas.microsoft.com/office/drawing/2014/main" id="{A733AB1C-258D-BD76-93F0-0497E5A0218A}"/>
                </a:ext>
              </a:extLst>
            </p:cNvPr>
            <p:cNvSpPr/>
            <p:nvPr userDrawn="1"/>
          </p:nvSpPr>
          <p:spPr>
            <a:xfrm>
              <a:off x="-3610533" y="2708161"/>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4</a:t>
              </a:r>
            </a:p>
          </p:txBody>
        </p:sp>
        <p:sp>
          <p:nvSpPr>
            <p:cNvPr id="130" name="Rechthoek 129">
              <a:extLst>
                <a:ext uri="{FF2B5EF4-FFF2-40B4-BE49-F238E27FC236}">
                  <a16:creationId xmlns:a16="http://schemas.microsoft.com/office/drawing/2014/main" id="{1AC374E6-EA55-51EB-D295-CD07ED7F373C}"/>
                </a:ext>
              </a:extLst>
            </p:cNvPr>
            <p:cNvSpPr/>
            <p:nvPr userDrawn="1"/>
          </p:nvSpPr>
          <p:spPr>
            <a:xfrm>
              <a:off x="-3325765" y="2708476"/>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rgbClr val="001935"/>
                </a:buClr>
                <a:buSzTx/>
                <a:buFont typeface="Calibri" panose="020F0502020204030204" pitchFamily="34" charset="0"/>
                <a:buNone/>
                <a:tabLst/>
                <a:defRPr/>
              </a:pPr>
              <a:r>
                <a:rPr kumimoji="0" lang="nl-NL" sz="1200" b="0" i="0" u="none" strike="noStrike" kern="0" cap="none" spc="0" normalizeH="0" baseline="0" noProof="0" dirty="0">
                  <a:ln>
                    <a:noFill/>
                  </a:ln>
                  <a:solidFill>
                    <a:srgbClr val="FFFFFF"/>
                  </a:solidFill>
                  <a:effectLst/>
                  <a:uLnTx/>
                  <a:uFillTx/>
                  <a:latin typeface="Archivo Narrow"/>
                  <a:ea typeface="+mn-ea"/>
                  <a:cs typeface="Calibri" panose="020F0502020204030204" pitchFamily="34" charset="0"/>
                </a:rPr>
                <a:t>Leestekst</a:t>
              </a:r>
            </a:p>
          </p:txBody>
        </p:sp>
        <p:sp>
          <p:nvSpPr>
            <p:cNvPr id="131" name="Ovaal 130">
              <a:extLst>
                <a:ext uri="{FF2B5EF4-FFF2-40B4-BE49-F238E27FC236}">
                  <a16:creationId xmlns:a16="http://schemas.microsoft.com/office/drawing/2014/main" id="{9C514D45-DDA2-891F-28C5-E16864926BB6}"/>
                </a:ext>
              </a:extLst>
            </p:cNvPr>
            <p:cNvSpPr/>
            <p:nvPr userDrawn="1"/>
          </p:nvSpPr>
          <p:spPr>
            <a:xfrm>
              <a:off x="-3610533" y="2999445"/>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5</a:t>
              </a:r>
            </a:p>
          </p:txBody>
        </p:sp>
        <p:sp>
          <p:nvSpPr>
            <p:cNvPr id="132" name="Rechthoek 131">
              <a:extLst>
                <a:ext uri="{FF2B5EF4-FFF2-40B4-BE49-F238E27FC236}">
                  <a16:creationId xmlns:a16="http://schemas.microsoft.com/office/drawing/2014/main" id="{4521E339-A4C8-1AD2-115F-C8DD7B6B98AC}"/>
                </a:ext>
              </a:extLst>
            </p:cNvPr>
            <p:cNvSpPr/>
            <p:nvPr userDrawn="1"/>
          </p:nvSpPr>
          <p:spPr>
            <a:xfrm>
              <a:off x="-3325765" y="2999865"/>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rgbClr val="001935"/>
                </a:buClr>
                <a:buSzTx/>
                <a:buFont typeface="Calibri" panose="020F0502020204030204" pitchFamily="34" charset="0"/>
                <a:buNone/>
                <a:tabLst/>
                <a:defRPr/>
              </a:pPr>
              <a:r>
                <a:rPr kumimoji="0" lang="nl-NL" sz="2000" b="1" i="0" u="none" strike="noStrike" kern="0" cap="none" spc="0" normalizeH="0" baseline="0" noProof="0" dirty="0">
                  <a:ln>
                    <a:noFill/>
                  </a:ln>
                  <a:solidFill>
                    <a:srgbClr val="008ACF"/>
                  </a:solidFill>
                  <a:effectLst/>
                  <a:uLnTx/>
                  <a:uFillTx/>
                  <a:latin typeface="Archivo Narrow"/>
                  <a:ea typeface="+mn-ea"/>
                  <a:cs typeface="Calibri" panose="020F0502020204030204" pitchFamily="34" charset="0"/>
                </a:rPr>
                <a:t>Subtitel #1</a:t>
              </a:r>
            </a:p>
          </p:txBody>
        </p:sp>
        <p:sp>
          <p:nvSpPr>
            <p:cNvPr id="133" name="Ovaal 132">
              <a:extLst>
                <a:ext uri="{FF2B5EF4-FFF2-40B4-BE49-F238E27FC236}">
                  <a16:creationId xmlns:a16="http://schemas.microsoft.com/office/drawing/2014/main" id="{90AC58DA-F870-F26E-A2EF-F64C8750B8CC}"/>
                </a:ext>
              </a:extLst>
            </p:cNvPr>
            <p:cNvSpPr/>
            <p:nvPr userDrawn="1"/>
          </p:nvSpPr>
          <p:spPr>
            <a:xfrm>
              <a:off x="-3610533" y="3290729"/>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6</a:t>
              </a:r>
            </a:p>
          </p:txBody>
        </p:sp>
        <p:sp>
          <p:nvSpPr>
            <p:cNvPr id="134" name="Rechthoek 133">
              <a:extLst>
                <a:ext uri="{FF2B5EF4-FFF2-40B4-BE49-F238E27FC236}">
                  <a16:creationId xmlns:a16="http://schemas.microsoft.com/office/drawing/2014/main" id="{178A2A49-42E6-0F22-01B9-29EC49ABF3A9}"/>
                </a:ext>
              </a:extLst>
            </p:cNvPr>
            <p:cNvSpPr/>
            <p:nvPr userDrawn="1"/>
          </p:nvSpPr>
          <p:spPr>
            <a:xfrm>
              <a:off x="-3325765" y="3582643"/>
              <a:ext cx="2949220" cy="180000"/>
            </a:xfrm>
            <a:prstGeom prst="rect">
              <a:avLst/>
            </a:prstGeom>
            <a:noFill/>
            <a:ln w="25400" cap="flat" cmpd="sng" algn="ctr">
              <a:noFill/>
              <a:prstDash val="solid"/>
            </a:ln>
            <a:effectLst/>
          </p:spPr>
          <p:txBody>
            <a:bodyPr lIns="0" tIns="0" rIns="0" bIns="0" rtlCol="0" anchor="ctr"/>
            <a:lstStyle/>
            <a:p>
              <a:pPr marL="266700" marR="0" lvl="0" indent="-266700" algn="l" defTabSz="914400" rtl="0" eaLnBrk="1" fontAlgn="auto" latinLnBrk="0" hangingPunct="1">
                <a:lnSpc>
                  <a:spcPct val="100000"/>
                </a:lnSpc>
                <a:spcBef>
                  <a:spcPts val="600"/>
                </a:spcBef>
                <a:spcAft>
                  <a:spcPts val="600"/>
                </a:spcAft>
                <a:buClr>
                  <a:srgbClr val="008ACF"/>
                </a:buClr>
                <a:buSzTx/>
                <a:buFont typeface="+mj-lt"/>
                <a:buAutoNum type="arabicPeriod"/>
                <a:tabLst/>
                <a:defRPr/>
              </a:pPr>
              <a:r>
                <a:rPr kumimoji="0" lang="nl-NL" sz="1200" b="0" i="0" u="none" strike="noStrike" kern="0" cap="none" spc="0" normalizeH="0" baseline="0" noProof="0" dirty="0">
                  <a:ln>
                    <a:noFill/>
                  </a:ln>
                  <a:solidFill>
                    <a:srgbClr val="FFFFFF"/>
                  </a:solidFill>
                  <a:effectLst/>
                  <a:uLnTx/>
                  <a:uFillTx/>
                  <a:latin typeface="Archivo Narrow"/>
                  <a:ea typeface="+mn-ea"/>
                  <a:cs typeface="Calibri" panose="020F0502020204030204" pitchFamily="34" charset="0"/>
                </a:rPr>
                <a:t>Numerieke </a:t>
              </a:r>
              <a:r>
                <a:rPr kumimoji="0" lang="nl-NL" sz="1200" b="0" i="0" u="none" strike="noStrike" kern="0" cap="none" spc="0" normalizeH="0" baseline="0" noProof="0" dirty="0" err="1">
                  <a:ln>
                    <a:noFill/>
                  </a:ln>
                  <a:solidFill>
                    <a:srgbClr val="FFFFFF"/>
                  </a:solidFill>
                  <a:effectLst/>
                  <a:uLnTx/>
                  <a:uFillTx/>
                  <a:latin typeface="Archivo Narrow"/>
                  <a:ea typeface="+mn-ea"/>
                  <a:cs typeface="Calibri" panose="020F0502020204030204" pitchFamily="34" charset="0"/>
                </a:rPr>
                <a:t>bullet</a:t>
              </a:r>
              <a:endParaRPr kumimoji="0" lang="nl-NL" sz="1200" b="0" i="0" u="none" strike="noStrike" kern="0" cap="none" spc="0" normalizeH="0" baseline="0" noProof="0" dirty="0">
                <a:ln>
                  <a:noFill/>
                </a:ln>
                <a:solidFill>
                  <a:srgbClr val="FFFFFF"/>
                </a:solidFill>
                <a:effectLst/>
                <a:uLnTx/>
                <a:uFillTx/>
                <a:latin typeface="Archivo Narrow"/>
                <a:ea typeface="+mn-ea"/>
                <a:cs typeface="Calibri" panose="020F0502020204030204" pitchFamily="34" charset="0"/>
              </a:endParaRPr>
            </a:p>
          </p:txBody>
        </p:sp>
        <p:sp>
          <p:nvSpPr>
            <p:cNvPr id="135" name="Ovaal 134">
              <a:extLst>
                <a:ext uri="{FF2B5EF4-FFF2-40B4-BE49-F238E27FC236}">
                  <a16:creationId xmlns:a16="http://schemas.microsoft.com/office/drawing/2014/main" id="{E62327A0-BBE1-66A5-984E-85FBED96E8F4}"/>
                </a:ext>
              </a:extLst>
            </p:cNvPr>
            <p:cNvSpPr/>
            <p:nvPr userDrawn="1"/>
          </p:nvSpPr>
          <p:spPr>
            <a:xfrm>
              <a:off x="-3610533" y="3582013"/>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7</a:t>
              </a:r>
            </a:p>
          </p:txBody>
        </p:sp>
        <p:sp>
          <p:nvSpPr>
            <p:cNvPr id="136" name="Rechthoek 135">
              <a:extLst>
                <a:ext uri="{FF2B5EF4-FFF2-40B4-BE49-F238E27FC236}">
                  <a16:creationId xmlns:a16="http://schemas.microsoft.com/office/drawing/2014/main" id="{0707717C-D33C-9AA0-44AE-79BF6927352A}"/>
                </a:ext>
              </a:extLst>
            </p:cNvPr>
            <p:cNvSpPr/>
            <p:nvPr userDrawn="1"/>
          </p:nvSpPr>
          <p:spPr>
            <a:xfrm>
              <a:off x="-3332180" y="3874032"/>
              <a:ext cx="2949220" cy="180000"/>
            </a:xfrm>
            <a:prstGeom prst="rect">
              <a:avLst/>
            </a:prstGeom>
            <a:noFill/>
            <a:ln w="25400" cap="flat" cmpd="sng" algn="ctr">
              <a:noFill/>
              <a:prstDash val="solid"/>
            </a:ln>
            <a:effectLst/>
          </p:spPr>
          <p:txBody>
            <a:bodyPr lIns="0" tIns="0" rIns="0" bIns="0" rtlCol="0" anchor="ctr"/>
            <a:lstStyle/>
            <a:p>
              <a:pPr marL="538163" marR="0" lvl="0" indent="-269875" algn="l" defTabSz="914400" rtl="0" eaLnBrk="1" fontAlgn="auto" latinLnBrk="0" hangingPunct="1">
                <a:lnSpc>
                  <a:spcPct val="100000"/>
                </a:lnSpc>
                <a:spcBef>
                  <a:spcPts val="600"/>
                </a:spcBef>
                <a:spcAft>
                  <a:spcPts val="600"/>
                </a:spcAft>
                <a:buClr>
                  <a:srgbClr val="008ACF"/>
                </a:buClr>
                <a:buSzTx/>
                <a:buFont typeface="+mj-lt"/>
                <a:buAutoNum type="alphaLcPeriod"/>
                <a:tabLst/>
                <a:defRPr/>
              </a:pPr>
              <a:r>
                <a:rPr kumimoji="0" lang="nl-NL" sz="1200" b="0" i="0" u="none" strike="noStrike" kern="0" cap="none" spc="0" normalizeH="0" baseline="0" noProof="0" dirty="0">
                  <a:ln>
                    <a:noFill/>
                  </a:ln>
                  <a:solidFill>
                    <a:srgbClr val="FFFFFF"/>
                  </a:solidFill>
                  <a:effectLst/>
                  <a:uLnTx/>
                  <a:uFillTx/>
                  <a:latin typeface="Archivo Narrow"/>
                  <a:ea typeface="+mn-ea"/>
                  <a:cs typeface="Calibri" panose="020F0502020204030204" pitchFamily="34" charset="0"/>
                </a:rPr>
                <a:t>Alfabetische </a:t>
              </a:r>
              <a:r>
                <a:rPr kumimoji="0" lang="nl-NL" sz="1200" b="0" i="0" u="none" strike="noStrike" kern="0" cap="none" spc="0" normalizeH="0" baseline="0" noProof="0" dirty="0" err="1">
                  <a:ln>
                    <a:noFill/>
                  </a:ln>
                  <a:solidFill>
                    <a:srgbClr val="FFFFFF"/>
                  </a:solidFill>
                  <a:effectLst/>
                  <a:uLnTx/>
                  <a:uFillTx/>
                  <a:latin typeface="Archivo Narrow"/>
                  <a:ea typeface="+mn-ea"/>
                  <a:cs typeface="Calibri" panose="020F0502020204030204" pitchFamily="34" charset="0"/>
                </a:rPr>
                <a:t>bullet</a:t>
              </a:r>
              <a:endParaRPr kumimoji="0" lang="nl-NL" sz="1200" b="0" i="0" u="none" strike="noStrike" kern="0" cap="none" spc="0" normalizeH="0" baseline="0" noProof="0" dirty="0">
                <a:ln>
                  <a:noFill/>
                </a:ln>
                <a:solidFill>
                  <a:srgbClr val="FFFFFF"/>
                </a:solidFill>
                <a:effectLst/>
                <a:uLnTx/>
                <a:uFillTx/>
                <a:latin typeface="Archivo Narrow"/>
                <a:ea typeface="+mn-ea"/>
                <a:cs typeface="Calibri" panose="020F0502020204030204" pitchFamily="34" charset="0"/>
              </a:endParaRPr>
            </a:p>
          </p:txBody>
        </p:sp>
        <p:sp>
          <p:nvSpPr>
            <p:cNvPr id="137" name="Ovaal 136">
              <a:extLst>
                <a:ext uri="{FF2B5EF4-FFF2-40B4-BE49-F238E27FC236}">
                  <a16:creationId xmlns:a16="http://schemas.microsoft.com/office/drawing/2014/main" id="{3C5BFCB4-A255-E9F8-F841-8A6484750BA4}"/>
                </a:ext>
              </a:extLst>
            </p:cNvPr>
            <p:cNvSpPr/>
            <p:nvPr userDrawn="1"/>
          </p:nvSpPr>
          <p:spPr>
            <a:xfrm>
              <a:off x="-3610533" y="3873297"/>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8</a:t>
              </a:r>
            </a:p>
          </p:txBody>
        </p:sp>
        <p:sp>
          <p:nvSpPr>
            <p:cNvPr id="138" name="Rechthoek 137">
              <a:extLst>
                <a:ext uri="{FF2B5EF4-FFF2-40B4-BE49-F238E27FC236}">
                  <a16:creationId xmlns:a16="http://schemas.microsoft.com/office/drawing/2014/main" id="{53217E3F-B10D-BC3E-83D9-275C3B318923}"/>
                </a:ext>
              </a:extLst>
            </p:cNvPr>
            <p:cNvSpPr/>
            <p:nvPr userDrawn="1"/>
          </p:nvSpPr>
          <p:spPr>
            <a:xfrm>
              <a:off x="-3325765" y="4165419"/>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rgbClr val="000000"/>
                </a:buClr>
                <a:buSzTx/>
                <a:buFontTx/>
                <a:buNone/>
                <a:tabLst/>
                <a:defRPr/>
              </a:pPr>
              <a:r>
                <a:rPr kumimoji="0" lang="nl-NL" sz="1200" b="0" i="1" u="none" strike="noStrike" kern="0" cap="none" spc="0" normalizeH="0" baseline="0" noProof="0" dirty="0">
                  <a:ln>
                    <a:noFill/>
                  </a:ln>
                  <a:solidFill>
                    <a:srgbClr val="FFFFFF"/>
                  </a:solidFill>
                  <a:effectLst/>
                  <a:uLnTx/>
                  <a:uFillTx/>
                  <a:latin typeface="Archivo Narrow"/>
                  <a:ea typeface="+mn-ea"/>
                  <a:cs typeface="Calibri" panose="020F0502020204030204" pitchFamily="34" charset="0"/>
                </a:rPr>
                <a:t>Bronvermelding</a:t>
              </a:r>
            </a:p>
          </p:txBody>
        </p:sp>
        <p:sp>
          <p:nvSpPr>
            <p:cNvPr id="139" name="Ovaal 138">
              <a:extLst>
                <a:ext uri="{FF2B5EF4-FFF2-40B4-BE49-F238E27FC236}">
                  <a16:creationId xmlns:a16="http://schemas.microsoft.com/office/drawing/2014/main" id="{FC25AA42-AFBB-8655-6C8A-685B0417C7B4}"/>
                </a:ext>
              </a:extLst>
            </p:cNvPr>
            <p:cNvSpPr/>
            <p:nvPr userDrawn="1"/>
          </p:nvSpPr>
          <p:spPr>
            <a:xfrm>
              <a:off x="-3610533" y="4165419"/>
              <a:ext cx="180000" cy="180000"/>
            </a:xfrm>
            <a:prstGeom prst="ellipse">
              <a:avLst/>
            </a:prstGeom>
            <a:solidFill>
              <a:schemeClr val="bg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9</a:t>
              </a:r>
            </a:p>
          </p:txBody>
        </p:sp>
        <p:sp>
          <p:nvSpPr>
            <p:cNvPr id="140" name="Rechthoek 139">
              <a:extLst>
                <a:ext uri="{FF2B5EF4-FFF2-40B4-BE49-F238E27FC236}">
                  <a16:creationId xmlns:a16="http://schemas.microsoft.com/office/drawing/2014/main" id="{3FF237CB-D915-96CF-6E31-4E44BF6208B5}"/>
                </a:ext>
              </a:extLst>
            </p:cNvPr>
            <p:cNvSpPr/>
            <p:nvPr userDrawn="1"/>
          </p:nvSpPr>
          <p:spPr>
            <a:xfrm>
              <a:off x="-3325765" y="3291254"/>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rgbClr val="001935"/>
                </a:buClr>
                <a:buSzTx/>
                <a:buFont typeface="Calibri" panose="020F0502020204030204" pitchFamily="34" charset="0"/>
                <a:buNone/>
                <a:tabLst/>
                <a:defRPr/>
              </a:pPr>
              <a:r>
                <a:rPr kumimoji="0" lang="nl-NL" sz="1600" b="0" i="0" u="none" strike="noStrike" kern="0" cap="none" spc="0" normalizeH="0" baseline="0" noProof="0" dirty="0">
                  <a:ln>
                    <a:noFill/>
                  </a:ln>
                  <a:solidFill>
                    <a:srgbClr val="FFFFFF"/>
                  </a:solidFill>
                  <a:effectLst/>
                  <a:uLnTx/>
                  <a:uFillTx/>
                  <a:latin typeface="Archivo Narrow"/>
                  <a:ea typeface="+mn-ea"/>
                  <a:cs typeface="Calibri" panose="020F0502020204030204" pitchFamily="34" charset="0"/>
                </a:rPr>
                <a:t>Alt. subtitel #2</a:t>
              </a:r>
            </a:p>
          </p:txBody>
        </p:sp>
        <p:sp>
          <p:nvSpPr>
            <p:cNvPr id="141" name="Rechthoek 140">
              <a:extLst>
                <a:ext uri="{FF2B5EF4-FFF2-40B4-BE49-F238E27FC236}">
                  <a16:creationId xmlns:a16="http://schemas.microsoft.com/office/drawing/2014/main" id="{72B1E4F2-8E05-67C3-7A67-D80E2FA2896F}"/>
                </a:ext>
              </a:extLst>
            </p:cNvPr>
            <p:cNvSpPr/>
            <p:nvPr userDrawn="1"/>
          </p:nvSpPr>
          <p:spPr>
            <a:xfrm>
              <a:off x="-3792787" y="4528174"/>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nvGrpSpPr>
            <p:cNvPr id="142" name="ICOON_info">
              <a:extLst>
                <a:ext uri="{FF2B5EF4-FFF2-40B4-BE49-F238E27FC236}">
                  <a16:creationId xmlns:a16="http://schemas.microsoft.com/office/drawing/2014/main" id="{4D41951E-E7BB-0AE9-AEB5-E3E948F8F9AF}"/>
                </a:ext>
              </a:extLst>
            </p:cNvPr>
            <p:cNvGrpSpPr/>
            <p:nvPr userDrawn="1"/>
          </p:nvGrpSpPr>
          <p:grpSpPr>
            <a:xfrm>
              <a:off x="-383086" y="4397011"/>
              <a:ext cx="283685" cy="283685"/>
              <a:chOff x="-510741" y="5913713"/>
              <a:chExt cx="267555" cy="267555"/>
            </a:xfrm>
          </p:grpSpPr>
          <p:sp>
            <p:nvSpPr>
              <p:cNvPr id="190" name="Ovaal 189">
                <a:extLst>
                  <a:ext uri="{FF2B5EF4-FFF2-40B4-BE49-F238E27FC236}">
                    <a16:creationId xmlns:a16="http://schemas.microsoft.com/office/drawing/2014/main" id="{C1143DD8-99A6-7586-9559-443FBB6CFA6C}"/>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1" name="Graphic 163" descr="Informatie">
                <a:extLst>
                  <a:ext uri="{FF2B5EF4-FFF2-40B4-BE49-F238E27FC236}">
                    <a16:creationId xmlns:a16="http://schemas.microsoft.com/office/drawing/2014/main" id="{C7442045-0F21-875B-B84D-2C2C84609BD1}"/>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143" name="VOORBEELD">
              <a:extLst>
                <a:ext uri="{FF2B5EF4-FFF2-40B4-BE49-F238E27FC236}">
                  <a16:creationId xmlns:a16="http://schemas.microsoft.com/office/drawing/2014/main" id="{C38396FA-5FE2-157C-B178-6151A71C1284}"/>
                </a:ext>
              </a:extLst>
            </p:cNvPr>
            <p:cNvGrpSpPr/>
            <p:nvPr userDrawn="1"/>
          </p:nvGrpSpPr>
          <p:grpSpPr>
            <a:xfrm>
              <a:off x="-3611521" y="455499"/>
              <a:ext cx="3234311" cy="558875"/>
              <a:chOff x="-3605171" y="458674"/>
              <a:chExt cx="3234311" cy="558875"/>
            </a:xfrm>
          </p:grpSpPr>
          <p:sp>
            <p:nvSpPr>
              <p:cNvPr id="150" name="Rechthoek 149">
                <a:extLst>
                  <a:ext uri="{FF2B5EF4-FFF2-40B4-BE49-F238E27FC236}">
                    <a16:creationId xmlns:a16="http://schemas.microsoft.com/office/drawing/2014/main" id="{6CC08B61-A708-1515-E52E-5D82197E66C3}"/>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9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Start</a:t>
                </a:r>
              </a:p>
            </p:txBody>
          </p:sp>
          <p:sp>
            <p:nvSpPr>
              <p:cNvPr id="151" name="Rechthoek 150">
                <a:extLst>
                  <a:ext uri="{FF2B5EF4-FFF2-40B4-BE49-F238E27FC236}">
                    <a16:creationId xmlns:a16="http://schemas.microsoft.com/office/drawing/2014/main" id="{CD1CBEBD-FF47-E29F-C9EB-C26C4D46616A}"/>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152" name="Groep 151">
                <a:extLst>
                  <a:ext uri="{FF2B5EF4-FFF2-40B4-BE49-F238E27FC236}">
                    <a16:creationId xmlns:a16="http://schemas.microsoft.com/office/drawing/2014/main" id="{0A42879C-1157-36E9-CF8E-65FCE3DC1115}"/>
                  </a:ext>
                </a:extLst>
              </p:cNvPr>
              <p:cNvGrpSpPr/>
              <p:nvPr userDrawn="1"/>
            </p:nvGrpSpPr>
            <p:grpSpPr>
              <a:xfrm>
                <a:off x="-3386247" y="830871"/>
                <a:ext cx="139423" cy="109566"/>
                <a:chOff x="-2866744" y="827071"/>
                <a:chExt cx="168701" cy="132575"/>
              </a:xfrm>
            </p:grpSpPr>
            <p:grpSp>
              <p:nvGrpSpPr>
                <p:cNvPr id="183" name="Groep 182">
                  <a:extLst>
                    <a:ext uri="{FF2B5EF4-FFF2-40B4-BE49-F238E27FC236}">
                      <a16:creationId xmlns:a16="http://schemas.microsoft.com/office/drawing/2014/main" id="{FDAF84FA-399C-ED98-9D97-C429C1ED3838}"/>
                    </a:ext>
                  </a:extLst>
                </p:cNvPr>
                <p:cNvGrpSpPr/>
                <p:nvPr userDrawn="1"/>
              </p:nvGrpSpPr>
              <p:grpSpPr>
                <a:xfrm>
                  <a:off x="-2866744" y="827071"/>
                  <a:ext cx="168701" cy="132575"/>
                  <a:chOff x="-2866744" y="827071"/>
                  <a:chExt cx="168701" cy="132575"/>
                </a:xfrm>
              </p:grpSpPr>
              <p:cxnSp>
                <p:nvCxnSpPr>
                  <p:cNvPr id="185" name="Rechte verbindingslijn 184">
                    <a:extLst>
                      <a:ext uri="{FF2B5EF4-FFF2-40B4-BE49-F238E27FC236}">
                        <a16:creationId xmlns:a16="http://schemas.microsoft.com/office/drawing/2014/main" id="{EFFF4D87-22FD-B728-5E4F-600402765D0B}"/>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86" name="Rechte verbindingslijn 185">
                    <a:extLst>
                      <a:ext uri="{FF2B5EF4-FFF2-40B4-BE49-F238E27FC236}">
                        <a16:creationId xmlns:a16="http://schemas.microsoft.com/office/drawing/2014/main" id="{ED0F5ECA-C3F1-B489-122E-CBF11CF87B93}"/>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87" name="Rechte verbindingslijn 186">
                    <a:extLst>
                      <a:ext uri="{FF2B5EF4-FFF2-40B4-BE49-F238E27FC236}">
                        <a16:creationId xmlns:a16="http://schemas.microsoft.com/office/drawing/2014/main" id="{6B8E1D6A-65DE-4B50-B7B6-3AB557A23839}"/>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88" name="Rechte verbindingslijn 187">
                    <a:extLst>
                      <a:ext uri="{FF2B5EF4-FFF2-40B4-BE49-F238E27FC236}">
                        <a16:creationId xmlns:a16="http://schemas.microsoft.com/office/drawing/2014/main" id="{9F5C8BE5-CE11-0B56-3E0E-627BCAA87291}"/>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89" name="Rechte verbindingslijn 188">
                    <a:extLst>
                      <a:ext uri="{FF2B5EF4-FFF2-40B4-BE49-F238E27FC236}">
                        <a16:creationId xmlns:a16="http://schemas.microsoft.com/office/drawing/2014/main" id="{7A8724F7-76D2-0A0E-A7BE-0B405DB2EB2B}"/>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84" name="Pijl: rechts 183">
                  <a:extLst>
                    <a:ext uri="{FF2B5EF4-FFF2-40B4-BE49-F238E27FC236}">
                      <a16:creationId xmlns:a16="http://schemas.microsoft.com/office/drawing/2014/main" id="{CFF1E2E5-088D-8DB1-5CB3-56F91D9FEEFA}"/>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153" name="Groep 152">
                <a:extLst>
                  <a:ext uri="{FF2B5EF4-FFF2-40B4-BE49-F238E27FC236}">
                    <a16:creationId xmlns:a16="http://schemas.microsoft.com/office/drawing/2014/main" id="{63D35B81-C11E-A904-1DA6-AEEA1D663730}"/>
                  </a:ext>
                </a:extLst>
              </p:cNvPr>
              <p:cNvGrpSpPr/>
              <p:nvPr userDrawn="1"/>
            </p:nvGrpSpPr>
            <p:grpSpPr>
              <a:xfrm>
                <a:off x="-3605171" y="830871"/>
                <a:ext cx="139423" cy="109566"/>
                <a:chOff x="-2866744" y="518074"/>
                <a:chExt cx="168701" cy="132575"/>
              </a:xfrm>
            </p:grpSpPr>
            <p:grpSp>
              <p:nvGrpSpPr>
                <p:cNvPr id="176" name="Groep 175">
                  <a:extLst>
                    <a:ext uri="{FF2B5EF4-FFF2-40B4-BE49-F238E27FC236}">
                      <a16:creationId xmlns:a16="http://schemas.microsoft.com/office/drawing/2014/main" id="{BE7E64C8-D591-E587-1FAD-E0051D45351D}"/>
                    </a:ext>
                  </a:extLst>
                </p:cNvPr>
                <p:cNvGrpSpPr/>
                <p:nvPr userDrawn="1"/>
              </p:nvGrpSpPr>
              <p:grpSpPr>
                <a:xfrm>
                  <a:off x="-2866744" y="518074"/>
                  <a:ext cx="168701" cy="132575"/>
                  <a:chOff x="-2866744" y="518074"/>
                  <a:chExt cx="168701" cy="132575"/>
                </a:xfrm>
              </p:grpSpPr>
              <p:cxnSp>
                <p:nvCxnSpPr>
                  <p:cNvPr id="178" name="Rechte verbindingslijn 177">
                    <a:extLst>
                      <a:ext uri="{FF2B5EF4-FFF2-40B4-BE49-F238E27FC236}">
                        <a16:creationId xmlns:a16="http://schemas.microsoft.com/office/drawing/2014/main" id="{AD3EA202-7E2B-5CE0-58BB-C7506AF94FDE}"/>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79" name="Rechte verbindingslijn 178">
                    <a:extLst>
                      <a:ext uri="{FF2B5EF4-FFF2-40B4-BE49-F238E27FC236}">
                        <a16:creationId xmlns:a16="http://schemas.microsoft.com/office/drawing/2014/main" id="{42702795-6953-0314-2934-99DE5B9B2596}"/>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180" name="Rechte verbindingslijn 179">
                    <a:extLst>
                      <a:ext uri="{FF2B5EF4-FFF2-40B4-BE49-F238E27FC236}">
                        <a16:creationId xmlns:a16="http://schemas.microsoft.com/office/drawing/2014/main" id="{2E59708B-FBB2-3DC3-665E-506C59CD48AC}"/>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181" name="Rechte verbindingslijn 180">
                    <a:extLst>
                      <a:ext uri="{FF2B5EF4-FFF2-40B4-BE49-F238E27FC236}">
                        <a16:creationId xmlns:a16="http://schemas.microsoft.com/office/drawing/2014/main" id="{AC7C982D-9DDB-E408-8C50-66D610AD150C}"/>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182" name="Rechte verbindingslijn 181">
                    <a:extLst>
                      <a:ext uri="{FF2B5EF4-FFF2-40B4-BE49-F238E27FC236}">
                        <a16:creationId xmlns:a16="http://schemas.microsoft.com/office/drawing/2014/main" id="{5666C416-DB05-7FE2-D257-6642724CF1CA}"/>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177" name="Pijl: rechts 176">
                  <a:extLst>
                    <a:ext uri="{FF2B5EF4-FFF2-40B4-BE49-F238E27FC236}">
                      <a16:creationId xmlns:a16="http://schemas.microsoft.com/office/drawing/2014/main" id="{863D3B19-5FE2-DE69-5AD0-D65A9C205D2C}"/>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cxnSp>
            <p:nvCxnSpPr>
              <p:cNvPr id="154" name="Rechte verbindingslijn 153">
                <a:extLst>
                  <a:ext uri="{FF2B5EF4-FFF2-40B4-BE49-F238E27FC236}">
                    <a16:creationId xmlns:a16="http://schemas.microsoft.com/office/drawing/2014/main" id="{460F491A-AC21-A2CD-8EE0-DA4E1BD70257}"/>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155" name="Rechte verbindingslijn 154">
                <a:extLst>
                  <a:ext uri="{FF2B5EF4-FFF2-40B4-BE49-F238E27FC236}">
                    <a16:creationId xmlns:a16="http://schemas.microsoft.com/office/drawing/2014/main" id="{A6CBC660-C88F-3BDB-31E8-A3CF3292327D}"/>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156" name="Rechthoek 155">
                <a:extLst>
                  <a:ext uri="{FF2B5EF4-FFF2-40B4-BE49-F238E27FC236}">
                    <a16:creationId xmlns:a16="http://schemas.microsoft.com/office/drawing/2014/main" id="{7F98F829-7706-32DD-6C20-CD4DA817B8A1}"/>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Lijstniveau verlagen</a:t>
                </a:r>
              </a:p>
            </p:txBody>
          </p:sp>
          <p:sp>
            <p:nvSpPr>
              <p:cNvPr id="157" name="Rechthoek 156">
                <a:extLst>
                  <a:ext uri="{FF2B5EF4-FFF2-40B4-BE49-F238E27FC236}">
                    <a16:creationId xmlns:a16="http://schemas.microsoft.com/office/drawing/2014/main" id="{EE5F1B0F-44C5-7C8B-A1A5-9922DB3AB95F}"/>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Lijstniveau verhogen</a:t>
                </a:r>
              </a:p>
            </p:txBody>
          </p:sp>
          <p:grpSp>
            <p:nvGrpSpPr>
              <p:cNvPr id="158" name="Groep 157">
                <a:extLst>
                  <a:ext uri="{FF2B5EF4-FFF2-40B4-BE49-F238E27FC236}">
                    <a16:creationId xmlns:a16="http://schemas.microsoft.com/office/drawing/2014/main" id="{8ABB2DF2-2AD6-56D4-DD54-4C999DDCFDD2}"/>
                  </a:ext>
                </a:extLst>
              </p:cNvPr>
              <p:cNvGrpSpPr/>
              <p:nvPr userDrawn="1"/>
            </p:nvGrpSpPr>
            <p:grpSpPr>
              <a:xfrm>
                <a:off x="-2916763" y="769168"/>
                <a:ext cx="268738" cy="248381"/>
                <a:chOff x="-2916763" y="769168"/>
                <a:chExt cx="268738" cy="248381"/>
              </a:xfrm>
            </p:grpSpPr>
            <p:sp>
              <p:nvSpPr>
                <p:cNvPr id="168" name="Rechthoek 167">
                  <a:extLst>
                    <a:ext uri="{FF2B5EF4-FFF2-40B4-BE49-F238E27FC236}">
                      <a16:creationId xmlns:a16="http://schemas.microsoft.com/office/drawing/2014/main" id="{C4F54140-0478-8B8E-AFD6-3F91C44FFDD1}"/>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05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169" name="Groep 168">
                  <a:extLst>
                    <a:ext uri="{FF2B5EF4-FFF2-40B4-BE49-F238E27FC236}">
                      <a16:creationId xmlns:a16="http://schemas.microsoft.com/office/drawing/2014/main" id="{6ED4796A-629F-0079-9544-8FF8134DCFD8}"/>
                    </a:ext>
                  </a:extLst>
                </p:cNvPr>
                <p:cNvGrpSpPr/>
                <p:nvPr userDrawn="1"/>
              </p:nvGrpSpPr>
              <p:grpSpPr>
                <a:xfrm>
                  <a:off x="-2866744" y="827071"/>
                  <a:ext cx="168701" cy="132575"/>
                  <a:chOff x="-2866744" y="827071"/>
                  <a:chExt cx="168701" cy="132575"/>
                </a:xfrm>
              </p:grpSpPr>
              <p:cxnSp>
                <p:nvCxnSpPr>
                  <p:cNvPr id="171" name="Rechte verbindingslijn 170">
                    <a:extLst>
                      <a:ext uri="{FF2B5EF4-FFF2-40B4-BE49-F238E27FC236}">
                        <a16:creationId xmlns:a16="http://schemas.microsoft.com/office/drawing/2014/main" id="{0A844C28-2D0E-122D-57A4-E1442FE66CFF}"/>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72" name="Rechte verbindingslijn 171">
                    <a:extLst>
                      <a:ext uri="{FF2B5EF4-FFF2-40B4-BE49-F238E27FC236}">
                        <a16:creationId xmlns:a16="http://schemas.microsoft.com/office/drawing/2014/main" id="{05AFC0EE-65C7-7EFA-CA9E-2372EFD48E0C}"/>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73" name="Rechte verbindingslijn 172">
                    <a:extLst>
                      <a:ext uri="{FF2B5EF4-FFF2-40B4-BE49-F238E27FC236}">
                        <a16:creationId xmlns:a16="http://schemas.microsoft.com/office/drawing/2014/main" id="{29B72291-C23D-133B-19AE-67B4ABE1DE58}"/>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74" name="Rechte verbindingslijn 173">
                    <a:extLst>
                      <a:ext uri="{FF2B5EF4-FFF2-40B4-BE49-F238E27FC236}">
                        <a16:creationId xmlns:a16="http://schemas.microsoft.com/office/drawing/2014/main" id="{7A709050-D6C3-C6F0-42D6-596CC81BAFA9}"/>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75" name="Rechte verbindingslijn 174">
                    <a:extLst>
                      <a:ext uri="{FF2B5EF4-FFF2-40B4-BE49-F238E27FC236}">
                        <a16:creationId xmlns:a16="http://schemas.microsoft.com/office/drawing/2014/main" id="{C8A8E1A2-D7A0-32C2-BB7B-BA9094FB60A4}"/>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70" name="Pijl: rechts 169">
                  <a:extLst>
                    <a:ext uri="{FF2B5EF4-FFF2-40B4-BE49-F238E27FC236}">
                      <a16:creationId xmlns:a16="http://schemas.microsoft.com/office/drawing/2014/main" id="{DB2D9E30-11D7-47A0-F950-3EBCA9259384}"/>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159" name="Groep 158">
                <a:extLst>
                  <a:ext uri="{FF2B5EF4-FFF2-40B4-BE49-F238E27FC236}">
                    <a16:creationId xmlns:a16="http://schemas.microsoft.com/office/drawing/2014/main" id="{EE80DDAC-D78A-A453-B984-6B9A0487BC8C}"/>
                  </a:ext>
                </a:extLst>
              </p:cNvPr>
              <p:cNvGrpSpPr/>
              <p:nvPr userDrawn="1"/>
            </p:nvGrpSpPr>
            <p:grpSpPr>
              <a:xfrm>
                <a:off x="-2916763" y="460171"/>
                <a:ext cx="268738" cy="248381"/>
                <a:chOff x="-2916763" y="460171"/>
                <a:chExt cx="268738" cy="248381"/>
              </a:xfrm>
            </p:grpSpPr>
            <p:sp>
              <p:nvSpPr>
                <p:cNvPr id="160" name="Rechthoek 159">
                  <a:extLst>
                    <a:ext uri="{FF2B5EF4-FFF2-40B4-BE49-F238E27FC236}">
                      <a16:creationId xmlns:a16="http://schemas.microsoft.com/office/drawing/2014/main" id="{28F482E3-EA03-32D3-CB98-59E6695816C0}"/>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05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161" name="Groep 160">
                  <a:extLst>
                    <a:ext uri="{FF2B5EF4-FFF2-40B4-BE49-F238E27FC236}">
                      <a16:creationId xmlns:a16="http://schemas.microsoft.com/office/drawing/2014/main" id="{9F83533C-E056-47BB-2755-91E7D37A4980}"/>
                    </a:ext>
                  </a:extLst>
                </p:cNvPr>
                <p:cNvGrpSpPr/>
                <p:nvPr userDrawn="1"/>
              </p:nvGrpSpPr>
              <p:grpSpPr>
                <a:xfrm>
                  <a:off x="-2866744" y="518074"/>
                  <a:ext cx="168701" cy="132575"/>
                  <a:chOff x="-2866744" y="518074"/>
                  <a:chExt cx="168701" cy="132575"/>
                </a:xfrm>
              </p:grpSpPr>
              <p:cxnSp>
                <p:nvCxnSpPr>
                  <p:cNvPr id="163" name="Rechte verbindingslijn 162">
                    <a:extLst>
                      <a:ext uri="{FF2B5EF4-FFF2-40B4-BE49-F238E27FC236}">
                        <a16:creationId xmlns:a16="http://schemas.microsoft.com/office/drawing/2014/main" id="{70B4B880-33C3-D404-54CD-B64E0270F289}"/>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64" name="Rechte verbindingslijn 163">
                    <a:extLst>
                      <a:ext uri="{FF2B5EF4-FFF2-40B4-BE49-F238E27FC236}">
                        <a16:creationId xmlns:a16="http://schemas.microsoft.com/office/drawing/2014/main" id="{3179361C-1D82-85B4-9A36-6A5488C7E152}"/>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165" name="Rechte verbindingslijn 164">
                    <a:extLst>
                      <a:ext uri="{FF2B5EF4-FFF2-40B4-BE49-F238E27FC236}">
                        <a16:creationId xmlns:a16="http://schemas.microsoft.com/office/drawing/2014/main" id="{F453E1DC-9025-56E5-0922-DB22A71AC111}"/>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166" name="Rechte verbindingslijn 165">
                    <a:extLst>
                      <a:ext uri="{FF2B5EF4-FFF2-40B4-BE49-F238E27FC236}">
                        <a16:creationId xmlns:a16="http://schemas.microsoft.com/office/drawing/2014/main" id="{8DD8BA04-7C42-33C6-F096-95620BBBFB9C}"/>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167" name="Rechte verbindingslijn 166">
                    <a:extLst>
                      <a:ext uri="{FF2B5EF4-FFF2-40B4-BE49-F238E27FC236}">
                        <a16:creationId xmlns:a16="http://schemas.microsoft.com/office/drawing/2014/main" id="{FCC538F6-5CD1-8D17-D6BB-1AEC9C02BBDD}"/>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162" name="Pijl: rechts 161">
                  <a:extLst>
                    <a:ext uri="{FF2B5EF4-FFF2-40B4-BE49-F238E27FC236}">
                      <a16:creationId xmlns:a16="http://schemas.microsoft.com/office/drawing/2014/main" id="{CF37A429-9AC7-5D2B-03FC-A56E9ABB01A5}"/>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grpSp>
          <p:nvGrpSpPr>
            <p:cNvPr id="144" name="Groep 143">
              <a:extLst>
                <a:ext uri="{FF2B5EF4-FFF2-40B4-BE49-F238E27FC236}">
                  <a16:creationId xmlns:a16="http://schemas.microsoft.com/office/drawing/2014/main" id="{684BAD9F-B217-53F4-FE6E-3EF80433596E}"/>
                </a:ext>
              </a:extLst>
            </p:cNvPr>
            <p:cNvGrpSpPr/>
            <p:nvPr userDrawn="1"/>
          </p:nvGrpSpPr>
          <p:grpSpPr>
            <a:xfrm>
              <a:off x="-944784" y="4659862"/>
              <a:ext cx="627798" cy="576693"/>
              <a:chOff x="-1753862" y="6112775"/>
              <a:chExt cx="759635" cy="697798"/>
            </a:xfrm>
          </p:grpSpPr>
          <p:grpSp>
            <p:nvGrpSpPr>
              <p:cNvPr id="145" name="Inspireren">
                <a:extLst>
                  <a:ext uri="{FF2B5EF4-FFF2-40B4-BE49-F238E27FC236}">
                    <a16:creationId xmlns:a16="http://schemas.microsoft.com/office/drawing/2014/main" id="{34CD69FF-CB1F-3B0F-B613-FBAACB5706C2}"/>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147" name="Freeform 12">
                  <a:extLst>
                    <a:ext uri="{FF2B5EF4-FFF2-40B4-BE49-F238E27FC236}">
                      <a16:creationId xmlns:a16="http://schemas.microsoft.com/office/drawing/2014/main" id="{5ED01F02-C524-3CC2-E839-959BF7D14AD5}"/>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48" name="Freeform 13">
                  <a:extLst>
                    <a:ext uri="{FF2B5EF4-FFF2-40B4-BE49-F238E27FC236}">
                      <a16:creationId xmlns:a16="http://schemas.microsoft.com/office/drawing/2014/main" id="{190B952F-2835-AAA4-DEEB-861542E725FD}"/>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49" name="Freeform 14">
                  <a:extLst>
                    <a:ext uri="{FF2B5EF4-FFF2-40B4-BE49-F238E27FC236}">
                      <a16:creationId xmlns:a16="http://schemas.microsoft.com/office/drawing/2014/main" id="{19FD553F-F51B-ABDD-3AC4-D056B3071362}"/>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grpSp>
          <p:sp>
            <p:nvSpPr>
              <p:cNvPr id="146" name="Tekstvak 145">
                <a:extLst>
                  <a:ext uri="{FF2B5EF4-FFF2-40B4-BE49-F238E27FC236}">
                    <a16:creationId xmlns:a16="http://schemas.microsoft.com/office/drawing/2014/main" id="{B996BC58-B2FB-D902-E0A0-0154B0FFD662}"/>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sp>
        <p:nvSpPr>
          <p:cNvPr id="4" name="Tijdelijke aanduiding voor tekst 11">
            <a:extLst>
              <a:ext uri="{FF2B5EF4-FFF2-40B4-BE49-F238E27FC236}">
                <a16:creationId xmlns:a16="http://schemas.microsoft.com/office/drawing/2014/main" id="{3813FF64-06C9-16C3-C5A9-54B96FABD507}"/>
              </a:ext>
            </a:extLst>
          </p:cNvPr>
          <p:cNvSpPr>
            <a:spLocks noGrp="1"/>
          </p:cNvSpPr>
          <p:nvPr>
            <p:ph type="body" sz="quarter" idx="29" hasCustomPrompt="1"/>
          </p:nvPr>
        </p:nvSpPr>
        <p:spPr>
          <a:xfrm>
            <a:off x="4373208" y="2142910"/>
            <a:ext cx="5473483" cy="430887"/>
          </a:xfrm>
        </p:spPr>
        <p:txBody>
          <a:bodyPr wrap="square" anchor="b" anchorCtr="0">
            <a:spAutoFit/>
          </a:bodyPr>
          <a:lstStyle>
            <a:lvl1pPr marL="0" indent="0">
              <a:spcBef>
                <a:spcPts val="0"/>
              </a:spcBef>
              <a:spcAft>
                <a:spcPts val="0"/>
              </a:spcAft>
              <a:buFont typeface="Arial" panose="020B0604020202020204" pitchFamily="34" charset="0"/>
              <a:buNone/>
              <a:defRPr sz="2800" b="1" u="sng">
                <a:solidFill>
                  <a:schemeClr val="bg1"/>
                </a:solidFill>
                <a:latin typeface="+mj-lt"/>
              </a:defRPr>
            </a:lvl1pPr>
          </a:lstStyle>
          <a:p>
            <a:pPr lvl="0"/>
            <a:r>
              <a:rPr lang="nl-NL" dirty="0"/>
              <a:t>Naam + Achternaam</a:t>
            </a:r>
            <a:endParaRPr lang="en-GB" dirty="0"/>
          </a:p>
        </p:txBody>
      </p:sp>
      <p:sp>
        <p:nvSpPr>
          <p:cNvPr id="5" name="Tijdelijke aanduiding voor tekst 6">
            <a:extLst>
              <a:ext uri="{FF2B5EF4-FFF2-40B4-BE49-F238E27FC236}">
                <a16:creationId xmlns:a16="http://schemas.microsoft.com/office/drawing/2014/main" id="{2B2BAE7C-1C1A-51B8-682A-73DBB83B3A6A}"/>
              </a:ext>
            </a:extLst>
          </p:cNvPr>
          <p:cNvSpPr>
            <a:spLocks noGrp="1"/>
          </p:cNvSpPr>
          <p:nvPr>
            <p:ph type="body" sz="quarter" idx="34" hasCustomPrompt="1"/>
          </p:nvPr>
        </p:nvSpPr>
        <p:spPr>
          <a:xfrm>
            <a:off x="4788866" y="3282516"/>
            <a:ext cx="2278590" cy="246221"/>
          </a:xfrm>
        </p:spPr>
        <p:txBody>
          <a:bodyPr wrap="square">
            <a:spAutoFit/>
          </a:bodyPr>
          <a:lstStyle>
            <a:lvl1pPr marL="0" indent="0">
              <a:buSzPct val="100000"/>
              <a:buFont typeface="Arial" panose="020B0604020202020204" pitchFamily="34" charset="0"/>
              <a:buNone/>
              <a:defRPr sz="1600">
                <a:solidFill>
                  <a:schemeClr val="bg1"/>
                </a:solidFill>
              </a:defRPr>
            </a:lvl1pPr>
            <a:lvl2pPr marL="0" indent="0">
              <a:buFont typeface="Arial" panose="020B0604020202020204" pitchFamily="34" charset="0"/>
              <a:buNone/>
              <a:defRPr sz="1800">
                <a:solidFill>
                  <a:schemeClr val="bg1"/>
                </a:solidFill>
              </a:defRPr>
            </a:lvl2pPr>
            <a:lvl3pPr marL="0" indent="0">
              <a:buFont typeface="Arial" panose="020B0604020202020204" pitchFamily="34" charset="0"/>
              <a:buNone/>
              <a:defRPr sz="1800">
                <a:solidFill>
                  <a:schemeClr val="bg1"/>
                </a:solidFill>
              </a:defRPr>
            </a:lvl3pPr>
            <a:lvl4pPr marL="0" indent="0">
              <a:buFont typeface="Arial" panose="020B0604020202020204" pitchFamily="34" charset="0"/>
              <a:buNone/>
              <a:defRPr sz="1800">
                <a:solidFill>
                  <a:schemeClr val="bg1"/>
                </a:solidFill>
              </a:defRPr>
            </a:lvl4pPr>
            <a:lvl5pPr marL="0" indent="0">
              <a:buFont typeface="Arial" panose="020B0604020202020204" pitchFamily="34" charset="0"/>
              <a:buNone/>
              <a:defRPr sz="1800">
                <a:solidFill>
                  <a:schemeClr val="accent4"/>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nl-NL" noProof="0" dirty="0"/>
              <a:t>E-mail adres</a:t>
            </a:r>
          </a:p>
        </p:txBody>
      </p:sp>
      <p:sp>
        <p:nvSpPr>
          <p:cNvPr id="6" name="Tijdelijke aanduiding voor tekst 116">
            <a:extLst>
              <a:ext uri="{FF2B5EF4-FFF2-40B4-BE49-F238E27FC236}">
                <a16:creationId xmlns:a16="http://schemas.microsoft.com/office/drawing/2014/main" id="{C395100B-87C7-27F8-4423-36A6CD797596}"/>
              </a:ext>
            </a:extLst>
          </p:cNvPr>
          <p:cNvSpPr>
            <a:spLocks noGrp="1"/>
          </p:cNvSpPr>
          <p:nvPr>
            <p:ph type="body" sz="quarter" idx="36" hasCustomPrompt="1"/>
          </p:nvPr>
        </p:nvSpPr>
        <p:spPr>
          <a:xfrm>
            <a:off x="7461434" y="3252397"/>
            <a:ext cx="270829" cy="270826"/>
          </a:xfrm>
          <a:custGeom>
            <a:avLst/>
            <a:gdLst>
              <a:gd name="connsiteX0" fmla="*/ 188472 w 323472"/>
              <a:gd name="connsiteY0" fmla="*/ 54022 h 323468"/>
              <a:gd name="connsiteX1" fmla="*/ 269472 w 323472"/>
              <a:gd name="connsiteY1" fmla="*/ 135022 h 323468"/>
              <a:gd name="connsiteX2" fmla="*/ 255972 w 323472"/>
              <a:gd name="connsiteY2" fmla="*/ 148522 h 323468"/>
              <a:gd name="connsiteX3" fmla="*/ 242472 w 323472"/>
              <a:gd name="connsiteY3" fmla="*/ 135022 h 323468"/>
              <a:gd name="connsiteX4" fmla="*/ 188472 w 323472"/>
              <a:gd name="connsiteY4" fmla="*/ 81022 h 323468"/>
              <a:gd name="connsiteX5" fmla="*/ 174972 w 323472"/>
              <a:gd name="connsiteY5" fmla="*/ 67522 h 323468"/>
              <a:gd name="connsiteX6" fmla="*/ 188472 w 323472"/>
              <a:gd name="connsiteY6" fmla="*/ 54022 h 323468"/>
              <a:gd name="connsiteX7" fmla="*/ 67570 w 323472"/>
              <a:gd name="connsiteY7" fmla="*/ 27040 h 323468"/>
              <a:gd name="connsiteX8" fmla="*/ 57482 w 323472"/>
              <a:gd name="connsiteY8" fmla="*/ 31355 h 323468"/>
              <a:gd name="connsiteX9" fmla="*/ 41957 w 323472"/>
              <a:gd name="connsiteY9" fmla="*/ 44855 h 323468"/>
              <a:gd name="connsiteX10" fmla="*/ 279206 w 323472"/>
              <a:gd name="connsiteY10" fmla="*/ 280822 h 323468"/>
              <a:gd name="connsiteX11" fmla="*/ 291504 w 323472"/>
              <a:gd name="connsiteY11" fmla="*/ 266647 h 323468"/>
              <a:gd name="connsiteX12" fmla="*/ 292652 w 323472"/>
              <a:gd name="connsiteY12" fmla="*/ 245627 h 323468"/>
              <a:gd name="connsiteX13" fmla="*/ 259928 w 323472"/>
              <a:gd name="connsiteY13" fmla="*/ 220355 h 323468"/>
              <a:gd name="connsiteX14" fmla="*/ 239016 w 323472"/>
              <a:gd name="connsiteY14" fmla="*/ 220355 h 323468"/>
              <a:gd name="connsiteX15" fmla="*/ 211422 w 323472"/>
              <a:gd name="connsiteY15" fmla="*/ 242428 h 323468"/>
              <a:gd name="connsiteX16" fmla="*/ 198206 w 323472"/>
              <a:gd name="connsiteY16" fmla="*/ 244480 h 323468"/>
              <a:gd name="connsiteX17" fmla="*/ 79122 w 323472"/>
              <a:gd name="connsiteY17" fmla="*/ 125572 h 323468"/>
              <a:gd name="connsiteX18" fmla="*/ 81080 w 323472"/>
              <a:gd name="connsiteY18" fmla="*/ 112072 h 323468"/>
              <a:gd name="connsiteX19" fmla="*/ 103139 w 323472"/>
              <a:gd name="connsiteY19" fmla="*/ 84478 h 323468"/>
              <a:gd name="connsiteX20" fmla="*/ 103139 w 323472"/>
              <a:gd name="connsiteY20" fmla="*/ 63566 h 323468"/>
              <a:gd name="connsiteX21" fmla="*/ 77867 w 323472"/>
              <a:gd name="connsiteY21" fmla="*/ 30829 h 323468"/>
              <a:gd name="connsiteX22" fmla="*/ 67570 w 323472"/>
              <a:gd name="connsiteY22" fmla="*/ 27040 h 323468"/>
              <a:gd name="connsiteX23" fmla="*/ 188472 w 323472"/>
              <a:gd name="connsiteY23" fmla="*/ 22 h 323468"/>
              <a:gd name="connsiteX24" fmla="*/ 323472 w 323472"/>
              <a:gd name="connsiteY24" fmla="*/ 135022 h 323468"/>
              <a:gd name="connsiteX25" fmla="*/ 309972 w 323472"/>
              <a:gd name="connsiteY25" fmla="*/ 148522 h 323468"/>
              <a:gd name="connsiteX26" fmla="*/ 296472 w 323472"/>
              <a:gd name="connsiteY26" fmla="*/ 135022 h 323468"/>
              <a:gd name="connsiteX27" fmla="*/ 188472 w 323472"/>
              <a:gd name="connsiteY27" fmla="*/ 27022 h 323468"/>
              <a:gd name="connsiteX28" fmla="*/ 174972 w 323472"/>
              <a:gd name="connsiteY28" fmla="*/ 13522 h 323468"/>
              <a:gd name="connsiteX29" fmla="*/ 188472 w 323472"/>
              <a:gd name="connsiteY29" fmla="*/ 22 h 323468"/>
              <a:gd name="connsiteX30" fmla="*/ 68386 w 323472"/>
              <a:gd name="connsiteY30" fmla="*/ 2 h 323468"/>
              <a:gd name="connsiteX31" fmla="*/ 97482 w 323472"/>
              <a:gd name="connsiteY31" fmla="*/ 12253 h 323468"/>
              <a:gd name="connsiteX32" fmla="*/ 122916 w 323472"/>
              <a:gd name="connsiteY32" fmla="*/ 45166 h 323468"/>
              <a:gd name="connsiteX33" fmla="*/ 122822 w 323472"/>
              <a:gd name="connsiteY33" fmla="*/ 102973 h 323468"/>
              <a:gd name="connsiteX34" fmla="*/ 107189 w 323472"/>
              <a:gd name="connsiteY34" fmla="*/ 122629 h 323468"/>
              <a:gd name="connsiteX35" fmla="*/ 200757 w 323472"/>
              <a:gd name="connsiteY35" fmla="*/ 216386 h 323468"/>
              <a:gd name="connsiteX36" fmla="*/ 220535 w 323472"/>
              <a:gd name="connsiteY36" fmla="*/ 200659 h 323468"/>
              <a:gd name="connsiteX37" fmla="*/ 278328 w 323472"/>
              <a:gd name="connsiteY37" fmla="*/ 200578 h 323468"/>
              <a:gd name="connsiteX38" fmla="*/ 311228 w 323472"/>
              <a:gd name="connsiteY38" fmla="*/ 225998 h 323468"/>
              <a:gd name="connsiteX39" fmla="*/ 311228 w 323472"/>
              <a:gd name="connsiteY39" fmla="*/ 285101 h 323468"/>
              <a:gd name="connsiteX40" fmla="*/ 298943 w 323472"/>
              <a:gd name="connsiteY40" fmla="*/ 299263 h 323468"/>
              <a:gd name="connsiteX41" fmla="*/ 23543 w 323472"/>
              <a:gd name="connsiteY41" fmla="*/ 25213 h 323468"/>
              <a:gd name="connsiteX42" fmla="*/ 39068 w 323472"/>
              <a:gd name="connsiteY42" fmla="*/ 11713 h 323468"/>
              <a:gd name="connsiteX43" fmla="*/ 68386 w 323472"/>
              <a:gd name="connsiteY43" fmla="*/ 2 h 323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23472" h="323468">
                <a:moveTo>
                  <a:pt x="188472" y="54022"/>
                </a:moveTo>
                <a:cubicBezTo>
                  <a:pt x="233189" y="54066"/>
                  <a:pt x="269428" y="90305"/>
                  <a:pt x="269472" y="135022"/>
                </a:cubicBezTo>
                <a:cubicBezTo>
                  <a:pt x="269472" y="142478"/>
                  <a:pt x="263429" y="148522"/>
                  <a:pt x="255972" y="148522"/>
                </a:cubicBezTo>
                <a:cubicBezTo>
                  <a:pt x="248516" y="148522"/>
                  <a:pt x="242472" y="142478"/>
                  <a:pt x="242472" y="135022"/>
                </a:cubicBezTo>
                <a:cubicBezTo>
                  <a:pt x="242472" y="105198"/>
                  <a:pt x="218295" y="81022"/>
                  <a:pt x="188472" y="81022"/>
                </a:cubicBezTo>
                <a:cubicBezTo>
                  <a:pt x="181016" y="81022"/>
                  <a:pt x="174972" y="74977"/>
                  <a:pt x="174972" y="67522"/>
                </a:cubicBezTo>
                <a:cubicBezTo>
                  <a:pt x="174972" y="60066"/>
                  <a:pt x="181016" y="54022"/>
                  <a:pt x="188472" y="54022"/>
                </a:cubicBezTo>
                <a:close/>
                <a:moveTo>
                  <a:pt x="67570" y="27040"/>
                </a:moveTo>
                <a:cubicBezTo>
                  <a:pt x="63904" y="27135"/>
                  <a:pt x="60273" y="28580"/>
                  <a:pt x="57482" y="31355"/>
                </a:cubicBezTo>
                <a:lnTo>
                  <a:pt x="41957" y="44855"/>
                </a:lnTo>
                <a:cubicBezTo>
                  <a:pt x="-34210" y="136439"/>
                  <a:pt x="198948" y="356665"/>
                  <a:pt x="279206" y="280822"/>
                </a:cubicBezTo>
                <a:lnTo>
                  <a:pt x="291504" y="266647"/>
                </a:lnTo>
                <a:cubicBezTo>
                  <a:pt x="297496" y="261097"/>
                  <a:pt x="298003" y="251795"/>
                  <a:pt x="292652" y="245627"/>
                </a:cubicBezTo>
                <a:cubicBezTo>
                  <a:pt x="292652" y="245627"/>
                  <a:pt x="260346" y="220774"/>
                  <a:pt x="259928" y="220355"/>
                </a:cubicBezTo>
                <a:cubicBezTo>
                  <a:pt x="254139" y="214615"/>
                  <a:pt x="244805" y="214615"/>
                  <a:pt x="239016" y="220355"/>
                </a:cubicBezTo>
                <a:cubicBezTo>
                  <a:pt x="238652" y="220733"/>
                  <a:pt x="211422" y="242428"/>
                  <a:pt x="211422" y="242428"/>
                </a:cubicBezTo>
                <a:cubicBezTo>
                  <a:pt x="207690" y="245399"/>
                  <a:pt x="202665" y="246179"/>
                  <a:pt x="198206" y="244480"/>
                </a:cubicBezTo>
                <a:cubicBezTo>
                  <a:pt x="143150" y="223981"/>
                  <a:pt x="99702" y="180596"/>
                  <a:pt x="79122" y="125572"/>
                </a:cubicBezTo>
                <a:cubicBezTo>
                  <a:pt x="77286" y="121049"/>
                  <a:pt x="78035" y="115887"/>
                  <a:pt x="81080" y="112072"/>
                </a:cubicBezTo>
                <a:cubicBezTo>
                  <a:pt x="81080" y="112072"/>
                  <a:pt x="102774" y="84829"/>
                  <a:pt x="103139" y="84478"/>
                </a:cubicBezTo>
                <a:cubicBezTo>
                  <a:pt x="108879" y="78689"/>
                  <a:pt x="108879" y="69355"/>
                  <a:pt x="103139" y="63566"/>
                </a:cubicBezTo>
                <a:cubicBezTo>
                  <a:pt x="102720" y="63161"/>
                  <a:pt x="77867" y="30829"/>
                  <a:pt x="77867" y="30829"/>
                </a:cubicBezTo>
                <a:cubicBezTo>
                  <a:pt x="74937" y="28202"/>
                  <a:pt x="71236" y="26946"/>
                  <a:pt x="67570" y="27040"/>
                </a:cubicBezTo>
                <a:close/>
                <a:moveTo>
                  <a:pt x="188472" y="22"/>
                </a:moveTo>
                <a:cubicBezTo>
                  <a:pt x="262997" y="103"/>
                  <a:pt x="323390" y="60497"/>
                  <a:pt x="323472" y="135022"/>
                </a:cubicBezTo>
                <a:cubicBezTo>
                  <a:pt x="323472" y="142478"/>
                  <a:pt x="317429" y="148522"/>
                  <a:pt x="309972" y="148522"/>
                </a:cubicBezTo>
                <a:cubicBezTo>
                  <a:pt x="302516" y="148522"/>
                  <a:pt x="296472" y="142478"/>
                  <a:pt x="296472" y="135022"/>
                </a:cubicBezTo>
                <a:cubicBezTo>
                  <a:pt x="296405" y="75403"/>
                  <a:pt x="248091" y="27089"/>
                  <a:pt x="188472" y="27022"/>
                </a:cubicBezTo>
                <a:cubicBezTo>
                  <a:pt x="181016" y="27022"/>
                  <a:pt x="174972" y="20977"/>
                  <a:pt x="174972" y="13522"/>
                </a:cubicBezTo>
                <a:cubicBezTo>
                  <a:pt x="174972" y="6066"/>
                  <a:pt x="181016" y="22"/>
                  <a:pt x="188472" y="22"/>
                </a:cubicBezTo>
                <a:close/>
                <a:moveTo>
                  <a:pt x="68386" y="2"/>
                </a:moveTo>
                <a:cubicBezTo>
                  <a:pt x="78941" y="99"/>
                  <a:pt x="89459" y="4191"/>
                  <a:pt x="97482" y="12253"/>
                </a:cubicBezTo>
                <a:cubicBezTo>
                  <a:pt x="97901" y="12671"/>
                  <a:pt x="122916" y="45166"/>
                  <a:pt x="122916" y="45166"/>
                </a:cubicBezTo>
                <a:cubicBezTo>
                  <a:pt x="138336" y="61364"/>
                  <a:pt x="138294" y="86824"/>
                  <a:pt x="122822" y="102973"/>
                </a:cubicBezTo>
                <a:lnTo>
                  <a:pt x="107189" y="122629"/>
                </a:lnTo>
                <a:cubicBezTo>
                  <a:pt x="124662" y="165085"/>
                  <a:pt x="158336" y="198827"/>
                  <a:pt x="200757" y="216386"/>
                </a:cubicBezTo>
                <a:lnTo>
                  <a:pt x="220535" y="200659"/>
                </a:lnTo>
                <a:cubicBezTo>
                  <a:pt x="236685" y="185198"/>
                  <a:pt x="262135" y="185163"/>
                  <a:pt x="278328" y="200578"/>
                </a:cubicBezTo>
                <a:cubicBezTo>
                  <a:pt x="278328" y="200578"/>
                  <a:pt x="310809" y="225580"/>
                  <a:pt x="311228" y="225998"/>
                </a:cubicBezTo>
                <a:cubicBezTo>
                  <a:pt x="327517" y="242332"/>
                  <a:pt x="327517" y="268767"/>
                  <a:pt x="311228" y="285101"/>
                </a:cubicBezTo>
                <a:lnTo>
                  <a:pt x="298943" y="299263"/>
                </a:lnTo>
                <a:cubicBezTo>
                  <a:pt x="188378" y="405116"/>
                  <a:pt x="-80677" y="136129"/>
                  <a:pt x="23543" y="25213"/>
                </a:cubicBezTo>
                <a:lnTo>
                  <a:pt x="39068" y="11713"/>
                </a:lnTo>
                <a:cubicBezTo>
                  <a:pt x="47240" y="3801"/>
                  <a:pt x="57831" y="-96"/>
                  <a:pt x="68386" y="2"/>
                </a:cubicBezTo>
                <a:close/>
              </a:path>
            </a:pathLst>
          </a:custGeom>
          <a:solidFill>
            <a:schemeClr val="bg1"/>
          </a:solidFill>
        </p:spPr>
        <p:txBody>
          <a:bodyPr wrap="square">
            <a:noAutofit/>
          </a:bodyPr>
          <a:lstStyle>
            <a:lvl1pPr marL="0" indent="0">
              <a:buNone/>
              <a:defRPr sz="100">
                <a:solidFill>
                  <a:schemeClr val="tx1">
                    <a:alpha val="0"/>
                  </a:schemeClr>
                </a:solidFill>
              </a:defRPr>
            </a:lvl1pPr>
          </a:lstStyle>
          <a:p>
            <a:pPr lvl="0"/>
            <a:r>
              <a:rPr lang="nl-NL" dirty="0"/>
              <a:t> </a:t>
            </a:r>
          </a:p>
        </p:txBody>
      </p:sp>
      <p:sp>
        <p:nvSpPr>
          <p:cNvPr id="7" name="Tijdelijke aanduiding voor tekst 6">
            <a:extLst>
              <a:ext uri="{FF2B5EF4-FFF2-40B4-BE49-F238E27FC236}">
                <a16:creationId xmlns:a16="http://schemas.microsoft.com/office/drawing/2014/main" id="{C8A1473E-394A-8601-1D7F-0ABB9BF2A11F}"/>
              </a:ext>
            </a:extLst>
          </p:cNvPr>
          <p:cNvSpPr>
            <a:spLocks noGrp="1"/>
          </p:cNvSpPr>
          <p:nvPr>
            <p:ph type="body" sz="quarter" idx="37" hasCustomPrompt="1"/>
          </p:nvPr>
        </p:nvSpPr>
        <p:spPr>
          <a:xfrm>
            <a:off x="7899008" y="3274831"/>
            <a:ext cx="1883708" cy="246221"/>
          </a:xfrm>
        </p:spPr>
        <p:txBody>
          <a:bodyPr wrap="square">
            <a:spAutoFit/>
          </a:bodyPr>
          <a:lstStyle>
            <a:lvl1pPr marL="0" indent="0">
              <a:buSzPct val="100000"/>
              <a:buFont typeface="Arial" panose="020B0604020202020204" pitchFamily="34" charset="0"/>
              <a:buNone/>
              <a:defRPr sz="1600">
                <a:solidFill>
                  <a:schemeClr val="bg1"/>
                </a:solidFill>
              </a:defRPr>
            </a:lvl1pPr>
            <a:lvl2pPr marL="0" indent="0">
              <a:buFont typeface="Arial" panose="020B0604020202020204" pitchFamily="34" charset="0"/>
              <a:buNone/>
              <a:defRPr sz="1800">
                <a:solidFill>
                  <a:schemeClr val="bg1"/>
                </a:solidFill>
              </a:defRPr>
            </a:lvl2pPr>
            <a:lvl3pPr marL="0" indent="0">
              <a:buFont typeface="Arial" panose="020B0604020202020204" pitchFamily="34" charset="0"/>
              <a:buNone/>
              <a:defRPr sz="1800">
                <a:solidFill>
                  <a:schemeClr val="bg1"/>
                </a:solidFill>
              </a:defRPr>
            </a:lvl3pPr>
            <a:lvl4pPr marL="0" indent="0">
              <a:buFont typeface="Arial" panose="020B0604020202020204" pitchFamily="34" charset="0"/>
              <a:buNone/>
              <a:defRPr sz="1800">
                <a:solidFill>
                  <a:schemeClr val="bg1"/>
                </a:solidFill>
              </a:defRPr>
            </a:lvl4pPr>
            <a:lvl5pPr marL="0" indent="0">
              <a:buFont typeface="Arial" panose="020B0604020202020204" pitchFamily="34" charset="0"/>
              <a:buNone/>
              <a:defRPr sz="1800">
                <a:solidFill>
                  <a:schemeClr val="accent4"/>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nl-NL" noProof="0" dirty="0"/>
              <a:t>Telefoon</a:t>
            </a:r>
          </a:p>
        </p:txBody>
      </p:sp>
      <p:sp>
        <p:nvSpPr>
          <p:cNvPr id="8" name="Tijdelijke aanduiding voor tekst 11">
            <a:extLst>
              <a:ext uri="{FF2B5EF4-FFF2-40B4-BE49-F238E27FC236}">
                <a16:creationId xmlns:a16="http://schemas.microsoft.com/office/drawing/2014/main" id="{578DB896-DB20-73F5-9EC2-C0DE905BC416}"/>
              </a:ext>
            </a:extLst>
          </p:cNvPr>
          <p:cNvSpPr>
            <a:spLocks noGrp="1"/>
          </p:cNvSpPr>
          <p:nvPr>
            <p:ph type="body" sz="quarter" idx="55" hasCustomPrompt="1"/>
          </p:nvPr>
        </p:nvSpPr>
        <p:spPr>
          <a:xfrm>
            <a:off x="4371802" y="2669220"/>
            <a:ext cx="5473482" cy="307777"/>
          </a:xfrm>
        </p:spPr>
        <p:txBody>
          <a:bodyPr wrap="square" anchor="b" anchorCtr="0">
            <a:spAutoFit/>
          </a:bodyPr>
          <a:lstStyle>
            <a:lvl1pPr marL="0" indent="0">
              <a:spcBef>
                <a:spcPts val="0"/>
              </a:spcBef>
              <a:spcAft>
                <a:spcPts val="0"/>
              </a:spcAft>
              <a:buFont typeface="Arial" panose="020B0604020202020204" pitchFamily="34" charset="0"/>
              <a:buNone/>
              <a:defRPr sz="2000" b="1" u="none">
                <a:solidFill>
                  <a:schemeClr val="accent6"/>
                </a:solidFill>
                <a:latin typeface="+mj-lt"/>
              </a:defRPr>
            </a:lvl1pPr>
          </a:lstStyle>
          <a:p>
            <a:pPr lvl="0"/>
            <a:r>
              <a:rPr lang="nl-NL" dirty="0"/>
              <a:t>Functiebeschrijving</a:t>
            </a:r>
            <a:endParaRPr lang="en-GB" dirty="0"/>
          </a:p>
        </p:txBody>
      </p:sp>
      <p:sp>
        <p:nvSpPr>
          <p:cNvPr id="9" name="Tijdelijke aanduiding voor tekst 114">
            <a:extLst>
              <a:ext uri="{FF2B5EF4-FFF2-40B4-BE49-F238E27FC236}">
                <a16:creationId xmlns:a16="http://schemas.microsoft.com/office/drawing/2014/main" id="{90A10C0B-77F9-A893-86D2-6A1A517E8412}"/>
              </a:ext>
            </a:extLst>
          </p:cNvPr>
          <p:cNvSpPr>
            <a:spLocks noGrp="1"/>
          </p:cNvSpPr>
          <p:nvPr>
            <p:ph type="body" sz="quarter" idx="66" hasCustomPrompt="1"/>
          </p:nvPr>
        </p:nvSpPr>
        <p:spPr>
          <a:xfrm>
            <a:off x="4371812" y="3274831"/>
            <a:ext cx="256459" cy="235087"/>
          </a:xfrm>
          <a:custGeom>
            <a:avLst/>
            <a:gdLst>
              <a:gd name="connsiteX0" fmla="*/ 27000 w 324000"/>
              <a:gd name="connsiteY0" fmla="*/ 87750 h 297000"/>
              <a:gd name="connsiteX1" fmla="*/ 27000 w 324000"/>
              <a:gd name="connsiteY1" fmla="*/ 270000 h 297000"/>
              <a:gd name="connsiteX2" fmla="*/ 297000 w 324000"/>
              <a:gd name="connsiteY2" fmla="*/ 270000 h 297000"/>
              <a:gd name="connsiteX3" fmla="*/ 297000 w 324000"/>
              <a:gd name="connsiteY3" fmla="*/ 87750 h 297000"/>
              <a:gd name="connsiteX4" fmla="*/ 209736 w 324000"/>
              <a:gd name="connsiteY4" fmla="*/ 174960 h 297000"/>
              <a:gd name="connsiteX5" fmla="*/ 114264 w 324000"/>
              <a:gd name="connsiteY5" fmla="*/ 174960 h 297000"/>
              <a:gd name="connsiteX6" fmla="*/ 40500 w 324000"/>
              <a:gd name="connsiteY6" fmla="*/ 27000 h 297000"/>
              <a:gd name="connsiteX7" fmla="*/ 27000 w 324000"/>
              <a:gd name="connsiteY7" fmla="*/ 40500 h 297000"/>
              <a:gd name="connsiteX8" fmla="*/ 27000 w 324000"/>
              <a:gd name="connsiteY8" fmla="*/ 49504 h 297000"/>
              <a:gd name="connsiteX9" fmla="*/ 133353 w 324000"/>
              <a:gd name="connsiteY9" fmla="*/ 155871 h 297000"/>
              <a:gd name="connsiteX10" fmla="*/ 190647 w 324000"/>
              <a:gd name="connsiteY10" fmla="*/ 155871 h 297000"/>
              <a:gd name="connsiteX11" fmla="*/ 297000 w 324000"/>
              <a:gd name="connsiteY11" fmla="*/ 49504 h 297000"/>
              <a:gd name="connsiteX12" fmla="*/ 297000 w 324000"/>
              <a:gd name="connsiteY12" fmla="*/ 40500 h 297000"/>
              <a:gd name="connsiteX13" fmla="*/ 283500 w 324000"/>
              <a:gd name="connsiteY13" fmla="*/ 27000 h 297000"/>
              <a:gd name="connsiteX14" fmla="*/ 40500 w 324000"/>
              <a:gd name="connsiteY14" fmla="*/ 0 h 297000"/>
              <a:gd name="connsiteX15" fmla="*/ 283500 w 324000"/>
              <a:gd name="connsiteY15" fmla="*/ 0 h 297000"/>
              <a:gd name="connsiteX16" fmla="*/ 324000 w 324000"/>
              <a:gd name="connsiteY16" fmla="*/ 40500 h 297000"/>
              <a:gd name="connsiteX17" fmla="*/ 324000 w 324000"/>
              <a:gd name="connsiteY17" fmla="*/ 297000 h 297000"/>
              <a:gd name="connsiteX18" fmla="*/ 0 w 324000"/>
              <a:gd name="connsiteY18" fmla="*/ 297000 h 297000"/>
              <a:gd name="connsiteX19" fmla="*/ 0 w 324000"/>
              <a:gd name="connsiteY19" fmla="*/ 40500 h 297000"/>
              <a:gd name="connsiteX20" fmla="*/ 40500 w 324000"/>
              <a:gd name="connsiteY20" fmla="*/ 0 h 29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24000" h="297000">
                <a:moveTo>
                  <a:pt x="27000" y="87750"/>
                </a:moveTo>
                <a:lnTo>
                  <a:pt x="27000" y="270000"/>
                </a:lnTo>
                <a:lnTo>
                  <a:pt x="297000" y="270000"/>
                </a:lnTo>
                <a:lnTo>
                  <a:pt x="297000" y="87750"/>
                </a:lnTo>
                <a:lnTo>
                  <a:pt x="209736" y="174960"/>
                </a:lnTo>
                <a:cubicBezTo>
                  <a:pt x="183353" y="201277"/>
                  <a:pt x="140647" y="201277"/>
                  <a:pt x="114264" y="174960"/>
                </a:cubicBezTo>
                <a:close/>
                <a:moveTo>
                  <a:pt x="40500" y="27000"/>
                </a:moveTo>
                <a:cubicBezTo>
                  <a:pt x="33044" y="27000"/>
                  <a:pt x="27000" y="33044"/>
                  <a:pt x="27000" y="40500"/>
                </a:cubicBezTo>
                <a:lnTo>
                  <a:pt x="27000" y="49504"/>
                </a:lnTo>
                <a:lnTo>
                  <a:pt x="133353" y="155871"/>
                </a:lnTo>
                <a:cubicBezTo>
                  <a:pt x="149193" y="171647"/>
                  <a:pt x="174807" y="171647"/>
                  <a:pt x="190647" y="155871"/>
                </a:cubicBezTo>
                <a:lnTo>
                  <a:pt x="297000" y="49504"/>
                </a:lnTo>
                <a:lnTo>
                  <a:pt x="297000" y="40500"/>
                </a:lnTo>
                <a:cubicBezTo>
                  <a:pt x="297000" y="33044"/>
                  <a:pt x="290956" y="27000"/>
                  <a:pt x="283500" y="27000"/>
                </a:cubicBezTo>
                <a:close/>
                <a:moveTo>
                  <a:pt x="40500" y="0"/>
                </a:moveTo>
                <a:lnTo>
                  <a:pt x="283500" y="0"/>
                </a:lnTo>
                <a:cubicBezTo>
                  <a:pt x="305868" y="0"/>
                  <a:pt x="324000" y="18133"/>
                  <a:pt x="324000" y="40500"/>
                </a:cubicBezTo>
                <a:lnTo>
                  <a:pt x="324000" y="297000"/>
                </a:lnTo>
                <a:lnTo>
                  <a:pt x="0" y="297000"/>
                </a:lnTo>
                <a:lnTo>
                  <a:pt x="0" y="40500"/>
                </a:lnTo>
                <a:cubicBezTo>
                  <a:pt x="0" y="18133"/>
                  <a:pt x="18133" y="0"/>
                  <a:pt x="40500" y="0"/>
                </a:cubicBezTo>
                <a:close/>
              </a:path>
            </a:pathLst>
          </a:custGeom>
          <a:solidFill>
            <a:schemeClr val="bg1"/>
          </a:solidFill>
        </p:spPr>
        <p:txBody>
          <a:bodyPr wrap="square">
            <a:noAutofit/>
          </a:bodyPr>
          <a:lstStyle>
            <a:lvl1pPr marL="0" indent="0">
              <a:buNone/>
              <a:defRPr sz="100">
                <a:solidFill>
                  <a:schemeClr val="tx1">
                    <a:alpha val="0"/>
                  </a:schemeClr>
                </a:solidFill>
              </a:defRPr>
            </a:lvl1pPr>
          </a:lstStyle>
          <a:p>
            <a:pPr lvl="0"/>
            <a:r>
              <a:rPr lang="nl-NL" dirty="0"/>
              <a:t> </a:t>
            </a:r>
          </a:p>
        </p:txBody>
      </p:sp>
      <p:sp>
        <p:nvSpPr>
          <p:cNvPr id="10" name="Titel 9">
            <a:extLst>
              <a:ext uri="{FF2B5EF4-FFF2-40B4-BE49-F238E27FC236}">
                <a16:creationId xmlns:a16="http://schemas.microsoft.com/office/drawing/2014/main" id="{0A864DFA-73CE-488B-3E3B-7F030199C2A0}"/>
              </a:ext>
            </a:extLst>
          </p:cNvPr>
          <p:cNvSpPr>
            <a:spLocks noGrp="1"/>
          </p:cNvSpPr>
          <p:nvPr>
            <p:ph type="title" hasCustomPrompt="1"/>
          </p:nvPr>
        </p:nvSpPr>
        <p:spPr/>
        <p:txBody>
          <a:bodyPr/>
          <a:lstStyle/>
          <a:p>
            <a:r>
              <a:rPr lang="nl-NL" noProof="0" dirty="0"/>
              <a:t>Plaats hier je titel</a:t>
            </a:r>
            <a:endParaRPr lang="nl-NL" dirty="0"/>
          </a:p>
        </p:txBody>
      </p:sp>
      <p:sp>
        <p:nvSpPr>
          <p:cNvPr id="11" name="Rechthoek 10">
            <a:extLst>
              <a:ext uri="{FF2B5EF4-FFF2-40B4-BE49-F238E27FC236}">
                <a16:creationId xmlns:a16="http://schemas.microsoft.com/office/drawing/2014/main" id="{80AB6946-6CE8-AEC3-EE42-284682D6A798}"/>
              </a:ext>
            </a:extLst>
          </p:cNvPr>
          <p:cNvSpPr/>
          <p:nvPr userDrawn="1"/>
        </p:nvSpPr>
        <p:spPr>
          <a:xfrm>
            <a:off x="0" y="-425941"/>
            <a:ext cx="1428276"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600" b="0" i="0" u="none" strike="noStrike" kern="1200" cap="none" spc="0" normalizeH="0" baseline="0" noProof="0" dirty="0">
                <a:ln>
                  <a:noFill/>
                </a:ln>
                <a:solidFill>
                  <a:srgbClr val="001935"/>
                </a:solidFill>
                <a:effectLst/>
                <a:uLnTx/>
                <a:uFillTx/>
                <a:latin typeface="Roboto Serif UltraCondensed"/>
                <a:ea typeface="+mn-ea"/>
                <a:cs typeface="+mn-cs"/>
              </a:rPr>
              <a:t>Introductie | 1x</a:t>
            </a:r>
          </a:p>
        </p:txBody>
      </p:sp>
    </p:spTree>
    <p:extLst>
      <p:ext uri="{BB962C8B-B14F-4D97-AF65-F5344CB8AC3E}">
        <p14:creationId xmlns:p14="http://schemas.microsoft.com/office/powerpoint/2010/main" val="1812628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svg="http://schemas.microsoft.com/office/drawing/2016/SVG/main" xmlns:a14="http://schemas.microsoft.com/office/drawing/2010/main" xmlns:a16="http://schemas.microsoft.com/office/drawing/2014/main">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p:txBody>
          <a:bodyPr/>
          <a:lstStyle/>
          <a:p>
            <a:r>
              <a:rPr lang="nl-NL" noProof="0" dirty="0"/>
              <a:t>Plaats hier je titel</a:t>
            </a:r>
          </a:p>
        </p:txBody>
      </p:sp>
      <p:sp>
        <p:nvSpPr>
          <p:cNvPr id="3" name="Rechthoek 2">
            <a:extLst>
              <a:ext uri="{FF2B5EF4-FFF2-40B4-BE49-F238E27FC236}">
                <a16:creationId xmlns:a16="http://schemas.microsoft.com/office/drawing/2014/main" id="{322DB4B0-CA05-4A9D-96E2-450688C4E6FC}"/>
              </a:ext>
            </a:extLst>
          </p:cNvPr>
          <p:cNvSpPr/>
          <p:nvPr userDrawn="1"/>
        </p:nvSpPr>
        <p:spPr>
          <a:xfrm>
            <a:off x="0" y="-425941"/>
            <a:ext cx="961802"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nl-NL" sz="1600" b="0" cap="none" baseline="0" noProof="0" dirty="0">
                <a:solidFill>
                  <a:schemeClr val="accent1"/>
                </a:solidFill>
                <a:latin typeface="+mj-lt"/>
              </a:rPr>
              <a:t>Alleen titel</a:t>
            </a:r>
          </a:p>
        </p:txBody>
      </p:sp>
      <p:sp>
        <p:nvSpPr>
          <p:cNvPr id="4" name="Tijdelijke aanduiding voor datum 3">
            <a:extLst>
              <a:ext uri="{FF2B5EF4-FFF2-40B4-BE49-F238E27FC236}">
                <a16:creationId xmlns:a16="http://schemas.microsoft.com/office/drawing/2014/main" id="{FA5A00C4-4ACA-4541-8E44-48FD5014D3D3}"/>
              </a:ext>
            </a:extLst>
          </p:cNvPr>
          <p:cNvSpPr>
            <a:spLocks noGrp="1"/>
          </p:cNvSpPr>
          <p:nvPr>
            <p:ph type="dt" sz="half" idx="10"/>
          </p:nvPr>
        </p:nvSpPr>
        <p:spPr/>
        <p:txBody>
          <a:bodyPr/>
          <a:lstStyle/>
          <a:p>
            <a:fld id="{1EFF784D-1DE6-4447-AFDE-903BE0DDB9AB}" type="datetime4">
              <a:rPr lang="nl-NL" smtClean="0"/>
              <a:t>6 mei 2026</a:t>
            </a:fld>
            <a:endParaRPr lang="nl-NL" dirty="0"/>
          </a:p>
        </p:txBody>
      </p:sp>
      <p:sp>
        <p:nvSpPr>
          <p:cNvPr id="5" name="Tijdelijke aanduiding voor voettekst 4">
            <a:extLst>
              <a:ext uri="{FF2B5EF4-FFF2-40B4-BE49-F238E27FC236}">
                <a16:creationId xmlns:a16="http://schemas.microsoft.com/office/drawing/2014/main" id="{9254632E-AD5D-4262-BFF1-731C477D705B}"/>
              </a:ext>
            </a:extLst>
          </p:cNvPr>
          <p:cNvSpPr>
            <a:spLocks noGrp="1"/>
          </p:cNvSpPr>
          <p:nvPr>
            <p:ph type="ftr" sz="quarter" idx="11"/>
          </p:nvPr>
        </p:nvSpPr>
        <p:spPr/>
        <p:txBody>
          <a:bodyPr/>
          <a:lstStyle/>
          <a:p>
            <a:r>
              <a:rPr lang="nl-NL"/>
              <a:t>PVO  |  Voettekst</a:t>
            </a:r>
            <a:endParaRPr lang="nl-NL" dirty="0"/>
          </a:p>
        </p:txBody>
      </p:sp>
      <p:sp>
        <p:nvSpPr>
          <p:cNvPr id="6" name="Tijdelijke aanduiding voor dianummer 5">
            <a:extLst>
              <a:ext uri="{FF2B5EF4-FFF2-40B4-BE49-F238E27FC236}">
                <a16:creationId xmlns:a16="http://schemas.microsoft.com/office/drawing/2014/main" id="{F3F53AC6-EE04-4C36-B44F-46EEA20D0016}"/>
              </a:ext>
            </a:extLst>
          </p:cNvPr>
          <p:cNvSpPr>
            <a:spLocks noGrp="1"/>
          </p:cNvSpPr>
          <p:nvPr>
            <p:ph type="sldNum" sz="quarter" idx="12"/>
          </p:nvPr>
        </p:nvSpPr>
        <p:spPr/>
        <p:txBody>
          <a:bodyPr/>
          <a:lstStyle/>
          <a:p>
            <a:fld id="{9E843DB9-9987-4157-AB9C-CEA8D7D910BB}" type="slidenum">
              <a:rPr lang="nl-NL" smtClean="0"/>
              <a:pPr/>
              <a:t>‹nr.›</a:t>
            </a:fld>
            <a:endParaRPr lang="nl-NL" dirty="0"/>
          </a:p>
        </p:txBody>
      </p:sp>
    </p:spTree>
    <p:extLst>
      <p:ext uri="{BB962C8B-B14F-4D97-AF65-F5344CB8AC3E}">
        <p14:creationId xmlns:p14="http://schemas.microsoft.com/office/powerpoint/2010/main" val="2002605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Agenda">
    <p:spTree>
      <p:nvGrpSpPr>
        <p:cNvPr id="1" name=""/>
        <p:cNvGrpSpPr/>
        <p:nvPr/>
      </p:nvGrpSpPr>
      <p:grpSpPr>
        <a:xfrm>
          <a:off x="0" y="0"/>
          <a:ext cx="0" cy="0"/>
          <a:chOff x="0" y="0"/>
          <a:chExt cx="0" cy="0"/>
        </a:xfrm>
      </p:grpSpPr>
      <p:sp>
        <p:nvSpPr>
          <p:cNvPr id="35" name="Rechthoek 34">
            <a:extLst>
              <a:ext uri="{FF2B5EF4-FFF2-40B4-BE49-F238E27FC236}">
                <a16:creationId xmlns:a16="http://schemas.microsoft.com/office/drawing/2014/main" id="{9A36B87C-FAA5-5FD1-2721-F70908AF0E61}"/>
              </a:ext>
            </a:extLst>
          </p:cNvPr>
          <p:cNvSpPr/>
          <p:nvPr userDrawn="1"/>
        </p:nvSpPr>
        <p:spPr>
          <a:xfrm>
            <a:off x="9397218" y="0"/>
            <a:ext cx="2794782" cy="1025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914400" rtl="0" eaLnBrk="1" fontAlgn="auto" latinLnBrk="0" hangingPunct="1">
              <a:lnSpc>
                <a:spcPct val="90000"/>
              </a:lnSpc>
              <a:spcBef>
                <a:spcPts val="200"/>
              </a:spcBef>
              <a:spcAft>
                <a:spcPts val="200"/>
              </a:spcAft>
              <a:buClrTx/>
              <a:buSzTx/>
              <a:buFontTx/>
              <a:buNone/>
              <a:tabLst/>
              <a:defRPr/>
            </a:pPr>
            <a:endParaRPr kumimoji="0" lang="nl-NL" sz="1600" b="0" i="0" u="none" strike="noStrike" kern="1200" cap="none" spc="0" normalizeH="0" baseline="0" noProof="0" dirty="0" err="1">
              <a:ln>
                <a:noFill/>
              </a:ln>
              <a:solidFill>
                <a:srgbClr val="FFFFFF"/>
              </a:solidFill>
              <a:effectLst/>
              <a:uLnTx/>
              <a:uFillTx/>
              <a:latin typeface="Archivo Narrow"/>
              <a:ea typeface="+mn-ea"/>
              <a:cs typeface="+mn-cs"/>
            </a:endParaRPr>
          </a:p>
        </p:txBody>
      </p:sp>
      <p:sp>
        <p:nvSpPr>
          <p:cNvPr id="5" name="Tijdelijke aanduiding voor afbeelding 19">
            <a:extLst>
              <a:ext uri="{FF2B5EF4-FFF2-40B4-BE49-F238E27FC236}">
                <a16:creationId xmlns:a16="http://schemas.microsoft.com/office/drawing/2014/main" id="{E082CE26-9280-1BE4-2A32-79D76F459DB5}"/>
              </a:ext>
            </a:extLst>
          </p:cNvPr>
          <p:cNvSpPr>
            <a:spLocks noGrp="1"/>
          </p:cNvSpPr>
          <p:nvPr>
            <p:ph type="pic" sz="quarter" idx="21" hasCustomPrompt="1"/>
          </p:nvPr>
        </p:nvSpPr>
        <p:spPr>
          <a:xfrm>
            <a:off x="5383943" y="0"/>
            <a:ext cx="6808057" cy="6858000"/>
          </a:xfrm>
          <a:custGeom>
            <a:avLst/>
            <a:gdLst>
              <a:gd name="connsiteX0" fmla="*/ 3725395 w 6808057"/>
              <a:gd name="connsiteY0" fmla="*/ 0 h 6858000"/>
              <a:gd name="connsiteX1" fmla="*/ 4948617 w 6808057"/>
              <a:gd name="connsiteY1" fmla="*/ 0 h 6858000"/>
              <a:gd name="connsiteX2" fmla="*/ 5584835 w 6808057"/>
              <a:gd name="connsiteY2" fmla="*/ 0 h 6858000"/>
              <a:gd name="connsiteX3" fmla="*/ 6808057 w 6808057"/>
              <a:gd name="connsiteY3" fmla="*/ 0 h 6858000"/>
              <a:gd name="connsiteX4" fmla="*/ 6808057 w 6808057"/>
              <a:gd name="connsiteY4" fmla="*/ 6858000 h 6858000"/>
              <a:gd name="connsiteX5" fmla="*/ 5584835 w 6808057"/>
              <a:gd name="connsiteY5" fmla="*/ 6858000 h 6858000"/>
              <a:gd name="connsiteX6" fmla="*/ 4948617 w 6808057"/>
              <a:gd name="connsiteY6" fmla="*/ 6858000 h 6858000"/>
              <a:gd name="connsiteX7" fmla="*/ 3725395 w 6808057"/>
              <a:gd name="connsiteY7" fmla="*/ 6858000 h 6858000"/>
              <a:gd name="connsiteX8" fmla="*/ 3725395 w 6808057"/>
              <a:gd name="connsiteY8" fmla="*/ 6857600 h 6858000"/>
              <a:gd name="connsiteX9" fmla="*/ 1223222 w 6808057"/>
              <a:gd name="connsiteY9" fmla="*/ 6857600 h 6858000"/>
              <a:gd name="connsiteX10" fmla="*/ 0 w 6808057"/>
              <a:gd name="connsiteY10" fmla="*/ 6857600 h 6858000"/>
              <a:gd name="connsiteX11" fmla="*/ 3725395 w 6808057"/>
              <a:gd name="connsiteY11" fmla="*/ 51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808057" h="6858000">
                <a:moveTo>
                  <a:pt x="3725395" y="0"/>
                </a:moveTo>
                <a:lnTo>
                  <a:pt x="4948617" y="0"/>
                </a:lnTo>
                <a:lnTo>
                  <a:pt x="5584835" y="0"/>
                </a:lnTo>
                <a:lnTo>
                  <a:pt x="6808057" y="0"/>
                </a:lnTo>
                <a:lnTo>
                  <a:pt x="6808057" y="6858000"/>
                </a:lnTo>
                <a:lnTo>
                  <a:pt x="5584835" y="6858000"/>
                </a:lnTo>
                <a:lnTo>
                  <a:pt x="4948617" y="6858000"/>
                </a:lnTo>
                <a:lnTo>
                  <a:pt x="3725395" y="6858000"/>
                </a:lnTo>
                <a:lnTo>
                  <a:pt x="3725395" y="6857600"/>
                </a:lnTo>
                <a:lnTo>
                  <a:pt x="1223222" y="6857600"/>
                </a:lnTo>
                <a:lnTo>
                  <a:pt x="0" y="6857600"/>
                </a:lnTo>
                <a:lnTo>
                  <a:pt x="3725395" y="5167"/>
                </a:lnTo>
                <a:close/>
              </a:path>
            </a:pathLst>
          </a:custGeom>
          <a:solidFill>
            <a:schemeClr val="bg1">
              <a:lumMod val="95000"/>
            </a:schemeClr>
          </a:solidFill>
        </p:spPr>
        <p:txBody>
          <a:bodyPr wrap="square" lIns="360000" tIns="0" rIns="720000" bIns="1260000" anchor="ctr" anchorCtr="0">
            <a:noAutofit/>
          </a:bodyPr>
          <a:lstStyle>
            <a:lvl1pPr marL="0" indent="0" algn="r">
              <a:lnSpc>
                <a:spcPct val="100000"/>
              </a:lnSpc>
              <a:spcBef>
                <a:spcPts val="0"/>
              </a:spcBef>
              <a:spcAft>
                <a:spcPts val="0"/>
              </a:spcAft>
              <a:buNone/>
              <a:defRPr sz="1200" i="1">
                <a:solidFill>
                  <a:schemeClr val="bg1">
                    <a:lumMod val="50000"/>
                  </a:schemeClr>
                </a:solidFill>
              </a:defRPr>
            </a:lvl1pPr>
          </a:lstStyle>
          <a:p>
            <a:r>
              <a:rPr lang="nl-NL" dirty="0"/>
              <a:t>Selecteer dit kader, ga naar ‘Slidebuilder’, </a:t>
            </a:r>
            <a:br>
              <a:rPr lang="nl-NL" dirty="0"/>
            </a:br>
            <a:r>
              <a:rPr lang="nl-NL" dirty="0"/>
              <a:t>klik op ‘Afbeeldingen’, selecteer een afbeelding en klik op ‘Invoegen’.</a:t>
            </a:r>
          </a:p>
        </p:txBody>
      </p:sp>
      <p:sp>
        <p:nvSpPr>
          <p:cNvPr id="13" name="Titel 12">
            <a:extLst>
              <a:ext uri="{FF2B5EF4-FFF2-40B4-BE49-F238E27FC236}">
                <a16:creationId xmlns:a16="http://schemas.microsoft.com/office/drawing/2014/main" id="{E541B53C-EDA7-4445-8B1E-7C9991C20FEA}"/>
              </a:ext>
            </a:extLst>
          </p:cNvPr>
          <p:cNvSpPr>
            <a:spLocks noGrp="1"/>
          </p:cNvSpPr>
          <p:nvPr>
            <p:ph type="title" hasCustomPrompt="1"/>
          </p:nvPr>
        </p:nvSpPr>
        <p:spPr>
          <a:xfrm>
            <a:off x="719999" y="720000"/>
            <a:ext cx="6808057" cy="369025"/>
          </a:xfrm>
        </p:spPr>
        <p:txBody>
          <a:bodyPr/>
          <a:lstStyle>
            <a:lvl1pPr>
              <a:defRPr/>
            </a:lvl1pPr>
          </a:lstStyle>
          <a:p>
            <a:r>
              <a:rPr lang="nl-NL" noProof="0" dirty="0"/>
              <a:t>Plaats hier je titel</a:t>
            </a:r>
            <a:endParaRPr lang="nl-NL" dirty="0"/>
          </a:p>
        </p:txBody>
      </p:sp>
      <p:sp>
        <p:nvSpPr>
          <p:cNvPr id="21" name="Rechthoek 20">
            <a:extLst>
              <a:ext uri="{FF2B5EF4-FFF2-40B4-BE49-F238E27FC236}">
                <a16:creationId xmlns:a16="http://schemas.microsoft.com/office/drawing/2014/main" id="{8778B65F-BF88-4C17-8B7E-1110F69AEE26}"/>
              </a:ext>
            </a:extLst>
          </p:cNvPr>
          <p:cNvSpPr/>
          <p:nvPr userDrawn="1"/>
        </p:nvSpPr>
        <p:spPr>
          <a:xfrm>
            <a:off x="0" y="-425941"/>
            <a:ext cx="698909"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600" b="0" i="0" u="none" strike="noStrike" kern="1200" cap="none" spc="0" normalizeH="0" baseline="0" noProof="0" dirty="0">
                <a:ln>
                  <a:noFill/>
                </a:ln>
                <a:solidFill>
                  <a:srgbClr val="001935"/>
                </a:solidFill>
                <a:effectLst/>
                <a:uLnTx/>
                <a:uFillTx/>
                <a:latin typeface="Roboto Serif UltraCondensed"/>
                <a:ea typeface="+mn-ea"/>
                <a:cs typeface="+mn-cs"/>
              </a:rPr>
              <a:t>Agenda</a:t>
            </a:r>
          </a:p>
        </p:txBody>
      </p:sp>
      <p:sp>
        <p:nvSpPr>
          <p:cNvPr id="30" name="Tijdelijke aanduiding voor datum 29">
            <a:extLst>
              <a:ext uri="{FF2B5EF4-FFF2-40B4-BE49-F238E27FC236}">
                <a16:creationId xmlns:a16="http://schemas.microsoft.com/office/drawing/2014/main" id="{EB25F155-C95E-B641-5AEE-8B6CADF35786}"/>
              </a:ext>
            </a:extLst>
          </p:cNvPr>
          <p:cNvSpPr>
            <a:spLocks noGrp="1"/>
          </p:cNvSpPr>
          <p:nvPr>
            <p:ph type="dt" sz="half" idx="4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344D3F-07C1-4FF8-B57D-D21EE4BEC038}" type="datetime4">
              <a:rPr kumimoji="0" lang="nl-NL" sz="800" b="0" i="0" u="none" strike="noStrike" kern="1200" cap="none" spc="0" normalizeH="0" baseline="0" noProof="0" smtClean="0">
                <a:ln>
                  <a:noFill/>
                </a:ln>
                <a:solidFill>
                  <a:srgbClr val="FFFFFF">
                    <a:lumMod val="50000"/>
                  </a:srgbClr>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 mei 2026</a:t>
            </a:fld>
            <a:endParaRPr kumimoji="0" lang="nl-NL" sz="800" b="0" i="0" u="none" strike="noStrike" kern="1200" cap="none" spc="0" normalizeH="0" baseline="0" noProof="0" dirty="0">
              <a:ln>
                <a:noFill/>
              </a:ln>
              <a:solidFill>
                <a:srgbClr val="FFFFFF">
                  <a:lumMod val="50000"/>
                </a:srgbClr>
              </a:solidFill>
              <a:effectLst/>
              <a:uLnTx/>
              <a:uFillTx/>
              <a:latin typeface="Archivo Narrow"/>
              <a:ea typeface="+mn-ea"/>
              <a:cs typeface="Segoe UI Light" panose="020B0502040204020203" pitchFamily="34" charset="0"/>
            </a:endParaRPr>
          </a:p>
        </p:txBody>
      </p:sp>
      <p:sp>
        <p:nvSpPr>
          <p:cNvPr id="31" name="Tijdelijke aanduiding voor voettekst 30">
            <a:extLst>
              <a:ext uri="{FF2B5EF4-FFF2-40B4-BE49-F238E27FC236}">
                <a16:creationId xmlns:a16="http://schemas.microsoft.com/office/drawing/2014/main" id="{44153DFC-CE6D-C998-6181-EB2F50CB427A}"/>
              </a:ext>
            </a:extLst>
          </p:cNvPr>
          <p:cNvSpPr>
            <a:spLocks noGrp="1"/>
          </p:cNvSpPr>
          <p:nvPr>
            <p:ph type="ftr" sz="quarter" idx="41"/>
          </p:nvPr>
        </p:nvSpPr>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a:ln>
                  <a:noFill/>
                </a:ln>
                <a:solidFill>
                  <a:srgbClr val="FFFFFF"/>
                </a:solidFill>
                <a:effectLst/>
                <a:uLnTx/>
                <a:uFillTx/>
                <a:latin typeface="Archivo Narrow"/>
                <a:ea typeface="+mn-ea"/>
                <a:cs typeface="Segoe UI Light" panose="020B0502040204020203" pitchFamily="34" charset="0"/>
              </a:rPr>
              <a:t>Voettekst</a:t>
            </a:r>
            <a:endParaRPr kumimoji="0" lang="nl-NL" sz="900" b="0" i="0" u="none" strike="noStrike" kern="1200" cap="none" spc="0" normalizeH="0" baseline="0" noProof="0" dirty="0">
              <a:ln>
                <a:noFill/>
              </a:ln>
              <a:solidFill>
                <a:srgbClr val="FFFFFF"/>
              </a:solidFill>
              <a:effectLst/>
              <a:uLnTx/>
              <a:uFillTx/>
              <a:latin typeface="Archivo Narrow"/>
              <a:ea typeface="+mn-ea"/>
              <a:cs typeface="Segoe UI Light" panose="020B0502040204020203" pitchFamily="34" charset="0"/>
            </a:endParaRPr>
          </a:p>
        </p:txBody>
      </p:sp>
      <p:sp>
        <p:nvSpPr>
          <p:cNvPr id="32" name="Tijdelijke aanduiding voor dianummer 31">
            <a:extLst>
              <a:ext uri="{FF2B5EF4-FFF2-40B4-BE49-F238E27FC236}">
                <a16:creationId xmlns:a16="http://schemas.microsoft.com/office/drawing/2014/main" id="{5CF79A7A-024E-D9F6-30B6-4A8259405D24}"/>
              </a:ext>
            </a:extLst>
          </p:cNvPr>
          <p:cNvSpPr>
            <a:spLocks noGrp="1"/>
          </p:cNvSpPr>
          <p:nvPr>
            <p:ph type="sldNum" sz="quarter" idx="42"/>
          </p:nvPr>
        </p:nvSpPr>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E843DB9-9987-4157-AB9C-CEA8D7D910BB}" type="slidenum">
              <a:rPr kumimoji="0" lang="nl-NL" sz="1000" b="1" i="0" u="none" strike="noStrike" kern="1200" cap="none" spc="0" normalizeH="0" baseline="0" noProof="0" smtClean="0">
                <a:ln>
                  <a:noFill/>
                </a:ln>
                <a:solidFill>
                  <a:srgbClr val="FFFFFF"/>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‹nr.›</a:t>
            </a:fld>
            <a:endParaRPr kumimoji="0" lang="nl-NL" sz="1000" b="1" i="0" u="none" strike="noStrike" kern="1200" cap="none" spc="0" normalizeH="0" baseline="0" noProof="0" dirty="0">
              <a:ln>
                <a:noFill/>
              </a:ln>
              <a:solidFill>
                <a:srgbClr val="FFFFFF"/>
              </a:solidFill>
              <a:effectLst/>
              <a:uLnTx/>
              <a:uFillTx/>
              <a:latin typeface="Archivo Narrow"/>
              <a:ea typeface="+mn-ea"/>
              <a:cs typeface="Segoe UI Light" panose="020B0502040204020203" pitchFamily="34" charset="0"/>
            </a:endParaRPr>
          </a:p>
        </p:txBody>
      </p:sp>
      <p:grpSp>
        <p:nvGrpSpPr>
          <p:cNvPr id="2" name="INSTRUCTIE">
            <a:extLst>
              <a:ext uri="{FF2B5EF4-FFF2-40B4-BE49-F238E27FC236}">
                <a16:creationId xmlns:a16="http://schemas.microsoft.com/office/drawing/2014/main" id="{660EF284-3000-432B-D885-7CB2123BE9D4}"/>
              </a:ext>
            </a:extLst>
          </p:cNvPr>
          <p:cNvGrpSpPr/>
          <p:nvPr userDrawn="1"/>
        </p:nvGrpSpPr>
        <p:grpSpPr>
          <a:xfrm>
            <a:off x="12377595" y="-1"/>
            <a:ext cx="3693386" cy="6688475"/>
            <a:chOff x="-3786165" y="-1"/>
            <a:chExt cx="3693386" cy="6688475"/>
          </a:xfrm>
        </p:grpSpPr>
        <p:sp>
          <p:nvSpPr>
            <p:cNvPr id="3" name="Rechthoek 2">
              <a:extLst>
                <a:ext uri="{FF2B5EF4-FFF2-40B4-BE49-F238E27FC236}">
                  <a16:creationId xmlns:a16="http://schemas.microsoft.com/office/drawing/2014/main" id="{F87B3E9A-CB16-1836-2310-F1D5761CC4C4}"/>
                </a:ext>
              </a:extLst>
            </p:cNvPr>
            <p:cNvSpPr/>
            <p:nvPr userDrawn="1"/>
          </p:nvSpPr>
          <p:spPr>
            <a:xfrm>
              <a:off x="-3786165" y="-1"/>
              <a:ext cx="3593091" cy="603485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a:ln>
                    <a:noFill/>
                  </a:ln>
                  <a:solidFill>
                    <a:srgbClr val="001935"/>
                  </a:solidFill>
                  <a:effectLst/>
                  <a:uLnTx/>
                  <a:uFillTx/>
                  <a:latin typeface="Calibri" panose="020F0502020204030204" pitchFamily="34" charset="0"/>
                  <a:ea typeface="+mn-ea"/>
                  <a:cs typeface="Calibri" panose="020F0502020204030204" pitchFamily="34" charset="0"/>
                </a:rPr>
                <a:t>Afbeelding invoegen/opmaken</a:t>
              </a:r>
            </a:p>
          </p:txBody>
        </p:sp>
        <p:sp>
          <p:nvSpPr>
            <p:cNvPr id="4" name="Ovaal 3">
              <a:extLst>
                <a:ext uri="{FF2B5EF4-FFF2-40B4-BE49-F238E27FC236}">
                  <a16:creationId xmlns:a16="http://schemas.microsoft.com/office/drawing/2014/main" id="{663B17B6-2B5A-A65D-8206-E2B854F4C6AD}"/>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a:t>
              </a:r>
            </a:p>
          </p:txBody>
        </p:sp>
        <p:sp>
          <p:nvSpPr>
            <p:cNvPr id="6" name="Rechthoek 5">
              <a:extLst>
                <a:ext uri="{FF2B5EF4-FFF2-40B4-BE49-F238E27FC236}">
                  <a16:creationId xmlns:a16="http://schemas.microsoft.com/office/drawing/2014/main" id="{2DAE5F52-48F8-EE00-8E29-B4F63059A11D}"/>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Wanneer nodig, verwijder de bestaande afbeelding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Selecteer het afbeeldingskader,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en klik op 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'Afbeeldingen’</a:t>
              </a:r>
              <a:endPar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 name="Ovaal 6">
              <a:extLst>
                <a:ext uri="{FF2B5EF4-FFF2-40B4-BE49-F238E27FC236}">
                  <a16:creationId xmlns:a16="http://schemas.microsoft.com/office/drawing/2014/main" id="{6FED17BA-297F-FC22-C642-40846363E522}"/>
                </a:ext>
              </a:extLst>
            </p:cNvPr>
            <p:cNvSpPr/>
            <p:nvPr userDrawn="1"/>
          </p:nvSpPr>
          <p:spPr>
            <a:xfrm>
              <a:off x="-3603587" y="263393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3</a:t>
              </a:r>
            </a:p>
          </p:txBody>
        </p:sp>
        <p:sp>
          <p:nvSpPr>
            <p:cNvPr id="26" name="Rechthoek 25">
              <a:extLst>
                <a:ext uri="{FF2B5EF4-FFF2-40B4-BE49-F238E27FC236}">
                  <a16:creationId xmlns:a16="http://schemas.microsoft.com/office/drawing/2014/main" id="{0D7CFCEA-7E10-BA12-4299-A0F025A8C040}"/>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Klik met de rechter muisknop op de miniatuurweergave van de dia aan de linkerkant van het scherm 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‘Dia herstellen’</a:t>
              </a:r>
              <a:r>
                <a:rPr kumimoji="0" lang="nl-NL"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27" name="Ovaal 26">
              <a:extLst>
                <a:ext uri="{FF2B5EF4-FFF2-40B4-BE49-F238E27FC236}">
                  <a16:creationId xmlns:a16="http://schemas.microsoft.com/office/drawing/2014/main" id="{67FA4DA0-419F-BBB9-5482-5BF907872BD1}"/>
                </a:ext>
              </a:extLst>
            </p:cNvPr>
            <p:cNvSpPr/>
            <p:nvPr userDrawn="1"/>
          </p:nvSpPr>
          <p:spPr>
            <a:xfrm>
              <a:off x="-3603587" y="422636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4</a:t>
              </a:r>
            </a:p>
          </p:txBody>
        </p:sp>
        <p:sp>
          <p:nvSpPr>
            <p:cNvPr id="28" name="Rechthoek 27">
              <a:extLst>
                <a:ext uri="{FF2B5EF4-FFF2-40B4-BE49-F238E27FC236}">
                  <a16:creationId xmlns:a16="http://schemas.microsoft.com/office/drawing/2014/main" id="{71E6F2F9-E1B0-D021-54C5-6152FAAC7BE7}"/>
                </a:ext>
              </a:extLst>
            </p:cNvPr>
            <p:cNvSpPr/>
            <p:nvPr userDrawn="1"/>
          </p:nvSpPr>
          <p:spPr>
            <a:xfrm>
              <a:off x="-3319416" y="4226366"/>
              <a:ext cx="3008779" cy="820954"/>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Om de afbeelding te schalen of bij te snijden,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‘Hulpmiddelen voor afbeeldingen - Opmaak’</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en klik op 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‘Bijsnijden’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Schaal met de bolletjes de afbeelding en met de hoekjes het afbeeldingskader.</a:t>
              </a:r>
            </a:p>
          </p:txBody>
        </p:sp>
        <p:sp>
          <p:nvSpPr>
            <p:cNvPr id="29" name="Rechthoek 28">
              <a:extLst>
                <a:ext uri="{FF2B5EF4-FFF2-40B4-BE49-F238E27FC236}">
                  <a16:creationId xmlns:a16="http://schemas.microsoft.com/office/drawing/2014/main" id="{93ABC559-9D1F-45EE-FC1D-190522DDC78A}"/>
                </a:ext>
              </a:extLst>
            </p:cNvPr>
            <p:cNvSpPr/>
            <p:nvPr userDrawn="1"/>
          </p:nvSpPr>
          <p:spPr>
            <a:xfrm>
              <a:off x="-3316836" y="3200265"/>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0" i="1"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33" name="Groep 32">
              <a:extLst>
                <a:ext uri="{FF2B5EF4-FFF2-40B4-BE49-F238E27FC236}">
                  <a16:creationId xmlns:a16="http://schemas.microsoft.com/office/drawing/2014/main" id="{37F9BFB6-0F78-D7F6-D16B-13B022AA0558}"/>
                </a:ext>
              </a:extLst>
            </p:cNvPr>
            <p:cNvGrpSpPr/>
            <p:nvPr userDrawn="1"/>
          </p:nvGrpSpPr>
          <p:grpSpPr>
            <a:xfrm>
              <a:off x="-2485819" y="3479783"/>
              <a:ext cx="1222990" cy="563933"/>
              <a:chOff x="-2485819" y="3399207"/>
              <a:chExt cx="1222990" cy="563933"/>
            </a:xfrm>
          </p:grpSpPr>
          <p:sp>
            <p:nvSpPr>
              <p:cNvPr id="74" name="Rechthoek 73">
                <a:extLst>
                  <a:ext uri="{FF2B5EF4-FFF2-40B4-BE49-F238E27FC236}">
                    <a16:creationId xmlns:a16="http://schemas.microsoft.com/office/drawing/2014/main" id="{C9E51CA5-B8A4-F930-F882-2CE5BF3C31F5}"/>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5" name="Rechthoek 74">
                <a:extLst>
                  <a:ext uri="{FF2B5EF4-FFF2-40B4-BE49-F238E27FC236}">
                    <a16:creationId xmlns:a16="http://schemas.microsoft.com/office/drawing/2014/main" id="{4A8D2B9B-DC1C-FC98-DB2D-4E3189234DDB}"/>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76" name="Groep 75">
                <a:extLst>
                  <a:ext uri="{FF2B5EF4-FFF2-40B4-BE49-F238E27FC236}">
                    <a16:creationId xmlns:a16="http://schemas.microsoft.com/office/drawing/2014/main" id="{FD886DA5-F395-F36F-F128-DD2FD2EA3F34}"/>
                  </a:ext>
                </a:extLst>
              </p:cNvPr>
              <p:cNvGrpSpPr/>
              <p:nvPr userDrawn="1"/>
            </p:nvGrpSpPr>
            <p:grpSpPr>
              <a:xfrm>
                <a:off x="-2403869" y="3460544"/>
                <a:ext cx="155951" cy="131922"/>
                <a:chOff x="12968836" y="3354170"/>
                <a:chExt cx="404806" cy="342433"/>
              </a:xfrm>
            </p:grpSpPr>
            <p:sp>
              <p:nvSpPr>
                <p:cNvPr id="89" name="Rechthoek: afgeronde hoeken 88">
                  <a:extLst>
                    <a:ext uri="{FF2B5EF4-FFF2-40B4-BE49-F238E27FC236}">
                      <a16:creationId xmlns:a16="http://schemas.microsoft.com/office/drawing/2014/main" id="{AFBD127C-F642-6926-3C64-A4A2FD7EA3AC}"/>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90" name="Rechthoek 89">
                  <a:extLst>
                    <a:ext uri="{FF2B5EF4-FFF2-40B4-BE49-F238E27FC236}">
                      <a16:creationId xmlns:a16="http://schemas.microsoft.com/office/drawing/2014/main" id="{4DAF3485-89F6-360E-7E76-D48F1FB06B75}"/>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91" name="Rechthoek 90">
                  <a:extLst>
                    <a:ext uri="{FF2B5EF4-FFF2-40B4-BE49-F238E27FC236}">
                      <a16:creationId xmlns:a16="http://schemas.microsoft.com/office/drawing/2014/main" id="{3979D861-BAC5-0BFF-35A4-F5640D5E8826}"/>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92" name="Rechthoek 91">
                  <a:extLst>
                    <a:ext uri="{FF2B5EF4-FFF2-40B4-BE49-F238E27FC236}">
                      <a16:creationId xmlns:a16="http://schemas.microsoft.com/office/drawing/2014/main" id="{96777356-8C0B-908A-AF30-9636BD9E6FFF}"/>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93" name="Rechthoek 92">
                  <a:extLst>
                    <a:ext uri="{FF2B5EF4-FFF2-40B4-BE49-F238E27FC236}">
                      <a16:creationId xmlns:a16="http://schemas.microsoft.com/office/drawing/2014/main" id="{C159CADD-1A29-2FAD-A5A3-16962D1B82E9}"/>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94" name="Rechthoek 93">
                  <a:extLst>
                    <a:ext uri="{FF2B5EF4-FFF2-40B4-BE49-F238E27FC236}">
                      <a16:creationId xmlns:a16="http://schemas.microsoft.com/office/drawing/2014/main" id="{1BF73297-2700-CDF1-6CC0-6B0669B386AF}"/>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77" name="Groep 76">
                <a:extLst>
                  <a:ext uri="{FF2B5EF4-FFF2-40B4-BE49-F238E27FC236}">
                    <a16:creationId xmlns:a16="http://schemas.microsoft.com/office/drawing/2014/main" id="{EAAC6CEC-83FF-98A8-F485-75B43B96F48B}"/>
                  </a:ext>
                </a:extLst>
              </p:cNvPr>
              <p:cNvGrpSpPr/>
              <p:nvPr userDrawn="1"/>
            </p:nvGrpSpPr>
            <p:grpSpPr>
              <a:xfrm>
                <a:off x="-2423424" y="3690208"/>
                <a:ext cx="166739" cy="218963"/>
                <a:chOff x="12940828" y="3950597"/>
                <a:chExt cx="432813" cy="568367"/>
              </a:xfrm>
            </p:grpSpPr>
            <p:grpSp>
              <p:nvGrpSpPr>
                <p:cNvPr id="81" name="Groep 80">
                  <a:extLst>
                    <a:ext uri="{FF2B5EF4-FFF2-40B4-BE49-F238E27FC236}">
                      <a16:creationId xmlns:a16="http://schemas.microsoft.com/office/drawing/2014/main" id="{06C1E943-DFA3-AC60-BE15-FE7BD8E584CC}"/>
                    </a:ext>
                  </a:extLst>
                </p:cNvPr>
                <p:cNvGrpSpPr/>
                <p:nvPr userDrawn="1"/>
              </p:nvGrpSpPr>
              <p:grpSpPr>
                <a:xfrm>
                  <a:off x="13000382" y="4006891"/>
                  <a:ext cx="373259" cy="315747"/>
                  <a:chOff x="12968836" y="3354170"/>
                  <a:chExt cx="404806" cy="342433"/>
                </a:xfrm>
              </p:grpSpPr>
              <p:sp>
                <p:nvSpPr>
                  <p:cNvPr id="83" name="Rechthoek: afgeronde hoeken 82">
                    <a:extLst>
                      <a:ext uri="{FF2B5EF4-FFF2-40B4-BE49-F238E27FC236}">
                        <a16:creationId xmlns:a16="http://schemas.microsoft.com/office/drawing/2014/main" id="{14E4471F-DBA2-A1EC-59EF-286E4252F1A5}"/>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84" name="Rechthoek 83">
                    <a:extLst>
                      <a:ext uri="{FF2B5EF4-FFF2-40B4-BE49-F238E27FC236}">
                        <a16:creationId xmlns:a16="http://schemas.microsoft.com/office/drawing/2014/main" id="{6967506F-63C0-4E08-5A7D-04A13E794693}"/>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85" name="Rechthoek 84">
                    <a:extLst>
                      <a:ext uri="{FF2B5EF4-FFF2-40B4-BE49-F238E27FC236}">
                        <a16:creationId xmlns:a16="http://schemas.microsoft.com/office/drawing/2014/main" id="{676FA5CD-C0F0-86F4-30D7-3F4F78932A13}"/>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86" name="Rechthoek 85">
                    <a:extLst>
                      <a:ext uri="{FF2B5EF4-FFF2-40B4-BE49-F238E27FC236}">
                        <a16:creationId xmlns:a16="http://schemas.microsoft.com/office/drawing/2014/main" id="{AB270447-766E-D5BD-3609-22B4E9199282}"/>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87" name="Rechthoek 86">
                    <a:extLst>
                      <a:ext uri="{FF2B5EF4-FFF2-40B4-BE49-F238E27FC236}">
                        <a16:creationId xmlns:a16="http://schemas.microsoft.com/office/drawing/2014/main" id="{F6AEA71C-D202-34EB-981B-E46FA98ADE92}"/>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88" name="Rechthoek 87">
                    <a:extLst>
                      <a:ext uri="{FF2B5EF4-FFF2-40B4-BE49-F238E27FC236}">
                        <a16:creationId xmlns:a16="http://schemas.microsoft.com/office/drawing/2014/main" id="{9EE290B1-9A09-595D-FD31-D3C2736FBC53}"/>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82" name="Boog 81">
                  <a:extLst>
                    <a:ext uri="{FF2B5EF4-FFF2-40B4-BE49-F238E27FC236}">
                      <a16:creationId xmlns:a16="http://schemas.microsoft.com/office/drawing/2014/main" id="{8EB990E8-3C45-A6E4-07B9-156BCE599B5D}"/>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78" name="Tekstvak 77">
                <a:extLst>
                  <a:ext uri="{FF2B5EF4-FFF2-40B4-BE49-F238E27FC236}">
                    <a16:creationId xmlns:a16="http://schemas.microsoft.com/office/drawing/2014/main" id="{1D476A91-C3BB-19D2-86FD-A01E97A228C9}"/>
                  </a:ext>
                </a:extLst>
              </p:cNvPr>
              <p:cNvSpPr txBox="1"/>
              <p:nvPr userDrawn="1"/>
            </p:nvSpPr>
            <p:spPr>
              <a:xfrm>
                <a:off x="-2245455" y="3460544"/>
                <a:ext cx="896116" cy="134709"/>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Indeling</a:t>
                </a:r>
              </a:p>
            </p:txBody>
          </p:sp>
          <p:sp>
            <p:nvSpPr>
              <p:cNvPr id="79" name="Tekstvak 78">
                <a:extLst>
                  <a:ext uri="{FF2B5EF4-FFF2-40B4-BE49-F238E27FC236}">
                    <a16:creationId xmlns:a16="http://schemas.microsoft.com/office/drawing/2014/main" id="{AD96C95E-07A0-7658-CA1D-55F6C1F9380B}"/>
                  </a:ext>
                </a:extLst>
              </p:cNvPr>
              <p:cNvSpPr txBox="1"/>
              <p:nvPr userDrawn="1"/>
            </p:nvSpPr>
            <p:spPr>
              <a:xfrm>
                <a:off x="-2258884" y="3712980"/>
                <a:ext cx="90954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Dia Herstellen</a:t>
                </a:r>
              </a:p>
            </p:txBody>
          </p:sp>
          <p:sp>
            <p:nvSpPr>
              <p:cNvPr id="80" name="Vrije vorm: vorm 79">
                <a:extLst>
                  <a:ext uri="{FF2B5EF4-FFF2-40B4-BE49-F238E27FC236}">
                    <a16:creationId xmlns:a16="http://schemas.microsoft.com/office/drawing/2014/main" id="{BA48AD8B-F796-EEF1-C4F6-B308A8FCE650}"/>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36" name="Groep 35">
              <a:extLst>
                <a:ext uri="{FF2B5EF4-FFF2-40B4-BE49-F238E27FC236}">
                  <a16:creationId xmlns:a16="http://schemas.microsoft.com/office/drawing/2014/main" id="{CB1933F9-C16B-AE33-9E6D-AF695AD4CFC1}"/>
                </a:ext>
              </a:extLst>
            </p:cNvPr>
            <p:cNvGrpSpPr/>
            <p:nvPr userDrawn="1"/>
          </p:nvGrpSpPr>
          <p:grpSpPr>
            <a:xfrm>
              <a:off x="-3786165" y="5728778"/>
              <a:ext cx="3693386" cy="959696"/>
              <a:chOff x="-3786437" y="6163468"/>
              <a:chExt cx="3693386" cy="959696"/>
            </a:xfrm>
          </p:grpSpPr>
          <p:sp>
            <p:nvSpPr>
              <p:cNvPr id="64" name="Rechthoek 63">
                <a:extLst>
                  <a:ext uri="{FF2B5EF4-FFF2-40B4-BE49-F238E27FC236}">
                    <a16:creationId xmlns:a16="http://schemas.microsoft.com/office/drawing/2014/main" id="{1AC07EA7-86CE-4F1F-E5CB-12522A609B82}"/>
                  </a:ext>
                </a:extLst>
              </p:cNvPr>
              <p:cNvSpPr/>
              <p:nvPr userDrawn="1"/>
            </p:nvSpPr>
            <p:spPr>
              <a:xfrm>
                <a:off x="-3786437" y="6295164"/>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nvGrpSpPr>
              <p:cNvPr id="65" name="ICOON_info">
                <a:extLst>
                  <a:ext uri="{FF2B5EF4-FFF2-40B4-BE49-F238E27FC236}">
                    <a16:creationId xmlns:a16="http://schemas.microsoft.com/office/drawing/2014/main" id="{0F94D633-547A-2DBD-EAF9-FF539F37E376}"/>
                  </a:ext>
                </a:extLst>
              </p:cNvPr>
              <p:cNvGrpSpPr/>
              <p:nvPr userDrawn="1"/>
            </p:nvGrpSpPr>
            <p:grpSpPr>
              <a:xfrm>
                <a:off x="-376736" y="6163468"/>
                <a:ext cx="283685" cy="283685"/>
                <a:chOff x="-510741" y="5913713"/>
                <a:chExt cx="267555" cy="267555"/>
              </a:xfrm>
            </p:grpSpPr>
            <p:sp>
              <p:nvSpPr>
                <p:cNvPr id="72" name="Ovaal 71">
                  <a:extLst>
                    <a:ext uri="{FF2B5EF4-FFF2-40B4-BE49-F238E27FC236}">
                      <a16:creationId xmlns:a16="http://schemas.microsoft.com/office/drawing/2014/main" id="{192D7508-0C44-A26D-2E49-0E374EB4FF2E}"/>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73" name="Graphic 163" descr="Informatie">
                  <a:extLst>
                    <a:ext uri="{FF2B5EF4-FFF2-40B4-BE49-F238E27FC236}">
                      <a16:creationId xmlns:a16="http://schemas.microsoft.com/office/drawing/2014/main" id="{7E406F8E-99EA-7300-864E-114DF8D57E6D}"/>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66" name="Groep 65">
                <a:extLst>
                  <a:ext uri="{FF2B5EF4-FFF2-40B4-BE49-F238E27FC236}">
                    <a16:creationId xmlns:a16="http://schemas.microsoft.com/office/drawing/2014/main" id="{A4542281-B044-E8C4-5E0F-6B5DFB336CA1}"/>
                  </a:ext>
                </a:extLst>
              </p:cNvPr>
              <p:cNvGrpSpPr/>
              <p:nvPr userDrawn="1"/>
            </p:nvGrpSpPr>
            <p:grpSpPr>
              <a:xfrm>
                <a:off x="-938434" y="6420818"/>
                <a:ext cx="627798" cy="576693"/>
                <a:chOff x="-938434" y="4570310"/>
                <a:chExt cx="627798" cy="576693"/>
              </a:xfrm>
            </p:grpSpPr>
            <p:grpSp>
              <p:nvGrpSpPr>
                <p:cNvPr id="67" name="Inspireren">
                  <a:extLst>
                    <a:ext uri="{FF2B5EF4-FFF2-40B4-BE49-F238E27FC236}">
                      <a16:creationId xmlns:a16="http://schemas.microsoft.com/office/drawing/2014/main" id="{9C761B63-20C9-1DC9-D379-C80A1094FF85}"/>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69" name="Freeform 12">
                    <a:extLst>
                      <a:ext uri="{FF2B5EF4-FFF2-40B4-BE49-F238E27FC236}">
                        <a16:creationId xmlns:a16="http://schemas.microsoft.com/office/drawing/2014/main" id="{663106F8-8C29-8321-0F85-23EB95C2B710}"/>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70" name="Freeform 13">
                    <a:extLst>
                      <a:ext uri="{FF2B5EF4-FFF2-40B4-BE49-F238E27FC236}">
                        <a16:creationId xmlns:a16="http://schemas.microsoft.com/office/drawing/2014/main" id="{4F7C2AE7-CD47-6166-3013-03CE5AA71583}"/>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71" name="Freeform 14">
                    <a:extLst>
                      <a:ext uri="{FF2B5EF4-FFF2-40B4-BE49-F238E27FC236}">
                        <a16:creationId xmlns:a16="http://schemas.microsoft.com/office/drawing/2014/main" id="{C8C5DCEC-FB62-A03D-85C8-8A203106443A}"/>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grpSp>
            <p:sp>
              <p:nvSpPr>
                <p:cNvPr id="68" name="Tekstvak 67">
                  <a:extLst>
                    <a:ext uri="{FF2B5EF4-FFF2-40B4-BE49-F238E27FC236}">
                      <a16:creationId xmlns:a16="http://schemas.microsoft.com/office/drawing/2014/main" id="{EBD46629-4337-FB7B-3E87-DA2439E3B154}"/>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grpSp>
          <p:nvGrpSpPr>
            <p:cNvPr id="37" name="Groep 36">
              <a:extLst>
                <a:ext uri="{FF2B5EF4-FFF2-40B4-BE49-F238E27FC236}">
                  <a16:creationId xmlns:a16="http://schemas.microsoft.com/office/drawing/2014/main" id="{F8C5E36B-0BA7-5235-91A5-BECA509F5460}"/>
                </a:ext>
              </a:extLst>
            </p:cNvPr>
            <p:cNvGrpSpPr/>
            <p:nvPr userDrawn="1"/>
          </p:nvGrpSpPr>
          <p:grpSpPr>
            <a:xfrm>
              <a:off x="-3367447" y="1226982"/>
              <a:ext cx="791775" cy="406485"/>
              <a:chOff x="-3565087" y="1409294"/>
              <a:chExt cx="627469" cy="322133"/>
            </a:xfrm>
          </p:grpSpPr>
          <p:grpSp>
            <p:nvGrpSpPr>
              <p:cNvPr id="58" name="Groep 57">
                <a:extLst>
                  <a:ext uri="{FF2B5EF4-FFF2-40B4-BE49-F238E27FC236}">
                    <a16:creationId xmlns:a16="http://schemas.microsoft.com/office/drawing/2014/main" id="{D87DC902-F056-7059-B095-F2BE3A790286}"/>
                  </a:ext>
                </a:extLst>
              </p:cNvPr>
              <p:cNvGrpSpPr/>
              <p:nvPr userDrawn="1"/>
            </p:nvGrpSpPr>
            <p:grpSpPr>
              <a:xfrm>
                <a:off x="-3364916" y="1409294"/>
                <a:ext cx="225195" cy="195499"/>
                <a:chOff x="10307162" y="1361199"/>
                <a:chExt cx="2200275" cy="1914525"/>
              </a:xfrm>
            </p:grpSpPr>
            <p:sp>
              <p:nvSpPr>
                <p:cNvPr id="60" name="Vrije vorm: vorm 59">
                  <a:extLst>
                    <a:ext uri="{FF2B5EF4-FFF2-40B4-BE49-F238E27FC236}">
                      <a16:creationId xmlns:a16="http://schemas.microsoft.com/office/drawing/2014/main" id="{1CC821FE-15DE-F603-8463-FC799A9F910A}"/>
                    </a:ext>
                  </a:extLst>
                </p:cNvPr>
                <p:cNvSpPr/>
                <p:nvPr/>
              </p:nvSpPr>
              <p:spPr>
                <a:xfrm>
                  <a:off x="10683400" y="1831734"/>
                  <a:ext cx="371475" cy="371475"/>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7200"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nvGrpSpPr>
                <p:cNvPr id="61" name="Groep 60">
                  <a:extLst>
                    <a:ext uri="{FF2B5EF4-FFF2-40B4-BE49-F238E27FC236}">
                      <a16:creationId xmlns:a16="http://schemas.microsoft.com/office/drawing/2014/main" id="{3F60FA4D-65D2-7352-CE1F-8CBEC83FE351}"/>
                    </a:ext>
                  </a:extLst>
                </p:cNvPr>
                <p:cNvGrpSpPr/>
                <p:nvPr/>
              </p:nvGrpSpPr>
              <p:grpSpPr>
                <a:xfrm>
                  <a:off x="10307162" y="1361199"/>
                  <a:ext cx="2200275" cy="1914525"/>
                  <a:chOff x="10307162" y="1361199"/>
                  <a:chExt cx="2200275" cy="1914525"/>
                </a:xfrm>
                <a:gradFill>
                  <a:gsLst>
                    <a:gs pos="0">
                      <a:srgbClr val="9D9FA1"/>
                    </a:gs>
                    <a:gs pos="70000">
                      <a:srgbClr val="211F26"/>
                    </a:gs>
                  </a:gsLst>
                  <a:lin ang="2700000" scaled="0"/>
                </a:gradFill>
              </p:grpSpPr>
              <p:sp>
                <p:nvSpPr>
                  <p:cNvPr id="62" name="Vrije vorm: vorm 61">
                    <a:extLst>
                      <a:ext uri="{FF2B5EF4-FFF2-40B4-BE49-F238E27FC236}">
                        <a16:creationId xmlns:a16="http://schemas.microsoft.com/office/drawing/2014/main" id="{950A8924-F742-53F2-DE11-A316C17C4B93}"/>
                      </a:ext>
                    </a:extLst>
                  </p:cNvPr>
                  <p:cNvSpPr/>
                  <p:nvPr/>
                </p:nvSpPr>
                <p:spPr>
                  <a:xfrm>
                    <a:off x="10307162"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7200"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63" name="Vrije vorm: vorm 62">
                    <a:extLst>
                      <a:ext uri="{FF2B5EF4-FFF2-40B4-BE49-F238E27FC236}">
                        <a16:creationId xmlns:a16="http://schemas.microsoft.com/office/drawing/2014/main" id="{220968BA-2A6C-DED4-ED5F-587BA14DEB01}"/>
                      </a:ext>
                    </a:extLst>
                  </p:cNvPr>
                  <p:cNvSpPr/>
                  <p:nvPr/>
                </p:nvSpPr>
                <p:spPr>
                  <a:xfrm>
                    <a:off x="10682447" y="1953654"/>
                    <a:ext cx="1438275" cy="885825"/>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7200"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sp>
            <p:nvSpPr>
              <p:cNvPr id="59" name="Tekstvak 58">
                <a:extLst>
                  <a:ext uri="{FF2B5EF4-FFF2-40B4-BE49-F238E27FC236}">
                    <a16:creationId xmlns:a16="http://schemas.microsoft.com/office/drawing/2014/main" id="{5C55BE12-48FC-D5DB-9EFE-9A4D523CC8C4}"/>
                  </a:ext>
                </a:extLst>
              </p:cNvPr>
              <p:cNvSpPr txBox="1"/>
              <p:nvPr userDrawn="1"/>
            </p:nvSpPr>
            <p:spPr>
              <a:xfrm>
                <a:off x="-3565087" y="1617700"/>
                <a:ext cx="627469"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Afbeeldingen</a:t>
                </a:r>
              </a:p>
            </p:txBody>
          </p:sp>
        </p:grpSp>
        <p:grpSp>
          <p:nvGrpSpPr>
            <p:cNvPr id="38" name="Groep 37">
              <a:extLst>
                <a:ext uri="{FF2B5EF4-FFF2-40B4-BE49-F238E27FC236}">
                  <a16:creationId xmlns:a16="http://schemas.microsoft.com/office/drawing/2014/main" id="{61D8AD1D-EF8A-C318-4AFB-DFBC1778CC8B}"/>
                </a:ext>
              </a:extLst>
            </p:cNvPr>
            <p:cNvGrpSpPr/>
            <p:nvPr userDrawn="1"/>
          </p:nvGrpSpPr>
          <p:grpSpPr>
            <a:xfrm>
              <a:off x="-3354295" y="5166361"/>
              <a:ext cx="514284" cy="506545"/>
              <a:chOff x="12617641" y="3403239"/>
              <a:chExt cx="752963" cy="741634"/>
            </a:xfrm>
          </p:grpSpPr>
          <p:grpSp>
            <p:nvGrpSpPr>
              <p:cNvPr id="42" name="Groep 41">
                <a:extLst>
                  <a:ext uri="{FF2B5EF4-FFF2-40B4-BE49-F238E27FC236}">
                    <a16:creationId xmlns:a16="http://schemas.microsoft.com/office/drawing/2014/main" id="{07EB9793-81F1-F5C5-3CAC-31B1263EDD52}"/>
                  </a:ext>
                </a:extLst>
              </p:cNvPr>
              <p:cNvGrpSpPr/>
              <p:nvPr userDrawn="1"/>
            </p:nvGrpSpPr>
            <p:grpSpPr>
              <a:xfrm>
                <a:off x="12771530" y="3403239"/>
                <a:ext cx="467176" cy="448491"/>
                <a:chOff x="12782157" y="3403239"/>
                <a:chExt cx="467176" cy="448491"/>
              </a:xfrm>
            </p:grpSpPr>
            <p:grpSp>
              <p:nvGrpSpPr>
                <p:cNvPr id="45" name="Groep 44">
                  <a:extLst>
                    <a:ext uri="{FF2B5EF4-FFF2-40B4-BE49-F238E27FC236}">
                      <a16:creationId xmlns:a16="http://schemas.microsoft.com/office/drawing/2014/main" id="{4121798D-C656-CE41-8C9B-A4C342FDB4A0}"/>
                    </a:ext>
                  </a:extLst>
                </p:cNvPr>
                <p:cNvGrpSpPr/>
                <p:nvPr userDrawn="1"/>
              </p:nvGrpSpPr>
              <p:grpSpPr>
                <a:xfrm>
                  <a:off x="12782157" y="3403239"/>
                  <a:ext cx="412976" cy="396132"/>
                  <a:chOff x="13554906" y="3320109"/>
                  <a:chExt cx="443917" cy="425811"/>
                </a:xfrm>
              </p:grpSpPr>
              <p:grpSp>
                <p:nvGrpSpPr>
                  <p:cNvPr id="52" name="Groep 51">
                    <a:extLst>
                      <a:ext uri="{FF2B5EF4-FFF2-40B4-BE49-F238E27FC236}">
                        <a16:creationId xmlns:a16="http://schemas.microsoft.com/office/drawing/2014/main" id="{7EB9ABA8-8A94-10D7-22D7-65A803138E91}"/>
                      </a:ext>
                    </a:extLst>
                  </p:cNvPr>
                  <p:cNvGrpSpPr/>
                  <p:nvPr userDrawn="1"/>
                </p:nvGrpSpPr>
                <p:grpSpPr>
                  <a:xfrm>
                    <a:off x="13554906" y="3320109"/>
                    <a:ext cx="443917" cy="425811"/>
                    <a:chOff x="12909684" y="1276143"/>
                    <a:chExt cx="443917" cy="425811"/>
                  </a:xfrm>
                </p:grpSpPr>
                <p:sp>
                  <p:nvSpPr>
                    <p:cNvPr id="55" name="Rechthoek 54">
                      <a:extLst>
                        <a:ext uri="{FF2B5EF4-FFF2-40B4-BE49-F238E27FC236}">
                          <a16:creationId xmlns:a16="http://schemas.microsoft.com/office/drawing/2014/main" id="{2E2E6630-173A-D776-D23E-1D989E609E2E}"/>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6" name="Rechthoek 55">
                      <a:extLst>
                        <a:ext uri="{FF2B5EF4-FFF2-40B4-BE49-F238E27FC236}">
                          <a16:creationId xmlns:a16="http://schemas.microsoft.com/office/drawing/2014/main" id="{2D512B4E-1A47-BEE7-0F03-DE0C29FBFE82}"/>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7" name="Ovaal 56">
                      <a:extLst>
                        <a:ext uri="{FF2B5EF4-FFF2-40B4-BE49-F238E27FC236}">
                          <a16:creationId xmlns:a16="http://schemas.microsoft.com/office/drawing/2014/main" id="{BFC714D2-5D9B-30D1-B275-B4849805E316}"/>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pic>
                <p:nvPicPr>
                  <p:cNvPr id="53" name="Afbeelding 52">
                    <a:extLst>
                      <a:ext uri="{FF2B5EF4-FFF2-40B4-BE49-F238E27FC236}">
                        <a16:creationId xmlns:a16="http://schemas.microsoft.com/office/drawing/2014/main" id="{DC42338C-9D5A-6395-EAC7-0F941E4CC01A}"/>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54" name="Afbeelding 53">
                    <a:extLst>
                      <a:ext uri="{FF2B5EF4-FFF2-40B4-BE49-F238E27FC236}">
                        <a16:creationId xmlns:a16="http://schemas.microsoft.com/office/drawing/2014/main" id="{54264B05-5486-7CD1-CCCA-A705C7D0EC5E}"/>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49265"/>
                    <a:ext cx="173367" cy="111424"/>
                  </a:xfrm>
                  <a:prstGeom prst="rect">
                    <a:avLst/>
                  </a:prstGeom>
                </p:spPr>
              </p:pic>
            </p:grpSp>
            <p:grpSp>
              <p:nvGrpSpPr>
                <p:cNvPr id="46" name="Groep 45">
                  <a:extLst>
                    <a:ext uri="{FF2B5EF4-FFF2-40B4-BE49-F238E27FC236}">
                      <a16:creationId xmlns:a16="http://schemas.microsoft.com/office/drawing/2014/main" id="{06716D08-3DDB-C381-FE81-8454D529D3DC}"/>
                    </a:ext>
                  </a:extLst>
                </p:cNvPr>
                <p:cNvGrpSpPr/>
                <p:nvPr userDrawn="1"/>
              </p:nvGrpSpPr>
              <p:grpSpPr>
                <a:xfrm>
                  <a:off x="13103513" y="3705268"/>
                  <a:ext cx="145820" cy="146462"/>
                  <a:chOff x="13096169" y="3602278"/>
                  <a:chExt cx="145820" cy="146462"/>
                </a:xfrm>
              </p:grpSpPr>
              <p:sp>
                <p:nvSpPr>
                  <p:cNvPr id="50" name="Rechthoek 49">
                    <a:extLst>
                      <a:ext uri="{FF2B5EF4-FFF2-40B4-BE49-F238E27FC236}">
                        <a16:creationId xmlns:a16="http://schemas.microsoft.com/office/drawing/2014/main" id="{E1969D4B-F154-B9A7-692F-1D8304742A58}"/>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1" name="Rechthoek 50">
                    <a:extLst>
                      <a:ext uri="{FF2B5EF4-FFF2-40B4-BE49-F238E27FC236}">
                        <a16:creationId xmlns:a16="http://schemas.microsoft.com/office/drawing/2014/main" id="{95AE7860-8950-F86F-6435-D7D869B16D3F}"/>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47" name="Groep 46">
                  <a:extLst>
                    <a:ext uri="{FF2B5EF4-FFF2-40B4-BE49-F238E27FC236}">
                      <a16:creationId xmlns:a16="http://schemas.microsoft.com/office/drawing/2014/main" id="{D92D47AB-9BDC-B8FB-522F-35DD7734ED34}"/>
                    </a:ext>
                  </a:extLst>
                </p:cNvPr>
                <p:cNvGrpSpPr/>
                <p:nvPr userDrawn="1"/>
              </p:nvGrpSpPr>
              <p:grpSpPr>
                <a:xfrm rot="10800000">
                  <a:off x="13061402" y="3665637"/>
                  <a:ext cx="145820" cy="146462"/>
                  <a:chOff x="13096169" y="3602278"/>
                  <a:chExt cx="145820" cy="146462"/>
                </a:xfrm>
              </p:grpSpPr>
              <p:sp>
                <p:nvSpPr>
                  <p:cNvPr id="48" name="Rechthoek 47">
                    <a:extLst>
                      <a:ext uri="{FF2B5EF4-FFF2-40B4-BE49-F238E27FC236}">
                        <a16:creationId xmlns:a16="http://schemas.microsoft.com/office/drawing/2014/main" id="{3BF12A9B-CB8D-50D4-F05F-935D322A03C3}"/>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9" name="Rechthoek 48">
                    <a:extLst>
                      <a:ext uri="{FF2B5EF4-FFF2-40B4-BE49-F238E27FC236}">
                        <a16:creationId xmlns:a16="http://schemas.microsoft.com/office/drawing/2014/main" id="{B1EDC825-5DA6-61AC-8382-D524A2FB9937}"/>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sp>
            <p:nvSpPr>
              <p:cNvPr id="43" name="Rechthoek 42">
                <a:extLst>
                  <a:ext uri="{FF2B5EF4-FFF2-40B4-BE49-F238E27FC236}">
                    <a16:creationId xmlns:a16="http://schemas.microsoft.com/office/drawing/2014/main" id="{2072C24C-684F-AB90-32F9-1422C3405EE3}"/>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Bijsnijden</a:t>
                </a:r>
              </a:p>
            </p:txBody>
          </p:sp>
          <p:sp>
            <p:nvSpPr>
              <p:cNvPr id="44" name="Gelijkbenige driehoek 43">
                <a:extLst>
                  <a:ext uri="{FF2B5EF4-FFF2-40B4-BE49-F238E27FC236}">
                    <a16:creationId xmlns:a16="http://schemas.microsoft.com/office/drawing/2014/main" id="{EE03B36D-6FCD-7746-325E-BA6B01C1596C}"/>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39" name="Ovaal 38">
              <a:extLst>
                <a:ext uri="{FF2B5EF4-FFF2-40B4-BE49-F238E27FC236}">
                  <a16:creationId xmlns:a16="http://schemas.microsoft.com/office/drawing/2014/main" id="{2AD235EE-E08F-0AA6-4B86-F7D23D354FF8}"/>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a:t>
              </a:r>
            </a:p>
          </p:txBody>
        </p:sp>
        <p:sp>
          <p:nvSpPr>
            <p:cNvPr id="40" name="Rechthoek 39">
              <a:extLst>
                <a:ext uri="{FF2B5EF4-FFF2-40B4-BE49-F238E27FC236}">
                  <a16:creationId xmlns:a16="http://schemas.microsoft.com/office/drawing/2014/main" id="{62E53B92-8231-6421-2EE7-DF90E565B6CB}"/>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de gewenste categorie en afbeelding</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41" name="Rechthoek 40">
              <a:extLst>
                <a:ext uri="{FF2B5EF4-FFF2-40B4-BE49-F238E27FC236}">
                  <a16:creationId xmlns:a16="http://schemas.microsoft.com/office/drawing/2014/main" id="{00F051B7-6277-E884-C077-2D4325DFBAD7}"/>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grpSp>
      <p:sp>
        <p:nvSpPr>
          <p:cNvPr id="98" name="Tijdelijke aanduiding voor tekst 97">
            <a:extLst>
              <a:ext uri="{FF2B5EF4-FFF2-40B4-BE49-F238E27FC236}">
                <a16:creationId xmlns:a16="http://schemas.microsoft.com/office/drawing/2014/main" id="{BC6712FB-D8B9-A95C-1552-48189D5F7FB6}"/>
              </a:ext>
            </a:extLst>
          </p:cNvPr>
          <p:cNvSpPr>
            <a:spLocks noGrp="1"/>
          </p:cNvSpPr>
          <p:nvPr>
            <p:ph type="body" sz="quarter" idx="43" hasCustomPrompt="1"/>
          </p:nvPr>
        </p:nvSpPr>
        <p:spPr>
          <a:xfrm>
            <a:off x="720725" y="1592263"/>
            <a:ext cx="4657725" cy="4240212"/>
          </a:xfrm>
        </p:spPr>
        <p:txBody>
          <a:bodyPr/>
          <a:lstStyle/>
          <a:p>
            <a:pPr lvl="0"/>
            <a:r>
              <a:rPr lang="nl-NL" noProof="0" dirty="0"/>
              <a:t>Bullet</a:t>
            </a:r>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Subtitel #1</a:t>
            </a:r>
          </a:p>
          <a:p>
            <a:pPr lvl="5"/>
            <a:r>
              <a:rPr lang="nl-NL" noProof="0" dirty="0"/>
              <a:t>Alt. subtitel #2</a:t>
            </a:r>
          </a:p>
          <a:p>
            <a:pPr lvl="6"/>
            <a:r>
              <a:rPr lang="nl-NL" noProof="0" dirty="0"/>
              <a:t>Numerieke </a:t>
            </a:r>
            <a:r>
              <a:rPr lang="nl-NL" noProof="0" dirty="0" err="1"/>
              <a:t>bullet</a:t>
            </a:r>
            <a:endParaRPr lang="nl-NL" noProof="0" dirty="0"/>
          </a:p>
          <a:p>
            <a:pPr lvl="7"/>
            <a:r>
              <a:rPr lang="nl-NL" noProof="0" dirty="0"/>
              <a:t>Alfabetische </a:t>
            </a:r>
            <a:r>
              <a:rPr lang="nl-NL" noProof="0" dirty="0" err="1"/>
              <a:t>bullet</a:t>
            </a:r>
            <a:endParaRPr lang="nl-NL" noProof="0" dirty="0"/>
          </a:p>
          <a:p>
            <a:pPr lvl="8"/>
            <a:r>
              <a:rPr lang="nl-NL" noProof="0" dirty="0"/>
              <a:t>Bronvermelding</a:t>
            </a:r>
            <a:endParaRPr lang="nl-NL" dirty="0"/>
          </a:p>
        </p:txBody>
      </p:sp>
      <p:sp>
        <p:nvSpPr>
          <p:cNvPr id="9" name="Tijdelijke aanduiding voor tekst 7">
            <a:extLst>
              <a:ext uri="{FF2B5EF4-FFF2-40B4-BE49-F238E27FC236}">
                <a16:creationId xmlns:a16="http://schemas.microsoft.com/office/drawing/2014/main" id="{E68764C4-40BE-1826-6404-BEC8F4DB1CF0}"/>
              </a:ext>
            </a:extLst>
          </p:cNvPr>
          <p:cNvSpPr>
            <a:spLocks noGrp="1"/>
          </p:cNvSpPr>
          <p:nvPr>
            <p:ph type="body" sz="quarter" idx="17" hasCustomPrompt="1"/>
          </p:nvPr>
        </p:nvSpPr>
        <p:spPr>
          <a:xfrm>
            <a:off x="9601449" y="285164"/>
            <a:ext cx="1962000" cy="435600"/>
          </a:xfrm>
          <a:blipFill>
            <a:blip>
              <a:extLst>
                <a:ext uri="{96DAC541-7B7A-43D3-8B79-37D633B846F1}">
                  <asvg:svgBlip xmlns:asvg="http://schemas.microsoft.com/office/drawing/2016/SVG/main" r:embed="rId6"/>
                </a:ext>
              </a:extLst>
            </a:blip>
            <a:srcRect/>
            <a:stretch>
              <a:fillRect l="287" r="287"/>
            </a:stretch>
          </a:blipFill>
        </p:spPr>
        <p:txBody>
          <a:bodyPr/>
          <a:lstStyle>
            <a:lvl1pPr marL="0" indent="0">
              <a:buNone/>
              <a:defRPr sz="100">
                <a:solidFill>
                  <a:schemeClr val="tx1">
                    <a:alpha val="0"/>
                  </a:schemeClr>
                </a:solidFill>
              </a:defRPr>
            </a:lvl1pPr>
          </a:lstStyle>
          <a:p>
            <a:pPr lvl="0"/>
            <a:r>
              <a:rPr lang="nl-NL" dirty="0"/>
              <a:t> </a:t>
            </a:r>
          </a:p>
        </p:txBody>
      </p:sp>
    </p:spTree>
    <p:extLst>
      <p:ext uri="{BB962C8B-B14F-4D97-AF65-F5344CB8AC3E}">
        <p14:creationId xmlns:p14="http://schemas.microsoft.com/office/powerpoint/2010/main" val="3730916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xmlns:asvg="http://schemas.microsoft.com/office/drawing/2016/SVG/main" xmlns:a14="http://schemas.microsoft.com/office/drawing/2010/main" xmlns:a16="http://schemas.microsoft.com/office/drawing/2014/main">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Tekst + afbeelding (S)">
    <p:spTree>
      <p:nvGrpSpPr>
        <p:cNvPr id="1" name=""/>
        <p:cNvGrpSpPr/>
        <p:nvPr/>
      </p:nvGrpSpPr>
      <p:grpSpPr>
        <a:xfrm>
          <a:off x="0" y="0"/>
          <a:ext cx="0" cy="0"/>
          <a:chOff x="0" y="0"/>
          <a:chExt cx="0" cy="0"/>
        </a:xfrm>
      </p:grpSpPr>
      <p:sp>
        <p:nvSpPr>
          <p:cNvPr id="16" name="Rechthoek 15">
            <a:extLst>
              <a:ext uri="{FF2B5EF4-FFF2-40B4-BE49-F238E27FC236}">
                <a16:creationId xmlns:a16="http://schemas.microsoft.com/office/drawing/2014/main" id="{22A48277-404F-F5B5-785D-213F5D8C5B6E}"/>
              </a:ext>
            </a:extLst>
          </p:cNvPr>
          <p:cNvSpPr/>
          <p:nvPr userDrawn="1"/>
        </p:nvSpPr>
        <p:spPr>
          <a:xfrm>
            <a:off x="10556111" y="5832475"/>
            <a:ext cx="1635889" cy="1025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marL="0" marR="0" lvl="0" indent="0" algn="ctr" defTabSz="914400" rtl="0" eaLnBrk="1" fontAlgn="auto" latinLnBrk="0" hangingPunct="1">
              <a:lnSpc>
                <a:spcPct val="90000"/>
              </a:lnSpc>
              <a:spcBef>
                <a:spcPts val="200"/>
              </a:spcBef>
              <a:spcAft>
                <a:spcPts val="200"/>
              </a:spcAft>
              <a:buClrTx/>
              <a:buSzTx/>
              <a:buFontTx/>
              <a:buNone/>
              <a:tabLst/>
              <a:defRPr/>
            </a:pPr>
            <a:endParaRPr kumimoji="0" lang="nl-NL" sz="1600" b="0" i="0" u="none" strike="noStrike" kern="1200" cap="none" spc="0" normalizeH="0" baseline="0" noProof="0" dirty="0" err="1">
              <a:ln>
                <a:noFill/>
              </a:ln>
              <a:solidFill>
                <a:srgbClr val="FFFFFF"/>
              </a:solidFill>
              <a:effectLst/>
              <a:uLnTx/>
              <a:uFillTx/>
              <a:latin typeface="Archivo Narrow"/>
              <a:ea typeface="+mn-ea"/>
              <a:cs typeface="+mn-cs"/>
            </a:endParaRPr>
          </a:p>
        </p:txBody>
      </p:sp>
      <p:sp>
        <p:nvSpPr>
          <p:cNvPr id="11" name="Tijdelijke aanduiding voor afbeelding 10">
            <a:extLst>
              <a:ext uri="{FF2B5EF4-FFF2-40B4-BE49-F238E27FC236}">
                <a16:creationId xmlns:a16="http://schemas.microsoft.com/office/drawing/2014/main" id="{06FB4C11-EF91-E3C6-8649-7F38A1EEC6B0}"/>
              </a:ext>
            </a:extLst>
          </p:cNvPr>
          <p:cNvSpPr>
            <a:spLocks noGrp="1"/>
          </p:cNvSpPr>
          <p:nvPr>
            <p:ph type="pic" sz="quarter" idx="13" hasCustomPrompt="1"/>
          </p:nvPr>
        </p:nvSpPr>
        <p:spPr>
          <a:xfrm>
            <a:off x="6060199" y="0"/>
            <a:ext cx="6131800" cy="6858000"/>
          </a:xfrm>
          <a:custGeom>
            <a:avLst/>
            <a:gdLst>
              <a:gd name="connsiteX0" fmla="*/ 3725395 w 6131800"/>
              <a:gd name="connsiteY0" fmla="*/ 0 h 6858000"/>
              <a:gd name="connsiteX1" fmla="*/ 5584835 w 6131800"/>
              <a:gd name="connsiteY1" fmla="*/ 0 h 6858000"/>
              <a:gd name="connsiteX2" fmla="*/ 6131800 w 6131800"/>
              <a:gd name="connsiteY2" fmla="*/ 0 h 6858000"/>
              <a:gd name="connsiteX3" fmla="*/ 6131800 w 6131800"/>
              <a:gd name="connsiteY3" fmla="*/ 6858000 h 6858000"/>
              <a:gd name="connsiteX4" fmla="*/ 5584835 w 6131800"/>
              <a:gd name="connsiteY4" fmla="*/ 6858000 h 6858000"/>
              <a:gd name="connsiteX5" fmla="*/ 3725395 w 6131800"/>
              <a:gd name="connsiteY5" fmla="*/ 6858000 h 6858000"/>
              <a:gd name="connsiteX6" fmla="*/ 3725395 w 6131800"/>
              <a:gd name="connsiteY6" fmla="*/ 6857600 h 6858000"/>
              <a:gd name="connsiteX7" fmla="*/ 0 w 6131800"/>
              <a:gd name="connsiteY7" fmla="*/ 6857600 h 6858000"/>
              <a:gd name="connsiteX8" fmla="*/ 3725395 w 6131800"/>
              <a:gd name="connsiteY8" fmla="*/ 51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31800" h="6858000">
                <a:moveTo>
                  <a:pt x="3725395" y="0"/>
                </a:moveTo>
                <a:lnTo>
                  <a:pt x="5584835" y="0"/>
                </a:lnTo>
                <a:lnTo>
                  <a:pt x="6131800" y="0"/>
                </a:lnTo>
                <a:lnTo>
                  <a:pt x="6131800" y="6858000"/>
                </a:lnTo>
                <a:lnTo>
                  <a:pt x="5584835" y="6858000"/>
                </a:lnTo>
                <a:lnTo>
                  <a:pt x="3725395" y="6858000"/>
                </a:lnTo>
                <a:lnTo>
                  <a:pt x="3725395" y="6857600"/>
                </a:lnTo>
                <a:lnTo>
                  <a:pt x="0" y="6857600"/>
                </a:lnTo>
                <a:lnTo>
                  <a:pt x="3725395" y="5167"/>
                </a:lnTo>
                <a:close/>
              </a:path>
            </a:pathLst>
          </a:custGeom>
          <a:solidFill>
            <a:schemeClr val="bg1">
              <a:lumMod val="95000"/>
            </a:schemeClr>
          </a:solidFill>
        </p:spPr>
        <p:txBody>
          <a:bodyPr wrap="square" lIns="360000" tIns="0" rIns="720000" bIns="1260000" anchor="ctr" anchorCtr="0">
            <a:noAutofit/>
          </a:bodyPr>
          <a:lstStyle>
            <a:lvl1pPr marL="0" indent="0" algn="r">
              <a:lnSpc>
                <a:spcPct val="100000"/>
              </a:lnSpc>
              <a:spcBef>
                <a:spcPts val="0"/>
              </a:spcBef>
              <a:spcAft>
                <a:spcPts val="0"/>
              </a:spcAft>
              <a:buNone/>
              <a:defRPr sz="1200" i="1">
                <a:solidFill>
                  <a:schemeClr val="bg1">
                    <a:lumMod val="50000"/>
                  </a:schemeClr>
                </a:solidFill>
              </a:defRPr>
            </a:lvl1pPr>
          </a:lstStyle>
          <a:p>
            <a:r>
              <a:rPr lang="nl-NL" dirty="0"/>
              <a:t>Selecteer dit kader, ga naar ‘Slidebuilder’, </a:t>
            </a:r>
            <a:br>
              <a:rPr lang="nl-NL" dirty="0"/>
            </a:br>
            <a:r>
              <a:rPr lang="nl-NL" dirty="0"/>
              <a:t>klik op ‘Afbeeldingen’, selecteer een afbeelding en klik op ‘Invoegen’.</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720001" y="1593488"/>
            <a:ext cx="5340199" cy="4237200"/>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Subtitel #1</a:t>
            </a:r>
          </a:p>
          <a:p>
            <a:pPr lvl="5"/>
            <a:r>
              <a:rPr lang="nl-NL" noProof="0" dirty="0"/>
              <a:t>Alt. subtitel #2</a:t>
            </a:r>
          </a:p>
          <a:p>
            <a:pPr lvl="6"/>
            <a:r>
              <a:rPr lang="nl-NL" noProof="0" dirty="0"/>
              <a:t>Numerieke </a:t>
            </a:r>
            <a:r>
              <a:rPr lang="nl-NL" noProof="0" dirty="0" err="1"/>
              <a:t>bullet</a:t>
            </a:r>
            <a:endParaRPr lang="nl-NL" noProof="0" dirty="0"/>
          </a:p>
          <a:p>
            <a:pPr lvl="7"/>
            <a:r>
              <a:rPr lang="nl-NL" noProof="0" dirty="0"/>
              <a:t>Alfabetische </a:t>
            </a:r>
            <a:r>
              <a:rPr lang="nl-NL" noProof="0" dirty="0" err="1"/>
              <a:t>bullet</a:t>
            </a:r>
            <a:endParaRPr lang="nl-NL" noProof="0" dirty="0"/>
          </a:p>
          <a:p>
            <a:pPr lvl="8"/>
            <a:r>
              <a:rPr lang="nl-NL" noProof="0" dirty="0"/>
              <a:t>Bronvermelding</a:t>
            </a:r>
          </a:p>
        </p:txBody>
      </p:sp>
      <p:sp>
        <p:nvSpPr>
          <p:cNvPr id="13" name="Titel 12">
            <a:extLst>
              <a:ext uri="{FF2B5EF4-FFF2-40B4-BE49-F238E27FC236}">
                <a16:creationId xmlns:a16="http://schemas.microsoft.com/office/drawing/2014/main" id="{E541B53C-EDA7-4445-8B1E-7C9991C20FEA}"/>
              </a:ext>
            </a:extLst>
          </p:cNvPr>
          <p:cNvSpPr>
            <a:spLocks noGrp="1"/>
          </p:cNvSpPr>
          <p:nvPr>
            <p:ph type="title" hasCustomPrompt="1"/>
          </p:nvPr>
        </p:nvSpPr>
        <p:spPr>
          <a:xfrm>
            <a:off x="720001" y="720000"/>
            <a:ext cx="7033120" cy="369025"/>
          </a:xfrm>
        </p:spPr>
        <p:txBody>
          <a:bodyPr/>
          <a:lstStyle/>
          <a:p>
            <a:r>
              <a:rPr lang="nl-NL" noProof="0" dirty="0"/>
              <a:t>Plaats hier je titel</a:t>
            </a:r>
            <a:endParaRPr lang="nl-NL" dirty="0"/>
          </a:p>
        </p:txBody>
      </p:sp>
      <p:sp>
        <p:nvSpPr>
          <p:cNvPr id="21" name="Rechthoek 20">
            <a:extLst>
              <a:ext uri="{FF2B5EF4-FFF2-40B4-BE49-F238E27FC236}">
                <a16:creationId xmlns:a16="http://schemas.microsoft.com/office/drawing/2014/main" id="{8778B65F-BF88-4C17-8B7E-1110F69AEE26}"/>
              </a:ext>
            </a:extLst>
          </p:cNvPr>
          <p:cNvSpPr/>
          <p:nvPr userDrawn="1"/>
        </p:nvSpPr>
        <p:spPr>
          <a:xfrm>
            <a:off x="0" y="-425941"/>
            <a:ext cx="2030877"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600" b="0" i="0" u="none" strike="noStrike" kern="1200" cap="none" spc="0" normalizeH="0" baseline="0" noProof="0" dirty="0">
                <a:ln>
                  <a:noFill/>
                </a:ln>
                <a:solidFill>
                  <a:srgbClr val="001935"/>
                </a:solidFill>
                <a:effectLst/>
                <a:uLnTx/>
                <a:uFillTx/>
                <a:latin typeface="Roboto Serif UltraCondensed"/>
                <a:ea typeface="+mn-ea"/>
                <a:cs typeface="+mn-cs"/>
              </a:rPr>
              <a:t>Tekst + afbeelding (S)</a:t>
            </a:r>
          </a:p>
        </p:txBody>
      </p:sp>
      <p:sp>
        <p:nvSpPr>
          <p:cNvPr id="12" name="Tijdelijke aanduiding voor datum 11">
            <a:extLst>
              <a:ext uri="{FF2B5EF4-FFF2-40B4-BE49-F238E27FC236}">
                <a16:creationId xmlns:a16="http://schemas.microsoft.com/office/drawing/2014/main" id="{08BD7AC8-B3BC-05E3-F223-9E2E156D8136}"/>
              </a:ext>
            </a:extLst>
          </p:cNvPr>
          <p:cNvSpPr>
            <a:spLocks noGrp="1"/>
          </p:cNvSpPr>
          <p:nvPr>
            <p:ph type="dt" sz="half" idx="18"/>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DE7C71A-9CAA-4864-9407-231332CC09B9}" type="datetime4">
              <a:rPr kumimoji="0" lang="nl-NL" sz="800" b="0" i="0" u="none" strike="noStrike" kern="1200" cap="none" spc="0" normalizeH="0" baseline="0" noProof="0" smtClean="0">
                <a:ln>
                  <a:noFill/>
                </a:ln>
                <a:solidFill>
                  <a:srgbClr val="FFFFFF">
                    <a:lumMod val="50000"/>
                  </a:srgbClr>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 mei 2026</a:t>
            </a:fld>
            <a:endParaRPr kumimoji="0" lang="nl-NL" sz="800" b="0" i="0" u="none" strike="noStrike" kern="1200" cap="none" spc="0" normalizeH="0" baseline="0" noProof="0" dirty="0">
              <a:ln>
                <a:noFill/>
              </a:ln>
              <a:solidFill>
                <a:srgbClr val="FFFFFF">
                  <a:lumMod val="50000"/>
                </a:srgbClr>
              </a:solidFill>
              <a:effectLst/>
              <a:uLnTx/>
              <a:uFillTx/>
              <a:latin typeface="Archivo Narrow"/>
              <a:ea typeface="+mn-ea"/>
              <a:cs typeface="Segoe UI Light" panose="020B0502040204020203" pitchFamily="34" charset="0"/>
            </a:endParaRPr>
          </a:p>
        </p:txBody>
      </p:sp>
      <p:sp>
        <p:nvSpPr>
          <p:cNvPr id="15" name="Tijdelijke aanduiding voor voettekst 14">
            <a:extLst>
              <a:ext uri="{FF2B5EF4-FFF2-40B4-BE49-F238E27FC236}">
                <a16:creationId xmlns:a16="http://schemas.microsoft.com/office/drawing/2014/main" id="{444A4144-1F51-F5A5-6E6E-4D89756EDEF1}"/>
              </a:ext>
            </a:extLst>
          </p:cNvPr>
          <p:cNvSpPr>
            <a:spLocks noGrp="1"/>
          </p:cNvSpPr>
          <p:nvPr>
            <p:ph type="ftr" sz="quarter" idx="19"/>
          </p:nvPr>
        </p:nvSpPr>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a:ln>
                  <a:noFill/>
                </a:ln>
                <a:solidFill>
                  <a:srgbClr val="FFFFFF"/>
                </a:solidFill>
                <a:effectLst/>
                <a:uLnTx/>
                <a:uFillTx/>
                <a:latin typeface="Archivo Narrow"/>
                <a:ea typeface="+mn-ea"/>
                <a:cs typeface="Segoe UI Light" panose="020B0502040204020203" pitchFamily="34" charset="0"/>
              </a:rPr>
              <a:t>Voettekst</a:t>
            </a:r>
            <a:endParaRPr kumimoji="0" lang="nl-NL" sz="900" b="0" i="0" u="none" strike="noStrike" kern="1200" cap="none" spc="0" normalizeH="0" baseline="0" noProof="0" dirty="0">
              <a:ln>
                <a:noFill/>
              </a:ln>
              <a:solidFill>
                <a:srgbClr val="FFFFFF"/>
              </a:solidFill>
              <a:effectLst/>
              <a:uLnTx/>
              <a:uFillTx/>
              <a:latin typeface="Archivo Narrow"/>
              <a:ea typeface="+mn-ea"/>
              <a:cs typeface="Segoe UI Light" panose="020B0502040204020203" pitchFamily="34" charset="0"/>
            </a:endParaRPr>
          </a:p>
        </p:txBody>
      </p:sp>
      <p:sp>
        <p:nvSpPr>
          <p:cNvPr id="17" name="Tijdelijke aanduiding voor dianummer 16">
            <a:extLst>
              <a:ext uri="{FF2B5EF4-FFF2-40B4-BE49-F238E27FC236}">
                <a16:creationId xmlns:a16="http://schemas.microsoft.com/office/drawing/2014/main" id="{D45F9BCE-981F-DDC6-BF4D-5D2933F0FDA4}"/>
              </a:ext>
            </a:extLst>
          </p:cNvPr>
          <p:cNvSpPr>
            <a:spLocks noGrp="1"/>
          </p:cNvSpPr>
          <p:nvPr>
            <p:ph type="sldNum" sz="quarter" idx="20"/>
          </p:nvPr>
        </p:nvSpPr>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E843DB9-9987-4157-AB9C-CEA8D7D910BB}" type="slidenum">
              <a:rPr kumimoji="0" lang="nl-NL" sz="1000" b="1" i="0" u="none" strike="noStrike" kern="1200" cap="none" spc="0" normalizeH="0" baseline="0" noProof="0" smtClean="0">
                <a:ln>
                  <a:noFill/>
                </a:ln>
                <a:solidFill>
                  <a:srgbClr val="FFFFFF"/>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‹nr.›</a:t>
            </a:fld>
            <a:endParaRPr kumimoji="0" lang="nl-NL" sz="1000" b="1" i="0" u="none" strike="noStrike" kern="1200" cap="none" spc="0" normalizeH="0" baseline="0" noProof="0" dirty="0">
              <a:ln>
                <a:noFill/>
              </a:ln>
              <a:solidFill>
                <a:srgbClr val="FFFFFF"/>
              </a:solidFill>
              <a:effectLst/>
              <a:uLnTx/>
              <a:uFillTx/>
              <a:latin typeface="Archivo Narrow"/>
              <a:ea typeface="+mn-ea"/>
              <a:cs typeface="Segoe UI Light" panose="020B0502040204020203" pitchFamily="34" charset="0"/>
            </a:endParaRPr>
          </a:p>
        </p:txBody>
      </p:sp>
      <p:grpSp>
        <p:nvGrpSpPr>
          <p:cNvPr id="2" name="INSTRUCTIE">
            <a:extLst>
              <a:ext uri="{FF2B5EF4-FFF2-40B4-BE49-F238E27FC236}">
                <a16:creationId xmlns:a16="http://schemas.microsoft.com/office/drawing/2014/main" id="{352085BE-7F92-9F0E-ADD3-18EDAADD359A}"/>
              </a:ext>
            </a:extLst>
          </p:cNvPr>
          <p:cNvGrpSpPr/>
          <p:nvPr userDrawn="1"/>
        </p:nvGrpSpPr>
        <p:grpSpPr>
          <a:xfrm>
            <a:off x="12377595" y="-1"/>
            <a:ext cx="3693386" cy="6688475"/>
            <a:chOff x="-3786165" y="-1"/>
            <a:chExt cx="3693386" cy="6688475"/>
          </a:xfrm>
        </p:grpSpPr>
        <p:sp>
          <p:nvSpPr>
            <p:cNvPr id="4" name="Rechthoek 3">
              <a:extLst>
                <a:ext uri="{FF2B5EF4-FFF2-40B4-BE49-F238E27FC236}">
                  <a16:creationId xmlns:a16="http://schemas.microsoft.com/office/drawing/2014/main" id="{56DB6237-6422-B980-3232-867E49588F28}"/>
                </a:ext>
              </a:extLst>
            </p:cNvPr>
            <p:cNvSpPr/>
            <p:nvPr userDrawn="1"/>
          </p:nvSpPr>
          <p:spPr>
            <a:xfrm>
              <a:off x="-3786165" y="-1"/>
              <a:ext cx="3593091" cy="603485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a:ln>
                    <a:noFill/>
                  </a:ln>
                  <a:solidFill>
                    <a:srgbClr val="001935"/>
                  </a:solidFill>
                  <a:effectLst/>
                  <a:uLnTx/>
                  <a:uFillTx/>
                  <a:latin typeface="Calibri" panose="020F0502020204030204" pitchFamily="34" charset="0"/>
                  <a:ea typeface="+mn-ea"/>
                  <a:cs typeface="Calibri" panose="020F0502020204030204" pitchFamily="34" charset="0"/>
                </a:rPr>
                <a:t>Afbeelding invoegen/opmaken</a:t>
              </a:r>
            </a:p>
          </p:txBody>
        </p:sp>
        <p:sp>
          <p:nvSpPr>
            <p:cNvPr id="5" name="Ovaal 4">
              <a:extLst>
                <a:ext uri="{FF2B5EF4-FFF2-40B4-BE49-F238E27FC236}">
                  <a16:creationId xmlns:a16="http://schemas.microsoft.com/office/drawing/2014/main" id="{5A6DD714-5BEC-4497-693C-2507C3F3E3F5}"/>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a:t>
              </a:r>
            </a:p>
          </p:txBody>
        </p:sp>
        <p:sp>
          <p:nvSpPr>
            <p:cNvPr id="6" name="Rechthoek 5">
              <a:extLst>
                <a:ext uri="{FF2B5EF4-FFF2-40B4-BE49-F238E27FC236}">
                  <a16:creationId xmlns:a16="http://schemas.microsoft.com/office/drawing/2014/main" id="{277467D8-2F90-4337-4648-CA588D79C54E}"/>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Wanneer nodig, verwijder de bestaande afbeelding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Selecteer het afbeeldingskader,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en klik op 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'Afbeeldingen’</a:t>
              </a:r>
              <a:endPar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 name="Ovaal 6">
              <a:extLst>
                <a:ext uri="{FF2B5EF4-FFF2-40B4-BE49-F238E27FC236}">
                  <a16:creationId xmlns:a16="http://schemas.microsoft.com/office/drawing/2014/main" id="{7473BC12-1A24-2A86-FAEF-91ADED9DE876}"/>
                </a:ext>
              </a:extLst>
            </p:cNvPr>
            <p:cNvSpPr/>
            <p:nvPr userDrawn="1"/>
          </p:nvSpPr>
          <p:spPr>
            <a:xfrm>
              <a:off x="-3603587" y="263393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3</a:t>
              </a:r>
            </a:p>
          </p:txBody>
        </p:sp>
        <p:sp>
          <p:nvSpPr>
            <p:cNvPr id="8" name="Rechthoek 7">
              <a:extLst>
                <a:ext uri="{FF2B5EF4-FFF2-40B4-BE49-F238E27FC236}">
                  <a16:creationId xmlns:a16="http://schemas.microsoft.com/office/drawing/2014/main" id="{E6BB4E59-DFBB-3BEB-2605-8084B8BBC0C6}"/>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Klik met de rechter muisknop op de miniatuurweergave van de dia aan de linkerkant van het scherm 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‘Dia herstellen’</a:t>
              </a:r>
              <a:r>
                <a:rPr kumimoji="0" lang="nl-NL"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9" name="Ovaal 8">
              <a:extLst>
                <a:ext uri="{FF2B5EF4-FFF2-40B4-BE49-F238E27FC236}">
                  <a16:creationId xmlns:a16="http://schemas.microsoft.com/office/drawing/2014/main" id="{61F80217-54B9-AA40-7750-46D27243C3AD}"/>
                </a:ext>
              </a:extLst>
            </p:cNvPr>
            <p:cNvSpPr/>
            <p:nvPr userDrawn="1"/>
          </p:nvSpPr>
          <p:spPr>
            <a:xfrm>
              <a:off x="-3603587" y="422636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4</a:t>
              </a:r>
            </a:p>
          </p:txBody>
        </p:sp>
        <p:sp>
          <p:nvSpPr>
            <p:cNvPr id="10" name="Rechthoek 9">
              <a:extLst>
                <a:ext uri="{FF2B5EF4-FFF2-40B4-BE49-F238E27FC236}">
                  <a16:creationId xmlns:a16="http://schemas.microsoft.com/office/drawing/2014/main" id="{44E617CB-DBCA-91D7-B4D4-3398F4C1883C}"/>
                </a:ext>
              </a:extLst>
            </p:cNvPr>
            <p:cNvSpPr/>
            <p:nvPr userDrawn="1"/>
          </p:nvSpPr>
          <p:spPr>
            <a:xfrm>
              <a:off x="-3319416" y="4226366"/>
              <a:ext cx="3008779" cy="820954"/>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Om de afbeelding te schalen of bij te snijden,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‘Hulpmiddelen voor afbeeldingen - Opmaak’</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en klik op 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‘Bijsnijden’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Schaal met de bolletjes de afbeelding en met de hoekjes het afbeeldingskader.</a:t>
              </a:r>
            </a:p>
          </p:txBody>
        </p:sp>
        <p:sp>
          <p:nvSpPr>
            <p:cNvPr id="14" name="Rechthoek 13">
              <a:extLst>
                <a:ext uri="{FF2B5EF4-FFF2-40B4-BE49-F238E27FC236}">
                  <a16:creationId xmlns:a16="http://schemas.microsoft.com/office/drawing/2014/main" id="{E3971290-ED89-D274-5157-7C6B87733BFD}"/>
                </a:ext>
              </a:extLst>
            </p:cNvPr>
            <p:cNvSpPr/>
            <p:nvPr userDrawn="1"/>
          </p:nvSpPr>
          <p:spPr>
            <a:xfrm>
              <a:off x="-3316836" y="3200265"/>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0" i="1"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20" name="Groep 19">
              <a:extLst>
                <a:ext uri="{FF2B5EF4-FFF2-40B4-BE49-F238E27FC236}">
                  <a16:creationId xmlns:a16="http://schemas.microsoft.com/office/drawing/2014/main" id="{635A8181-9E99-BFAC-BBF7-6DC0DD4EFFE0}"/>
                </a:ext>
              </a:extLst>
            </p:cNvPr>
            <p:cNvGrpSpPr/>
            <p:nvPr userDrawn="1"/>
          </p:nvGrpSpPr>
          <p:grpSpPr>
            <a:xfrm>
              <a:off x="-2485819" y="3479783"/>
              <a:ext cx="1222990" cy="563933"/>
              <a:chOff x="-2485819" y="3399207"/>
              <a:chExt cx="1222990" cy="563933"/>
            </a:xfrm>
          </p:grpSpPr>
          <p:sp>
            <p:nvSpPr>
              <p:cNvPr id="60" name="Rechthoek 59">
                <a:extLst>
                  <a:ext uri="{FF2B5EF4-FFF2-40B4-BE49-F238E27FC236}">
                    <a16:creationId xmlns:a16="http://schemas.microsoft.com/office/drawing/2014/main" id="{F61FF894-E6CE-0B1A-BD31-82BEF758708D}"/>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1" name="Rechthoek 60">
                <a:extLst>
                  <a:ext uri="{FF2B5EF4-FFF2-40B4-BE49-F238E27FC236}">
                    <a16:creationId xmlns:a16="http://schemas.microsoft.com/office/drawing/2014/main" id="{F1435753-B052-5B90-2D31-FD1FAEA30DF7}"/>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62" name="Groep 61">
                <a:extLst>
                  <a:ext uri="{FF2B5EF4-FFF2-40B4-BE49-F238E27FC236}">
                    <a16:creationId xmlns:a16="http://schemas.microsoft.com/office/drawing/2014/main" id="{13484609-76D4-877F-C7B0-B5EBACD2C8CC}"/>
                  </a:ext>
                </a:extLst>
              </p:cNvPr>
              <p:cNvGrpSpPr/>
              <p:nvPr userDrawn="1"/>
            </p:nvGrpSpPr>
            <p:grpSpPr>
              <a:xfrm>
                <a:off x="-2403869" y="3460544"/>
                <a:ext cx="155951" cy="131922"/>
                <a:chOff x="12968836" y="3354170"/>
                <a:chExt cx="404806" cy="342433"/>
              </a:xfrm>
            </p:grpSpPr>
            <p:sp>
              <p:nvSpPr>
                <p:cNvPr id="75" name="Rechthoek: afgeronde hoeken 74">
                  <a:extLst>
                    <a:ext uri="{FF2B5EF4-FFF2-40B4-BE49-F238E27FC236}">
                      <a16:creationId xmlns:a16="http://schemas.microsoft.com/office/drawing/2014/main" id="{5B26BFF9-CACA-3A9F-64FF-EE7398F7015C}"/>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6" name="Rechthoek 75">
                  <a:extLst>
                    <a:ext uri="{FF2B5EF4-FFF2-40B4-BE49-F238E27FC236}">
                      <a16:creationId xmlns:a16="http://schemas.microsoft.com/office/drawing/2014/main" id="{4BDB8B95-C3B9-7B5D-FD19-8C6B052B3BEF}"/>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7" name="Rechthoek 76">
                  <a:extLst>
                    <a:ext uri="{FF2B5EF4-FFF2-40B4-BE49-F238E27FC236}">
                      <a16:creationId xmlns:a16="http://schemas.microsoft.com/office/drawing/2014/main" id="{725B6EA4-31F5-5FEB-565E-07B84C93C696}"/>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8" name="Rechthoek 77">
                  <a:extLst>
                    <a:ext uri="{FF2B5EF4-FFF2-40B4-BE49-F238E27FC236}">
                      <a16:creationId xmlns:a16="http://schemas.microsoft.com/office/drawing/2014/main" id="{67EF41D8-0DED-9DBA-1AA6-BF5C2F305215}"/>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9" name="Rechthoek 78">
                  <a:extLst>
                    <a:ext uri="{FF2B5EF4-FFF2-40B4-BE49-F238E27FC236}">
                      <a16:creationId xmlns:a16="http://schemas.microsoft.com/office/drawing/2014/main" id="{27940561-2FF1-6214-145E-1FE3A036BCCE}"/>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80" name="Rechthoek 79">
                  <a:extLst>
                    <a:ext uri="{FF2B5EF4-FFF2-40B4-BE49-F238E27FC236}">
                      <a16:creationId xmlns:a16="http://schemas.microsoft.com/office/drawing/2014/main" id="{CFF810C9-FA9F-1678-F9AE-F5269AFA5773}"/>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63" name="Groep 62">
                <a:extLst>
                  <a:ext uri="{FF2B5EF4-FFF2-40B4-BE49-F238E27FC236}">
                    <a16:creationId xmlns:a16="http://schemas.microsoft.com/office/drawing/2014/main" id="{3FD092DF-54AF-1D87-A849-0FFE8AAC67CE}"/>
                  </a:ext>
                </a:extLst>
              </p:cNvPr>
              <p:cNvGrpSpPr/>
              <p:nvPr userDrawn="1"/>
            </p:nvGrpSpPr>
            <p:grpSpPr>
              <a:xfrm>
                <a:off x="-2423424" y="3690208"/>
                <a:ext cx="166739" cy="218963"/>
                <a:chOff x="12940828" y="3950597"/>
                <a:chExt cx="432813" cy="568367"/>
              </a:xfrm>
            </p:grpSpPr>
            <p:grpSp>
              <p:nvGrpSpPr>
                <p:cNvPr id="67" name="Groep 66">
                  <a:extLst>
                    <a:ext uri="{FF2B5EF4-FFF2-40B4-BE49-F238E27FC236}">
                      <a16:creationId xmlns:a16="http://schemas.microsoft.com/office/drawing/2014/main" id="{6F4067AE-1313-DBB8-2FD1-2B01BF69C8E1}"/>
                    </a:ext>
                  </a:extLst>
                </p:cNvPr>
                <p:cNvGrpSpPr/>
                <p:nvPr userDrawn="1"/>
              </p:nvGrpSpPr>
              <p:grpSpPr>
                <a:xfrm>
                  <a:off x="13000382" y="4006891"/>
                  <a:ext cx="373259" cy="315747"/>
                  <a:chOff x="12968836" y="3354170"/>
                  <a:chExt cx="404806" cy="342433"/>
                </a:xfrm>
              </p:grpSpPr>
              <p:sp>
                <p:nvSpPr>
                  <p:cNvPr id="69" name="Rechthoek: afgeronde hoeken 68">
                    <a:extLst>
                      <a:ext uri="{FF2B5EF4-FFF2-40B4-BE49-F238E27FC236}">
                        <a16:creationId xmlns:a16="http://schemas.microsoft.com/office/drawing/2014/main" id="{DBC3B303-4876-5AB9-DB7B-FFCA9174863C}"/>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0" name="Rechthoek 69">
                    <a:extLst>
                      <a:ext uri="{FF2B5EF4-FFF2-40B4-BE49-F238E27FC236}">
                        <a16:creationId xmlns:a16="http://schemas.microsoft.com/office/drawing/2014/main" id="{1F98E632-4A65-4DDC-70F7-A468E3EC5DC8}"/>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1" name="Rechthoek 70">
                    <a:extLst>
                      <a:ext uri="{FF2B5EF4-FFF2-40B4-BE49-F238E27FC236}">
                        <a16:creationId xmlns:a16="http://schemas.microsoft.com/office/drawing/2014/main" id="{59F9FD2B-CFB9-66A2-F521-AF27A282F4DE}"/>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2" name="Rechthoek 71">
                    <a:extLst>
                      <a:ext uri="{FF2B5EF4-FFF2-40B4-BE49-F238E27FC236}">
                        <a16:creationId xmlns:a16="http://schemas.microsoft.com/office/drawing/2014/main" id="{E0E633B7-FEB2-44DD-4CF8-B4FFEDAAFF31}"/>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3" name="Rechthoek 72">
                    <a:extLst>
                      <a:ext uri="{FF2B5EF4-FFF2-40B4-BE49-F238E27FC236}">
                        <a16:creationId xmlns:a16="http://schemas.microsoft.com/office/drawing/2014/main" id="{E185DDCF-65AC-AE29-16AA-E2FB5FFA485A}"/>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4" name="Rechthoek 73">
                    <a:extLst>
                      <a:ext uri="{FF2B5EF4-FFF2-40B4-BE49-F238E27FC236}">
                        <a16:creationId xmlns:a16="http://schemas.microsoft.com/office/drawing/2014/main" id="{BA155C00-E805-B1EB-452D-DDB4B5F6F315}"/>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68" name="Boog 67">
                  <a:extLst>
                    <a:ext uri="{FF2B5EF4-FFF2-40B4-BE49-F238E27FC236}">
                      <a16:creationId xmlns:a16="http://schemas.microsoft.com/office/drawing/2014/main" id="{6CD6C02F-91EA-7E09-4785-C2FCE28034CF}"/>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64" name="Tekstvak 63">
                <a:extLst>
                  <a:ext uri="{FF2B5EF4-FFF2-40B4-BE49-F238E27FC236}">
                    <a16:creationId xmlns:a16="http://schemas.microsoft.com/office/drawing/2014/main" id="{C15FDFD5-E8A1-31FE-2058-66F08D1F8BD8}"/>
                  </a:ext>
                </a:extLst>
              </p:cNvPr>
              <p:cNvSpPr txBox="1"/>
              <p:nvPr userDrawn="1"/>
            </p:nvSpPr>
            <p:spPr>
              <a:xfrm>
                <a:off x="-2245455" y="3460544"/>
                <a:ext cx="896116" cy="134709"/>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Indeling</a:t>
                </a:r>
              </a:p>
            </p:txBody>
          </p:sp>
          <p:sp>
            <p:nvSpPr>
              <p:cNvPr id="65" name="Tekstvak 64">
                <a:extLst>
                  <a:ext uri="{FF2B5EF4-FFF2-40B4-BE49-F238E27FC236}">
                    <a16:creationId xmlns:a16="http://schemas.microsoft.com/office/drawing/2014/main" id="{F5CA2D24-A661-777E-4204-B800EE57DD27}"/>
                  </a:ext>
                </a:extLst>
              </p:cNvPr>
              <p:cNvSpPr txBox="1"/>
              <p:nvPr userDrawn="1"/>
            </p:nvSpPr>
            <p:spPr>
              <a:xfrm>
                <a:off x="-2258884" y="3712980"/>
                <a:ext cx="90954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Dia Herstellen</a:t>
                </a:r>
              </a:p>
            </p:txBody>
          </p:sp>
          <p:sp>
            <p:nvSpPr>
              <p:cNvPr id="66" name="Vrije vorm: vorm 65">
                <a:extLst>
                  <a:ext uri="{FF2B5EF4-FFF2-40B4-BE49-F238E27FC236}">
                    <a16:creationId xmlns:a16="http://schemas.microsoft.com/office/drawing/2014/main" id="{D9B2332E-9977-4234-BB4D-3A4F05E4CA00}"/>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2" name="Groep 21">
              <a:extLst>
                <a:ext uri="{FF2B5EF4-FFF2-40B4-BE49-F238E27FC236}">
                  <a16:creationId xmlns:a16="http://schemas.microsoft.com/office/drawing/2014/main" id="{ED5B6E9F-92DA-658C-4A14-E57C1F91D8A2}"/>
                </a:ext>
              </a:extLst>
            </p:cNvPr>
            <p:cNvGrpSpPr/>
            <p:nvPr userDrawn="1"/>
          </p:nvGrpSpPr>
          <p:grpSpPr>
            <a:xfrm>
              <a:off x="-3786165" y="5728778"/>
              <a:ext cx="3693386" cy="959696"/>
              <a:chOff x="-3786437" y="6163468"/>
              <a:chExt cx="3693386" cy="959696"/>
            </a:xfrm>
          </p:grpSpPr>
          <p:sp>
            <p:nvSpPr>
              <p:cNvPr id="50" name="Rechthoek 49">
                <a:extLst>
                  <a:ext uri="{FF2B5EF4-FFF2-40B4-BE49-F238E27FC236}">
                    <a16:creationId xmlns:a16="http://schemas.microsoft.com/office/drawing/2014/main" id="{878BF822-946D-4E2E-ED48-2CF8ADD695A6}"/>
                  </a:ext>
                </a:extLst>
              </p:cNvPr>
              <p:cNvSpPr/>
              <p:nvPr userDrawn="1"/>
            </p:nvSpPr>
            <p:spPr>
              <a:xfrm>
                <a:off x="-3786437" y="6295164"/>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nvGrpSpPr>
              <p:cNvPr id="51" name="ICOON_info">
                <a:extLst>
                  <a:ext uri="{FF2B5EF4-FFF2-40B4-BE49-F238E27FC236}">
                    <a16:creationId xmlns:a16="http://schemas.microsoft.com/office/drawing/2014/main" id="{EE5BD5DE-28E2-E429-A8F7-D9BB4A07D781}"/>
                  </a:ext>
                </a:extLst>
              </p:cNvPr>
              <p:cNvGrpSpPr/>
              <p:nvPr userDrawn="1"/>
            </p:nvGrpSpPr>
            <p:grpSpPr>
              <a:xfrm>
                <a:off x="-376736" y="6163468"/>
                <a:ext cx="283685" cy="283685"/>
                <a:chOff x="-510741" y="5913713"/>
                <a:chExt cx="267555" cy="267555"/>
              </a:xfrm>
            </p:grpSpPr>
            <p:sp>
              <p:nvSpPr>
                <p:cNvPr id="58" name="Ovaal 57">
                  <a:extLst>
                    <a:ext uri="{FF2B5EF4-FFF2-40B4-BE49-F238E27FC236}">
                      <a16:creationId xmlns:a16="http://schemas.microsoft.com/office/drawing/2014/main" id="{267041B9-02AF-9AAA-FE34-A5F50708FE94}"/>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59" name="Graphic 163" descr="Informatie">
                  <a:extLst>
                    <a:ext uri="{FF2B5EF4-FFF2-40B4-BE49-F238E27FC236}">
                      <a16:creationId xmlns:a16="http://schemas.microsoft.com/office/drawing/2014/main" id="{9F5CB896-2332-2C0F-830B-CB695BB8801C}"/>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52" name="Groep 51">
                <a:extLst>
                  <a:ext uri="{FF2B5EF4-FFF2-40B4-BE49-F238E27FC236}">
                    <a16:creationId xmlns:a16="http://schemas.microsoft.com/office/drawing/2014/main" id="{CB4F03DF-C836-3E55-93BA-11FBE5419304}"/>
                  </a:ext>
                </a:extLst>
              </p:cNvPr>
              <p:cNvGrpSpPr/>
              <p:nvPr userDrawn="1"/>
            </p:nvGrpSpPr>
            <p:grpSpPr>
              <a:xfrm>
                <a:off x="-938434" y="6420818"/>
                <a:ext cx="627798" cy="576693"/>
                <a:chOff x="-938434" y="4570310"/>
                <a:chExt cx="627798" cy="576693"/>
              </a:xfrm>
            </p:grpSpPr>
            <p:grpSp>
              <p:nvGrpSpPr>
                <p:cNvPr id="53" name="Inspireren">
                  <a:extLst>
                    <a:ext uri="{FF2B5EF4-FFF2-40B4-BE49-F238E27FC236}">
                      <a16:creationId xmlns:a16="http://schemas.microsoft.com/office/drawing/2014/main" id="{6A39FA36-AFB3-1D15-D225-8569ACBCE3A6}"/>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55" name="Freeform 12">
                    <a:extLst>
                      <a:ext uri="{FF2B5EF4-FFF2-40B4-BE49-F238E27FC236}">
                        <a16:creationId xmlns:a16="http://schemas.microsoft.com/office/drawing/2014/main" id="{8464C330-888A-ED75-3BEA-A93F706A7B87}"/>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56" name="Freeform 13">
                    <a:extLst>
                      <a:ext uri="{FF2B5EF4-FFF2-40B4-BE49-F238E27FC236}">
                        <a16:creationId xmlns:a16="http://schemas.microsoft.com/office/drawing/2014/main" id="{3462DD94-6DFF-1F00-237B-0D880621E25B}"/>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57" name="Freeform 14">
                    <a:extLst>
                      <a:ext uri="{FF2B5EF4-FFF2-40B4-BE49-F238E27FC236}">
                        <a16:creationId xmlns:a16="http://schemas.microsoft.com/office/drawing/2014/main" id="{ACF2752F-6F54-2575-0311-B7B1FAC2D13A}"/>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grpSp>
            <p:sp>
              <p:nvSpPr>
                <p:cNvPr id="54" name="Tekstvak 53">
                  <a:extLst>
                    <a:ext uri="{FF2B5EF4-FFF2-40B4-BE49-F238E27FC236}">
                      <a16:creationId xmlns:a16="http://schemas.microsoft.com/office/drawing/2014/main" id="{21E522CE-C7B3-9178-273E-1CCAE69838E0}"/>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grpSp>
          <p:nvGrpSpPr>
            <p:cNvPr id="23" name="Groep 22">
              <a:extLst>
                <a:ext uri="{FF2B5EF4-FFF2-40B4-BE49-F238E27FC236}">
                  <a16:creationId xmlns:a16="http://schemas.microsoft.com/office/drawing/2014/main" id="{B203A391-8F38-2590-32F9-3A697AC770D1}"/>
                </a:ext>
              </a:extLst>
            </p:cNvPr>
            <p:cNvGrpSpPr/>
            <p:nvPr userDrawn="1"/>
          </p:nvGrpSpPr>
          <p:grpSpPr>
            <a:xfrm>
              <a:off x="-3367447" y="1226982"/>
              <a:ext cx="791775" cy="406485"/>
              <a:chOff x="-3565087" y="1409294"/>
              <a:chExt cx="627469" cy="322133"/>
            </a:xfrm>
          </p:grpSpPr>
          <p:grpSp>
            <p:nvGrpSpPr>
              <p:cNvPr id="44" name="Groep 43">
                <a:extLst>
                  <a:ext uri="{FF2B5EF4-FFF2-40B4-BE49-F238E27FC236}">
                    <a16:creationId xmlns:a16="http://schemas.microsoft.com/office/drawing/2014/main" id="{9AB700A2-9DD3-7E00-9690-2DAA051963CE}"/>
                  </a:ext>
                </a:extLst>
              </p:cNvPr>
              <p:cNvGrpSpPr/>
              <p:nvPr userDrawn="1"/>
            </p:nvGrpSpPr>
            <p:grpSpPr>
              <a:xfrm>
                <a:off x="-3364916" y="1409294"/>
                <a:ext cx="225195" cy="195499"/>
                <a:chOff x="10307162" y="1361199"/>
                <a:chExt cx="2200275" cy="1914525"/>
              </a:xfrm>
            </p:grpSpPr>
            <p:sp>
              <p:nvSpPr>
                <p:cNvPr id="46" name="Vrije vorm: vorm 45">
                  <a:extLst>
                    <a:ext uri="{FF2B5EF4-FFF2-40B4-BE49-F238E27FC236}">
                      <a16:creationId xmlns:a16="http://schemas.microsoft.com/office/drawing/2014/main" id="{50E9D7D4-9089-6172-1670-6BE90C04D39B}"/>
                    </a:ext>
                  </a:extLst>
                </p:cNvPr>
                <p:cNvSpPr/>
                <p:nvPr/>
              </p:nvSpPr>
              <p:spPr>
                <a:xfrm>
                  <a:off x="10683400" y="1831734"/>
                  <a:ext cx="371475" cy="371475"/>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7200"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nvGrpSpPr>
                <p:cNvPr id="47" name="Groep 46">
                  <a:extLst>
                    <a:ext uri="{FF2B5EF4-FFF2-40B4-BE49-F238E27FC236}">
                      <a16:creationId xmlns:a16="http://schemas.microsoft.com/office/drawing/2014/main" id="{65771E80-79DB-ABEF-BD2E-17099EE6319F}"/>
                    </a:ext>
                  </a:extLst>
                </p:cNvPr>
                <p:cNvGrpSpPr/>
                <p:nvPr/>
              </p:nvGrpSpPr>
              <p:grpSpPr>
                <a:xfrm>
                  <a:off x="10307162" y="1361199"/>
                  <a:ext cx="2200275" cy="1914525"/>
                  <a:chOff x="10307162" y="1361199"/>
                  <a:chExt cx="2200275" cy="1914525"/>
                </a:xfrm>
                <a:gradFill>
                  <a:gsLst>
                    <a:gs pos="0">
                      <a:srgbClr val="9D9FA1"/>
                    </a:gs>
                    <a:gs pos="70000">
                      <a:srgbClr val="211F26"/>
                    </a:gs>
                  </a:gsLst>
                  <a:lin ang="2700000" scaled="0"/>
                </a:gradFill>
              </p:grpSpPr>
              <p:sp>
                <p:nvSpPr>
                  <p:cNvPr id="48" name="Vrije vorm: vorm 47">
                    <a:extLst>
                      <a:ext uri="{FF2B5EF4-FFF2-40B4-BE49-F238E27FC236}">
                        <a16:creationId xmlns:a16="http://schemas.microsoft.com/office/drawing/2014/main" id="{DC917258-EF26-1425-BA55-281CBD8733E4}"/>
                      </a:ext>
                    </a:extLst>
                  </p:cNvPr>
                  <p:cNvSpPr/>
                  <p:nvPr/>
                </p:nvSpPr>
                <p:spPr>
                  <a:xfrm>
                    <a:off x="10307162"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7200"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49" name="Vrije vorm: vorm 48">
                    <a:extLst>
                      <a:ext uri="{FF2B5EF4-FFF2-40B4-BE49-F238E27FC236}">
                        <a16:creationId xmlns:a16="http://schemas.microsoft.com/office/drawing/2014/main" id="{A9517C36-24DB-7DB4-65FD-60EED637C6A9}"/>
                      </a:ext>
                    </a:extLst>
                  </p:cNvPr>
                  <p:cNvSpPr/>
                  <p:nvPr/>
                </p:nvSpPr>
                <p:spPr>
                  <a:xfrm>
                    <a:off x="10682447" y="1953654"/>
                    <a:ext cx="1438275" cy="885825"/>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7200"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sp>
            <p:nvSpPr>
              <p:cNvPr id="45" name="Tekstvak 44">
                <a:extLst>
                  <a:ext uri="{FF2B5EF4-FFF2-40B4-BE49-F238E27FC236}">
                    <a16:creationId xmlns:a16="http://schemas.microsoft.com/office/drawing/2014/main" id="{0AD383C0-F610-2A8C-5F9B-62EF4E1E1D6D}"/>
                  </a:ext>
                </a:extLst>
              </p:cNvPr>
              <p:cNvSpPr txBox="1"/>
              <p:nvPr userDrawn="1"/>
            </p:nvSpPr>
            <p:spPr>
              <a:xfrm>
                <a:off x="-3565087" y="1617700"/>
                <a:ext cx="627469"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Afbeeldingen</a:t>
                </a:r>
              </a:p>
            </p:txBody>
          </p:sp>
        </p:grpSp>
        <p:grpSp>
          <p:nvGrpSpPr>
            <p:cNvPr id="24" name="Groep 23">
              <a:extLst>
                <a:ext uri="{FF2B5EF4-FFF2-40B4-BE49-F238E27FC236}">
                  <a16:creationId xmlns:a16="http://schemas.microsoft.com/office/drawing/2014/main" id="{8DFA4F4B-66EE-FB25-46C2-7EC77A44FB23}"/>
                </a:ext>
              </a:extLst>
            </p:cNvPr>
            <p:cNvGrpSpPr/>
            <p:nvPr userDrawn="1"/>
          </p:nvGrpSpPr>
          <p:grpSpPr>
            <a:xfrm>
              <a:off x="-3354295" y="5166361"/>
              <a:ext cx="514284" cy="506545"/>
              <a:chOff x="12617641" y="3403239"/>
              <a:chExt cx="752963" cy="741634"/>
            </a:xfrm>
          </p:grpSpPr>
          <p:grpSp>
            <p:nvGrpSpPr>
              <p:cNvPr id="28" name="Groep 27">
                <a:extLst>
                  <a:ext uri="{FF2B5EF4-FFF2-40B4-BE49-F238E27FC236}">
                    <a16:creationId xmlns:a16="http://schemas.microsoft.com/office/drawing/2014/main" id="{CDBB05CC-A432-BAB3-894B-E026D7A042C8}"/>
                  </a:ext>
                </a:extLst>
              </p:cNvPr>
              <p:cNvGrpSpPr/>
              <p:nvPr userDrawn="1"/>
            </p:nvGrpSpPr>
            <p:grpSpPr>
              <a:xfrm>
                <a:off x="12771530" y="3403239"/>
                <a:ext cx="467176" cy="448491"/>
                <a:chOff x="12782157" y="3403239"/>
                <a:chExt cx="467176" cy="448491"/>
              </a:xfrm>
            </p:grpSpPr>
            <p:grpSp>
              <p:nvGrpSpPr>
                <p:cNvPr id="31" name="Groep 30">
                  <a:extLst>
                    <a:ext uri="{FF2B5EF4-FFF2-40B4-BE49-F238E27FC236}">
                      <a16:creationId xmlns:a16="http://schemas.microsoft.com/office/drawing/2014/main" id="{9B16E409-80C0-70F8-B71D-7EEE43598740}"/>
                    </a:ext>
                  </a:extLst>
                </p:cNvPr>
                <p:cNvGrpSpPr/>
                <p:nvPr userDrawn="1"/>
              </p:nvGrpSpPr>
              <p:grpSpPr>
                <a:xfrm>
                  <a:off x="12782157" y="3403239"/>
                  <a:ext cx="412976" cy="396132"/>
                  <a:chOff x="13554906" y="3320109"/>
                  <a:chExt cx="443917" cy="425811"/>
                </a:xfrm>
              </p:grpSpPr>
              <p:grpSp>
                <p:nvGrpSpPr>
                  <p:cNvPr id="38" name="Groep 37">
                    <a:extLst>
                      <a:ext uri="{FF2B5EF4-FFF2-40B4-BE49-F238E27FC236}">
                        <a16:creationId xmlns:a16="http://schemas.microsoft.com/office/drawing/2014/main" id="{08433C33-4681-FEF5-CA4D-B7581BD7D9CA}"/>
                      </a:ext>
                    </a:extLst>
                  </p:cNvPr>
                  <p:cNvGrpSpPr/>
                  <p:nvPr userDrawn="1"/>
                </p:nvGrpSpPr>
                <p:grpSpPr>
                  <a:xfrm>
                    <a:off x="13554906" y="3320109"/>
                    <a:ext cx="443917" cy="425811"/>
                    <a:chOff x="12909684" y="1276143"/>
                    <a:chExt cx="443917" cy="425811"/>
                  </a:xfrm>
                </p:grpSpPr>
                <p:sp>
                  <p:nvSpPr>
                    <p:cNvPr id="41" name="Rechthoek 40">
                      <a:extLst>
                        <a:ext uri="{FF2B5EF4-FFF2-40B4-BE49-F238E27FC236}">
                          <a16:creationId xmlns:a16="http://schemas.microsoft.com/office/drawing/2014/main" id="{661522E7-D361-90D6-08CE-E0790A5A54FF}"/>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2" name="Rechthoek 41">
                      <a:extLst>
                        <a:ext uri="{FF2B5EF4-FFF2-40B4-BE49-F238E27FC236}">
                          <a16:creationId xmlns:a16="http://schemas.microsoft.com/office/drawing/2014/main" id="{CB4A181B-8956-3587-A18C-1BB516391930}"/>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3" name="Ovaal 42">
                      <a:extLst>
                        <a:ext uri="{FF2B5EF4-FFF2-40B4-BE49-F238E27FC236}">
                          <a16:creationId xmlns:a16="http://schemas.microsoft.com/office/drawing/2014/main" id="{167B617F-274F-D144-9E57-EED2B31D6A99}"/>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pic>
                <p:nvPicPr>
                  <p:cNvPr id="39" name="Afbeelding 38">
                    <a:extLst>
                      <a:ext uri="{FF2B5EF4-FFF2-40B4-BE49-F238E27FC236}">
                        <a16:creationId xmlns:a16="http://schemas.microsoft.com/office/drawing/2014/main" id="{1238A192-1753-24C6-D8B6-4E6C0ED95AAB}"/>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40" name="Afbeelding 39">
                    <a:extLst>
                      <a:ext uri="{FF2B5EF4-FFF2-40B4-BE49-F238E27FC236}">
                        <a16:creationId xmlns:a16="http://schemas.microsoft.com/office/drawing/2014/main" id="{CB803491-A3B5-5785-EA78-8D2B712DE3FA}"/>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49265"/>
                    <a:ext cx="173367" cy="111424"/>
                  </a:xfrm>
                  <a:prstGeom prst="rect">
                    <a:avLst/>
                  </a:prstGeom>
                </p:spPr>
              </p:pic>
            </p:grpSp>
            <p:grpSp>
              <p:nvGrpSpPr>
                <p:cNvPr id="32" name="Groep 31">
                  <a:extLst>
                    <a:ext uri="{FF2B5EF4-FFF2-40B4-BE49-F238E27FC236}">
                      <a16:creationId xmlns:a16="http://schemas.microsoft.com/office/drawing/2014/main" id="{E5ADCB33-B5EB-8FC2-379B-95002EAF159D}"/>
                    </a:ext>
                  </a:extLst>
                </p:cNvPr>
                <p:cNvGrpSpPr/>
                <p:nvPr userDrawn="1"/>
              </p:nvGrpSpPr>
              <p:grpSpPr>
                <a:xfrm>
                  <a:off x="13103513" y="3705268"/>
                  <a:ext cx="145820" cy="146462"/>
                  <a:chOff x="13096169" y="3602278"/>
                  <a:chExt cx="145820" cy="146462"/>
                </a:xfrm>
              </p:grpSpPr>
              <p:sp>
                <p:nvSpPr>
                  <p:cNvPr id="36" name="Rechthoek 35">
                    <a:extLst>
                      <a:ext uri="{FF2B5EF4-FFF2-40B4-BE49-F238E27FC236}">
                        <a16:creationId xmlns:a16="http://schemas.microsoft.com/office/drawing/2014/main" id="{A8F277B9-41B6-D0E4-C254-B02AEFD2F715}"/>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7" name="Rechthoek 36">
                    <a:extLst>
                      <a:ext uri="{FF2B5EF4-FFF2-40B4-BE49-F238E27FC236}">
                        <a16:creationId xmlns:a16="http://schemas.microsoft.com/office/drawing/2014/main" id="{70DE6A62-DFAF-2DC4-D7C6-4273F670CD39}"/>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33" name="Groep 32">
                  <a:extLst>
                    <a:ext uri="{FF2B5EF4-FFF2-40B4-BE49-F238E27FC236}">
                      <a16:creationId xmlns:a16="http://schemas.microsoft.com/office/drawing/2014/main" id="{CFBC90E3-982F-A476-3574-71089947F428}"/>
                    </a:ext>
                  </a:extLst>
                </p:cNvPr>
                <p:cNvGrpSpPr/>
                <p:nvPr userDrawn="1"/>
              </p:nvGrpSpPr>
              <p:grpSpPr>
                <a:xfrm rot="10800000">
                  <a:off x="13061402" y="3665637"/>
                  <a:ext cx="145820" cy="146462"/>
                  <a:chOff x="13096169" y="3602278"/>
                  <a:chExt cx="145820" cy="146462"/>
                </a:xfrm>
              </p:grpSpPr>
              <p:sp>
                <p:nvSpPr>
                  <p:cNvPr id="34" name="Rechthoek 33">
                    <a:extLst>
                      <a:ext uri="{FF2B5EF4-FFF2-40B4-BE49-F238E27FC236}">
                        <a16:creationId xmlns:a16="http://schemas.microsoft.com/office/drawing/2014/main" id="{8A55CD76-166B-12AC-FA1C-27300C512008}"/>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5" name="Rechthoek 34">
                    <a:extLst>
                      <a:ext uri="{FF2B5EF4-FFF2-40B4-BE49-F238E27FC236}">
                        <a16:creationId xmlns:a16="http://schemas.microsoft.com/office/drawing/2014/main" id="{783D4803-88AE-C234-386F-3AAD412C4449}"/>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sp>
            <p:nvSpPr>
              <p:cNvPr id="29" name="Rechthoek 28">
                <a:extLst>
                  <a:ext uri="{FF2B5EF4-FFF2-40B4-BE49-F238E27FC236}">
                    <a16:creationId xmlns:a16="http://schemas.microsoft.com/office/drawing/2014/main" id="{F5F65A1B-D77D-65D2-8C31-543B1BB23BD1}"/>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Bijsnijden</a:t>
                </a:r>
              </a:p>
            </p:txBody>
          </p:sp>
          <p:sp>
            <p:nvSpPr>
              <p:cNvPr id="30" name="Gelijkbenige driehoek 29">
                <a:extLst>
                  <a:ext uri="{FF2B5EF4-FFF2-40B4-BE49-F238E27FC236}">
                    <a16:creationId xmlns:a16="http://schemas.microsoft.com/office/drawing/2014/main" id="{B437A21F-3A79-D298-5F7F-05757ED91EA3}"/>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25" name="Ovaal 24">
              <a:extLst>
                <a:ext uri="{FF2B5EF4-FFF2-40B4-BE49-F238E27FC236}">
                  <a16:creationId xmlns:a16="http://schemas.microsoft.com/office/drawing/2014/main" id="{AC9ADEB4-B50B-16A5-F689-1659095BA0A4}"/>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a:t>
              </a:r>
            </a:p>
          </p:txBody>
        </p:sp>
        <p:sp>
          <p:nvSpPr>
            <p:cNvPr id="26" name="Rechthoek 25">
              <a:extLst>
                <a:ext uri="{FF2B5EF4-FFF2-40B4-BE49-F238E27FC236}">
                  <a16:creationId xmlns:a16="http://schemas.microsoft.com/office/drawing/2014/main" id="{2F200D38-06DE-C86B-A2F2-08BD7C53B7D0}"/>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de gewenste categorie en afbeelding</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27" name="Rechthoek 26">
              <a:extLst>
                <a:ext uri="{FF2B5EF4-FFF2-40B4-BE49-F238E27FC236}">
                  <a16:creationId xmlns:a16="http://schemas.microsoft.com/office/drawing/2014/main" id="{046E497D-5109-C636-7E4D-CA5A918ED837}"/>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grpSp>
      <p:grpSp>
        <p:nvGrpSpPr>
          <p:cNvPr id="19" name="INSTRUCTIE">
            <a:extLst>
              <a:ext uri="{FF2B5EF4-FFF2-40B4-BE49-F238E27FC236}">
                <a16:creationId xmlns:a16="http://schemas.microsoft.com/office/drawing/2014/main" id="{F8931E47-84BC-438F-2A2A-B76547FD20EE}"/>
              </a:ext>
            </a:extLst>
          </p:cNvPr>
          <p:cNvGrpSpPr/>
          <p:nvPr userDrawn="1"/>
        </p:nvGrpSpPr>
        <p:grpSpPr>
          <a:xfrm>
            <a:off x="-3792787" y="-3175"/>
            <a:ext cx="3693386" cy="5359349"/>
            <a:chOff x="-3786437" y="0"/>
            <a:chExt cx="3693386" cy="5359349"/>
          </a:xfrm>
        </p:grpSpPr>
        <p:sp>
          <p:nvSpPr>
            <p:cNvPr id="81" name="Rechthoek 80">
              <a:extLst>
                <a:ext uri="{FF2B5EF4-FFF2-40B4-BE49-F238E27FC236}">
                  <a16:creationId xmlns:a16="http://schemas.microsoft.com/office/drawing/2014/main" id="{705C4E23-61F3-854E-FF79-8E9D63F8FF32}"/>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LIJSTNIVEAU kiezen</a:t>
              </a:r>
            </a:p>
          </p:txBody>
        </p:sp>
        <p:sp>
          <p:nvSpPr>
            <p:cNvPr id="82" name="Ovaal 81">
              <a:extLst>
                <a:ext uri="{FF2B5EF4-FFF2-40B4-BE49-F238E27FC236}">
                  <a16:creationId xmlns:a16="http://schemas.microsoft.com/office/drawing/2014/main" id="{52DC2A16-F5CB-AF07-3CF7-453F5F140537}"/>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1</a:t>
              </a:r>
            </a:p>
          </p:txBody>
        </p:sp>
        <p:sp>
          <p:nvSpPr>
            <p:cNvPr id="83" name="Rechthoek 82">
              <a:extLst>
                <a:ext uri="{FF2B5EF4-FFF2-40B4-BE49-F238E27FC236}">
                  <a16:creationId xmlns:a16="http://schemas.microsoft.com/office/drawing/2014/main" id="{6348DCD1-92A7-0A89-BADF-1B356A2969A2}"/>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algn="l" defTabSz="914400" rtl="0" eaLnBrk="1" fontAlgn="auto" latinLnBrk="0" hangingPunct="1">
                <a:lnSpc>
                  <a:spcPct val="100000"/>
                </a:lnSpc>
                <a:spcBef>
                  <a:spcPts val="600"/>
                </a:spcBef>
                <a:spcAft>
                  <a:spcPts val="600"/>
                </a:spcAft>
                <a:buClr>
                  <a:srgbClr val="001935"/>
                </a:buClr>
                <a:buSzTx/>
                <a:buFontTx/>
                <a:buBlip>
                  <a:blip>
                    <a:extLst>
                      <a:ext uri="{96DAC541-7B7A-43D3-8B79-37D633B846F1}">
                        <asvg:svgBlip xmlns:asvg="http://schemas.microsoft.com/office/drawing/2016/SVG/main" r:embed="rId6"/>
                      </a:ext>
                    </a:extLst>
                  </a:blip>
                </a:buBlip>
                <a:tabLst/>
                <a:defRPr/>
              </a:pPr>
              <a:r>
                <a:rPr kumimoji="0" lang="nl-NL" sz="1200" b="0" i="0" u="none" strike="noStrike" kern="0" cap="none" spc="0" normalizeH="0" baseline="0" noProof="0" dirty="0" err="1">
                  <a:ln>
                    <a:noFill/>
                  </a:ln>
                  <a:solidFill>
                    <a:srgbClr val="000000"/>
                  </a:solidFill>
                  <a:effectLst/>
                  <a:uLnTx/>
                  <a:uFillTx/>
                  <a:latin typeface="Archivo Narrow"/>
                  <a:ea typeface="+mn-ea"/>
                  <a:cs typeface="Calibri" panose="020F0502020204030204" pitchFamily="34" charset="0"/>
                </a:rPr>
                <a:t>Bullet</a:t>
              </a:r>
              <a:endParaRPr kumimoji="0" lang="nl-NL" sz="1200" b="0" i="0" u="none" strike="noStrike" kern="0" cap="none" spc="0" normalizeH="0" baseline="0" noProof="0" dirty="0">
                <a:ln>
                  <a:noFill/>
                </a:ln>
                <a:solidFill>
                  <a:srgbClr val="000000"/>
                </a:solidFill>
                <a:effectLst/>
                <a:uLnTx/>
                <a:uFillTx/>
                <a:latin typeface="Archivo Narrow"/>
                <a:ea typeface="+mn-ea"/>
                <a:cs typeface="Calibri" panose="020F0502020204030204" pitchFamily="34" charset="0"/>
              </a:endParaRPr>
            </a:p>
          </p:txBody>
        </p:sp>
        <p:sp>
          <p:nvSpPr>
            <p:cNvPr id="84" name="Ovaal 83">
              <a:extLst>
                <a:ext uri="{FF2B5EF4-FFF2-40B4-BE49-F238E27FC236}">
                  <a16:creationId xmlns:a16="http://schemas.microsoft.com/office/drawing/2014/main" id="{614383BD-3D7D-A4AC-3324-B6C4C733D9E3}"/>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a:t>
              </a:r>
            </a:p>
          </p:txBody>
        </p:sp>
        <p:sp>
          <p:nvSpPr>
            <p:cNvPr id="85" name="Rechthoek 84">
              <a:extLst>
                <a:ext uri="{FF2B5EF4-FFF2-40B4-BE49-F238E27FC236}">
                  <a16:creationId xmlns:a16="http://schemas.microsoft.com/office/drawing/2014/main" id="{E3B21758-1387-0DE4-47C7-5CB533208D52}"/>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Gebruik onder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‘Start’</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lijstniveau-knoppen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om een tekst niveau te kiezen. </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uit:</a:t>
              </a:r>
            </a:p>
          </p:txBody>
        </p:sp>
        <p:sp>
          <p:nvSpPr>
            <p:cNvPr id="86" name="Rechthoek 85">
              <a:extLst>
                <a:ext uri="{FF2B5EF4-FFF2-40B4-BE49-F238E27FC236}">
                  <a16:creationId xmlns:a16="http://schemas.microsoft.com/office/drawing/2014/main" id="{28282C96-4E57-12A3-829A-F7A27E5AB29B}"/>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algn="l" defTabSz="914400" rtl="0" eaLnBrk="1" fontAlgn="auto" latinLnBrk="0" hangingPunct="1">
                <a:lnSpc>
                  <a:spcPct val="100000"/>
                </a:lnSpc>
                <a:spcBef>
                  <a:spcPts val="600"/>
                </a:spcBef>
                <a:spcAft>
                  <a:spcPts val="600"/>
                </a:spcAft>
                <a:buClr>
                  <a:srgbClr val="E74011"/>
                </a:buClr>
                <a:buSzTx/>
                <a:buFontTx/>
                <a:buBlip>
                  <a:blip>
                    <a:extLst>
                      <a:ext uri="{96DAC541-7B7A-43D3-8B79-37D633B846F1}">
                        <asvg:svgBlip xmlns:asvg="http://schemas.microsoft.com/office/drawing/2016/SVG/main" r:embed="rId6"/>
                      </a:ext>
                    </a:extLst>
                  </a:blip>
                </a:buBlip>
                <a:tabLst/>
                <a:defRPr/>
              </a:pPr>
              <a:r>
                <a:rPr kumimoji="0" lang="nl-NL" sz="1200" b="0" i="0" u="none" strike="noStrike" kern="0" cap="none" spc="0" normalizeH="0" baseline="0" noProof="0" dirty="0">
                  <a:ln>
                    <a:noFill/>
                  </a:ln>
                  <a:solidFill>
                    <a:srgbClr val="000000"/>
                  </a:solidFill>
                  <a:effectLst/>
                  <a:uLnTx/>
                  <a:uFillTx/>
                  <a:latin typeface="Archivo Narrow"/>
                  <a:ea typeface="+mn-ea"/>
                  <a:cs typeface="Calibri" panose="020F0502020204030204" pitchFamily="34" charset="0"/>
                </a:rPr>
                <a:t>Sub-</a:t>
              </a:r>
              <a:r>
                <a:rPr kumimoji="0" lang="nl-NL" sz="1200" b="0" i="0" u="none" strike="noStrike" kern="0" cap="none" spc="0" normalizeH="0" baseline="0" noProof="0" dirty="0" err="1">
                  <a:ln>
                    <a:noFill/>
                  </a:ln>
                  <a:solidFill>
                    <a:srgbClr val="000000"/>
                  </a:solidFill>
                  <a:effectLst/>
                  <a:uLnTx/>
                  <a:uFillTx/>
                  <a:latin typeface="Archivo Narrow"/>
                  <a:ea typeface="+mn-ea"/>
                  <a:cs typeface="Calibri" panose="020F0502020204030204" pitchFamily="34" charset="0"/>
                </a:rPr>
                <a:t>bullet</a:t>
              </a:r>
              <a:r>
                <a:rPr kumimoji="0" lang="nl-NL" sz="1200" b="0" i="0" u="none" strike="noStrike" kern="0" cap="none" spc="0" normalizeH="0" baseline="0" noProof="0" dirty="0">
                  <a:ln>
                    <a:noFill/>
                  </a:ln>
                  <a:solidFill>
                    <a:srgbClr val="000000"/>
                  </a:solidFill>
                  <a:effectLst/>
                  <a:uLnTx/>
                  <a:uFillTx/>
                  <a:latin typeface="Archivo Narrow"/>
                  <a:ea typeface="+mn-ea"/>
                  <a:cs typeface="Calibri" panose="020F0502020204030204" pitchFamily="34" charset="0"/>
                </a:rPr>
                <a:t> #1</a:t>
              </a:r>
            </a:p>
          </p:txBody>
        </p:sp>
        <p:sp>
          <p:nvSpPr>
            <p:cNvPr id="87" name="Ovaal 86">
              <a:extLst>
                <a:ext uri="{FF2B5EF4-FFF2-40B4-BE49-F238E27FC236}">
                  <a16:creationId xmlns:a16="http://schemas.microsoft.com/office/drawing/2014/main" id="{A9D8E878-102D-025D-515C-73FE4EB5F46B}"/>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a:t>
              </a:r>
            </a:p>
          </p:txBody>
        </p:sp>
        <p:sp>
          <p:nvSpPr>
            <p:cNvPr id="88" name="Rechthoek 87">
              <a:extLst>
                <a:ext uri="{FF2B5EF4-FFF2-40B4-BE49-F238E27FC236}">
                  <a16:creationId xmlns:a16="http://schemas.microsoft.com/office/drawing/2014/main" id="{BFB409B0-B7B5-AAB3-1286-A0EDE04B8237}"/>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539750" marR="0" lvl="0" indent="-177800" algn="l" defTabSz="914400" rtl="0" eaLnBrk="1" fontAlgn="auto" latinLnBrk="0" hangingPunct="1">
                <a:lnSpc>
                  <a:spcPct val="100000"/>
                </a:lnSpc>
                <a:spcBef>
                  <a:spcPts val="600"/>
                </a:spcBef>
                <a:spcAft>
                  <a:spcPts val="600"/>
                </a:spcAft>
                <a:buClr>
                  <a:srgbClr val="001935"/>
                </a:buClr>
                <a:buSzTx/>
                <a:buFontTx/>
                <a:buBlip>
                  <a:blip>
                    <a:extLst>
                      <a:ext uri="{96DAC541-7B7A-43D3-8B79-37D633B846F1}">
                        <asvg:svgBlip xmlns:asvg="http://schemas.microsoft.com/office/drawing/2016/SVG/main" r:embed="rId6"/>
                      </a:ext>
                    </a:extLst>
                  </a:blip>
                </a:buBlip>
                <a:tabLst/>
                <a:defRPr/>
              </a:pPr>
              <a:r>
                <a:rPr kumimoji="0" lang="nl-NL" sz="1200" b="0" i="0" u="none" strike="noStrike" kern="0" cap="none" spc="0" normalizeH="0" baseline="0" noProof="0" dirty="0">
                  <a:ln>
                    <a:noFill/>
                  </a:ln>
                  <a:solidFill>
                    <a:srgbClr val="000000"/>
                  </a:solidFill>
                  <a:effectLst/>
                  <a:uLnTx/>
                  <a:uFillTx/>
                  <a:latin typeface="Archivo Narrow"/>
                  <a:ea typeface="+mn-ea"/>
                  <a:cs typeface="Calibri" panose="020F0502020204030204" pitchFamily="34" charset="0"/>
                </a:rPr>
                <a:t>Sub-</a:t>
              </a:r>
              <a:r>
                <a:rPr kumimoji="0" lang="nl-NL" sz="1200" b="0" i="0" u="none" strike="noStrike" kern="0" cap="none" spc="0" normalizeH="0" baseline="0" noProof="0" dirty="0" err="1">
                  <a:ln>
                    <a:noFill/>
                  </a:ln>
                  <a:solidFill>
                    <a:srgbClr val="000000"/>
                  </a:solidFill>
                  <a:effectLst/>
                  <a:uLnTx/>
                  <a:uFillTx/>
                  <a:latin typeface="Archivo Narrow"/>
                  <a:ea typeface="+mn-ea"/>
                  <a:cs typeface="Calibri" panose="020F0502020204030204" pitchFamily="34" charset="0"/>
                </a:rPr>
                <a:t>bullet</a:t>
              </a:r>
              <a:r>
                <a:rPr kumimoji="0" lang="nl-NL" sz="1200" b="0" i="0" u="none" strike="noStrike" kern="0" cap="none" spc="0" normalizeH="0" baseline="0" noProof="0" dirty="0">
                  <a:ln>
                    <a:noFill/>
                  </a:ln>
                  <a:solidFill>
                    <a:srgbClr val="000000"/>
                  </a:solidFill>
                  <a:effectLst/>
                  <a:uLnTx/>
                  <a:uFillTx/>
                  <a:latin typeface="Archivo Narrow"/>
                  <a:ea typeface="+mn-ea"/>
                  <a:cs typeface="Calibri" panose="020F0502020204030204" pitchFamily="34" charset="0"/>
                </a:rPr>
                <a:t> #2</a:t>
              </a:r>
            </a:p>
          </p:txBody>
        </p:sp>
        <p:sp>
          <p:nvSpPr>
            <p:cNvPr id="89" name="Ovaal 88">
              <a:extLst>
                <a:ext uri="{FF2B5EF4-FFF2-40B4-BE49-F238E27FC236}">
                  <a16:creationId xmlns:a16="http://schemas.microsoft.com/office/drawing/2014/main" id="{C75A3866-A90A-7110-A26B-A84781DB3EE9}"/>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4</a:t>
              </a:r>
            </a:p>
          </p:txBody>
        </p:sp>
        <p:sp>
          <p:nvSpPr>
            <p:cNvPr id="90" name="Rechthoek 89">
              <a:extLst>
                <a:ext uri="{FF2B5EF4-FFF2-40B4-BE49-F238E27FC236}">
                  <a16:creationId xmlns:a16="http://schemas.microsoft.com/office/drawing/2014/main" id="{24D3AC38-3CDD-7D25-68F5-43C1B96EC876}"/>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rgbClr val="001935"/>
                </a:buClr>
                <a:buSzTx/>
                <a:buFont typeface="Calibri" panose="020F0502020204030204" pitchFamily="34" charset="0"/>
                <a:buNone/>
                <a:tabLst/>
                <a:defRPr/>
              </a:pPr>
              <a:r>
                <a:rPr kumimoji="0" lang="nl-NL" sz="1200" b="0" i="0" u="none" strike="noStrike" kern="0" cap="none" spc="0" normalizeH="0" baseline="0" noProof="0" dirty="0">
                  <a:ln>
                    <a:noFill/>
                  </a:ln>
                  <a:solidFill>
                    <a:srgbClr val="000000"/>
                  </a:solidFill>
                  <a:effectLst/>
                  <a:uLnTx/>
                  <a:uFillTx/>
                  <a:latin typeface="Archivo Narrow"/>
                  <a:ea typeface="+mn-ea"/>
                  <a:cs typeface="Calibri" panose="020F0502020204030204" pitchFamily="34" charset="0"/>
                </a:rPr>
                <a:t>Leestekst</a:t>
              </a:r>
            </a:p>
          </p:txBody>
        </p:sp>
        <p:sp>
          <p:nvSpPr>
            <p:cNvPr id="91" name="Ovaal 90">
              <a:extLst>
                <a:ext uri="{FF2B5EF4-FFF2-40B4-BE49-F238E27FC236}">
                  <a16:creationId xmlns:a16="http://schemas.microsoft.com/office/drawing/2014/main" id="{2BCBFD13-3CE8-9836-C054-5A2A3D7586C7}"/>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5</a:t>
              </a:r>
            </a:p>
          </p:txBody>
        </p:sp>
        <p:sp>
          <p:nvSpPr>
            <p:cNvPr id="92" name="Rechthoek 91">
              <a:extLst>
                <a:ext uri="{FF2B5EF4-FFF2-40B4-BE49-F238E27FC236}">
                  <a16:creationId xmlns:a16="http://schemas.microsoft.com/office/drawing/2014/main" id="{E6A99B24-1BB5-FDDF-998B-2323FD4E059D}"/>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rgbClr val="001935"/>
                </a:buClr>
                <a:buSzTx/>
                <a:buFont typeface="Calibri" panose="020F0502020204030204" pitchFamily="34" charset="0"/>
                <a:buNone/>
                <a:tabLst/>
                <a:defRPr/>
              </a:pPr>
              <a:r>
                <a:rPr kumimoji="0" lang="nl-NL" sz="2000" b="1" i="0" u="none" strike="noStrike" kern="0" cap="none" spc="0" normalizeH="0" baseline="0" noProof="0" dirty="0">
                  <a:ln>
                    <a:noFill/>
                  </a:ln>
                  <a:solidFill>
                    <a:srgbClr val="008ACF"/>
                  </a:solidFill>
                  <a:effectLst/>
                  <a:uLnTx/>
                  <a:uFillTx/>
                  <a:latin typeface="Archivo Narrow"/>
                  <a:ea typeface="+mn-ea"/>
                  <a:cs typeface="Calibri" panose="020F0502020204030204" pitchFamily="34" charset="0"/>
                </a:rPr>
                <a:t>Subtitel #1</a:t>
              </a:r>
            </a:p>
          </p:txBody>
        </p:sp>
        <p:sp>
          <p:nvSpPr>
            <p:cNvPr id="93" name="Ovaal 92">
              <a:extLst>
                <a:ext uri="{FF2B5EF4-FFF2-40B4-BE49-F238E27FC236}">
                  <a16:creationId xmlns:a16="http://schemas.microsoft.com/office/drawing/2014/main" id="{B371FE34-E831-54D1-02ED-9C715FDA6407}"/>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6</a:t>
              </a:r>
            </a:p>
          </p:txBody>
        </p:sp>
        <p:sp>
          <p:nvSpPr>
            <p:cNvPr id="94" name="Rechthoek 93">
              <a:extLst>
                <a:ext uri="{FF2B5EF4-FFF2-40B4-BE49-F238E27FC236}">
                  <a16:creationId xmlns:a16="http://schemas.microsoft.com/office/drawing/2014/main" id="{F93AA136-9984-E108-DA91-A8A061BA9F12}"/>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266700" marR="0" lvl="0" indent="-266700" algn="l" defTabSz="914400" rtl="0" eaLnBrk="1" fontAlgn="auto" latinLnBrk="0" hangingPunct="1">
                <a:lnSpc>
                  <a:spcPct val="100000"/>
                </a:lnSpc>
                <a:spcBef>
                  <a:spcPts val="600"/>
                </a:spcBef>
                <a:spcAft>
                  <a:spcPts val="600"/>
                </a:spcAft>
                <a:buClr>
                  <a:srgbClr val="008ACF"/>
                </a:buClr>
                <a:buSzTx/>
                <a:buFont typeface="+mj-lt"/>
                <a:buAutoNum type="arabicPeriod"/>
                <a:tabLst/>
                <a:defRPr/>
              </a:pPr>
              <a:r>
                <a:rPr kumimoji="0" lang="nl-NL" sz="1200" b="0" i="0" u="none" strike="noStrike" kern="0" cap="none" spc="0" normalizeH="0" baseline="0" noProof="0" dirty="0">
                  <a:ln>
                    <a:noFill/>
                  </a:ln>
                  <a:solidFill>
                    <a:srgbClr val="000000"/>
                  </a:solidFill>
                  <a:effectLst/>
                  <a:uLnTx/>
                  <a:uFillTx/>
                  <a:latin typeface="Archivo Narrow"/>
                  <a:ea typeface="+mn-ea"/>
                  <a:cs typeface="Calibri" panose="020F0502020204030204" pitchFamily="34" charset="0"/>
                </a:rPr>
                <a:t>Numerieke </a:t>
              </a:r>
              <a:r>
                <a:rPr kumimoji="0" lang="nl-NL" sz="1200" b="0" i="0" u="none" strike="noStrike" kern="0" cap="none" spc="0" normalizeH="0" baseline="0" noProof="0" dirty="0" err="1">
                  <a:ln>
                    <a:noFill/>
                  </a:ln>
                  <a:solidFill>
                    <a:srgbClr val="000000"/>
                  </a:solidFill>
                  <a:effectLst/>
                  <a:uLnTx/>
                  <a:uFillTx/>
                  <a:latin typeface="Archivo Narrow"/>
                  <a:ea typeface="+mn-ea"/>
                  <a:cs typeface="Calibri" panose="020F0502020204030204" pitchFamily="34" charset="0"/>
                </a:rPr>
                <a:t>bullet</a:t>
              </a:r>
              <a:endParaRPr kumimoji="0" lang="nl-NL" sz="1200" b="0" i="0" u="none" strike="noStrike" kern="0" cap="none" spc="0" normalizeH="0" baseline="0" noProof="0" dirty="0">
                <a:ln>
                  <a:noFill/>
                </a:ln>
                <a:solidFill>
                  <a:srgbClr val="000000"/>
                </a:solidFill>
                <a:effectLst/>
                <a:uLnTx/>
                <a:uFillTx/>
                <a:latin typeface="Archivo Narrow"/>
                <a:ea typeface="+mn-ea"/>
                <a:cs typeface="Calibri" panose="020F0502020204030204" pitchFamily="34" charset="0"/>
              </a:endParaRPr>
            </a:p>
          </p:txBody>
        </p:sp>
        <p:sp>
          <p:nvSpPr>
            <p:cNvPr id="95" name="Ovaal 94">
              <a:extLst>
                <a:ext uri="{FF2B5EF4-FFF2-40B4-BE49-F238E27FC236}">
                  <a16:creationId xmlns:a16="http://schemas.microsoft.com/office/drawing/2014/main" id="{8D5D7330-1427-8B8C-CAF0-CC9D2BFA06FA}"/>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7</a:t>
              </a:r>
            </a:p>
          </p:txBody>
        </p:sp>
        <p:sp>
          <p:nvSpPr>
            <p:cNvPr id="96" name="Rechthoek 95">
              <a:extLst>
                <a:ext uri="{FF2B5EF4-FFF2-40B4-BE49-F238E27FC236}">
                  <a16:creationId xmlns:a16="http://schemas.microsoft.com/office/drawing/2014/main" id="{0CA2EC59-2DD1-2B20-27C4-B2DA8028FDFF}"/>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538163" marR="0" lvl="0" indent="-269875" algn="l" defTabSz="914400" rtl="0" eaLnBrk="1" fontAlgn="auto" latinLnBrk="0" hangingPunct="1">
                <a:lnSpc>
                  <a:spcPct val="100000"/>
                </a:lnSpc>
                <a:spcBef>
                  <a:spcPts val="600"/>
                </a:spcBef>
                <a:spcAft>
                  <a:spcPts val="600"/>
                </a:spcAft>
                <a:buClr>
                  <a:srgbClr val="008ACF"/>
                </a:buClr>
                <a:buSzTx/>
                <a:buFont typeface="+mj-lt"/>
                <a:buAutoNum type="alphaLcPeriod"/>
                <a:tabLst/>
                <a:defRPr/>
              </a:pPr>
              <a:r>
                <a:rPr kumimoji="0" lang="nl-NL" sz="1200" b="0" i="0" u="none" strike="noStrike" kern="0" cap="none" spc="0" normalizeH="0" baseline="0" noProof="0" dirty="0">
                  <a:ln>
                    <a:noFill/>
                  </a:ln>
                  <a:solidFill>
                    <a:srgbClr val="000000"/>
                  </a:solidFill>
                  <a:effectLst/>
                  <a:uLnTx/>
                  <a:uFillTx/>
                  <a:latin typeface="Archivo Narrow"/>
                  <a:ea typeface="+mn-ea"/>
                  <a:cs typeface="Calibri" panose="020F0502020204030204" pitchFamily="34" charset="0"/>
                </a:rPr>
                <a:t>Alfabetische </a:t>
              </a:r>
              <a:r>
                <a:rPr kumimoji="0" lang="nl-NL" sz="1200" b="0" i="0" u="none" strike="noStrike" kern="0" cap="none" spc="0" normalizeH="0" baseline="0" noProof="0" dirty="0" err="1">
                  <a:ln>
                    <a:noFill/>
                  </a:ln>
                  <a:solidFill>
                    <a:srgbClr val="000000"/>
                  </a:solidFill>
                  <a:effectLst/>
                  <a:uLnTx/>
                  <a:uFillTx/>
                  <a:latin typeface="Archivo Narrow"/>
                  <a:ea typeface="+mn-ea"/>
                  <a:cs typeface="Calibri" panose="020F0502020204030204" pitchFamily="34" charset="0"/>
                </a:rPr>
                <a:t>bullet</a:t>
              </a:r>
              <a:endParaRPr kumimoji="0" lang="nl-NL" sz="1200" b="0" i="0" u="none" strike="noStrike" kern="0" cap="none" spc="0" normalizeH="0" baseline="0" noProof="0" dirty="0">
                <a:ln>
                  <a:noFill/>
                </a:ln>
                <a:solidFill>
                  <a:srgbClr val="000000"/>
                </a:solidFill>
                <a:effectLst/>
                <a:uLnTx/>
                <a:uFillTx/>
                <a:latin typeface="Archivo Narrow"/>
                <a:ea typeface="+mn-ea"/>
                <a:cs typeface="Calibri" panose="020F0502020204030204" pitchFamily="34" charset="0"/>
              </a:endParaRPr>
            </a:p>
          </p:txBody>
        </p:sp>
        <p:sp>
          <p:nvSpPr>
            <p:cNvPr id="97" name="Ovaal 96">
              <a:extLst>
                <a:ext uri="{FF2B5EF4-FFF2-40B4-BE49-F238E27FC236}">
                  <a16:creationId xmlns:a16="http://schemas.microsoft.com/office/drawing/2014/main" id="{7DAD2F9F-8A8F-EE35-D874-0BE5F2428B8B}"/>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8</a:t>
              </a:r>
            </a:p>
          </p:txBody>
        </p:sp>
        <p:sp>
          <p:nvSpPr>
            <p:cNvPr id="98" name="Rechthoek 97">
              <a:extLst>
                <a:ext uri="{FF2B5EF4-FFF2-40B4-BE49-F238E27FC236}">
                  <a16:creationId xmlns:a16="http://schemas.microsoft.com/office/drawing/2014/main" id="{F9994718-674D-7336-57E6-E9A7B454FA4A}"/>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rgbClr val="000000"/>
                </a:buClr>
                <a:buSzTx/>
                <a:buFontTx/>
                <a:buNone/>
                <a:tabLst/>
                <a:defRPr/>
              </a:pPr>
              <a:r>
                <a:rPr kumimoji="0" lang="nl-NL" sz="1200" b="0" i="1" u="none" strike="noStrike" kern="0" cap="none" spc="0" normalizeH="0" baseline="0" noProof="0" dirty="0">
                  <a:ln>
                    <a:noFill/>
                  </a:ln>
                  <a:solidFill>
                    <a:srgbClr val="000000"/>
                  </a:solidFill>
                  <a:effectLst/>
                  <a:uLnTx/>
                  <a:uFillTx/>
                  <a:latin typeface="Archivo Narrow"/>
                  <a:ea typeface="+mn-ea"/>
                  <a:cs typeface="Calibri" panose="020F0502020204030204" pitchFamily="34" charset="0"/>
                </a:rPr>
                <a:t>Bronvermelding</a:t>
              </a:r>
            </a:p>
          </p:txBody>
        </p:sp>
        <p:sp>
          <p:nvSpPr>
            <p:cNvPr id="99" name="Ovaal 98">
              <a:extLst>
                <a:ext uri="{FF2B5EF4-FFF2-40B4-BE49-F238E27FC236}">
                  <a16:creationId xmlns:a16="http://schemas.microsoft.com/office/drawing/2014/main" id="{E4347DD5-7DAE-0493-B4A5-F3EB5FE6346C}"/>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9</a:t>
              </a:r>
            </a:p>
          </p:txBody>
        </p:sp>
        <p:sp>
          <p:nvSpPr>
            <p:cNvPr id="100" name="Rechthoek 99">
              <a:extLst>
                <a:ext uri="{FF2B5EF4-FFF2-40B4-BE49-F238E27FC236}">
                  <a16:creationId xmlns:a16="http://schemas.microsoft.com/office/drawing/2014/main" id="{D81167B8-9840-8BD7-E384-A1F8C3AB40EC}"/>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100000"/>
                </a:lnSpc>
                <a:spcBef>
                  <a:spcPts val="600"/>
                </a:spcBef>
                <a:spcAft>
                  <a:spcPts val="600"/>
                </a:spcAft>
                <a:buClr>
                  <a:srgbClr val="001935"/>
                </a:buClr>
                <a:buSzTx/>
                <a:buFont typeface="Calibri" panose="020F0502020204030204" pitchFamily="34" charset="0"/>
                <a:buNone/>
                <a:tabLst/>
                <a:defRPr/>
              </a:pPr>
              <a:r>
                <a:rPr kumimoji="0" lang="nl-NL" sz="1600" b="0" i="0" u="none" strike="noStrike" kern="0" cap="none" spc="0" normalizeH="0" baseline="0" noProof="0" dirty="0">
                  <a:ln>
                    <a:noFill/>
                  </a:ln>
                  <a:solidFill>
                    <a:srgbClr val="001935"/>
                  </a:solidFill>
                  <a:effectLst/>
                  <a:uLnTx/>
                  <a:uFillTx/>
                  <a:latin typeface="Archivo Narrow"/>
                  <a:ea typeface="+mn-ea"/>
                  <a:cs typeface="Calibri" panose="020F0502020204030204" pitchFamily="34" charset="0"/>
                </a:rPr>
                <a:t>Alt. subtitel #2</a:t>
              </a:r>
            </a:p>
          </p:txBody>
        </p:sp>
        <p:sp>
          <p:nvSpPr>
            <p:cNvPr id="101" name="Rechthoek 100">
              <a:extLst>
                <a:ext uri="{FF2B5EF4-FFF2-40B4-BE49-F238E27FC236}">
                  <a16:creationId xmlns:a16="http://schemas.microsoft.com/office/drawing/2014/main" id="{781FF826-3ED9-D83F-AFF6-90790F7CA336}"/>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nvGrpSpPr>
            <p:cNvPr id="102" name="ICOON_info">
              <a:extLst>
                <a:ext uri="{FF2B5EF4-FFF2-40B4-BE49-F238E27FC236}">
                  <a16:creationId xmlns:a16="http://schemas.microsoft.com/office/drawing/2014/main" id="{44DB8E0C-DBD9-98C3-3CF1-F8C9CA468AE1}"/>
                </a:ext>
              </a:extLst>
            </p:cNvPr>
            <p:cNvGrpSpPr/>
            <p:nvPr userDrawn="1"/>
          </p:nvGrpSpPr>
          <p:grpSpPr>
            <a:xfrm>
              <a:off x="-376736" y="4400186"/>
              <a:ext cx="283685" cy="283685"/>
              <a:chOff x="-510741" y="5913713"/>
              <a:chExt cx="267555" cy="267555"/>
            </a:xfrm>
          </p:grpSpPr>
          <p:sp>
            <p:nvSpPr>
              <p:cNvPr id="150" name="Ovaal 149">
                <a:extLst>
                  <a:ext uri="{FF2B5EF4-FFF2-40B4-BE49-F238E27FC236}">
                    <a16:creationId xmlns:a16="http://schemas.microsoft.com/office/drawing/2014/main" id="{E32FCCB7-0336-4BB6-4286-6EB2C0680E97}"/>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51" name="Graphic 163" descr="Informatie">
                <a:extLst>
                  <a:ext uri="{FF2B5EF4-FFF2-40B4-BE49-F238E27FC236}">
                    <a16:creationId xmlns:a16="http://schemas.microsoft.com/office/drawing/2014/main" id="{2F7F63A9-5C52-A819-3A54-C5DA723CC49A}"/>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103" name="VOORBEELD">
              <a:extLst>
                <a:ext uri="{FF2B5EF4-FFF2-40B4-BE49-F238E27FC236}">
                  <a16:creationId xmlns:a16="http://schemas.microsoft.com/office/drawing/2014/main" id="{FA63E105-7B57-EAC8-D190-E24486E59BF9}"/>
                </a:ext>
              </a:extLst>
            </p:cNvPr>
            <p:cNvGrpSpPr/>
            <p:nvPr userDrawn="1"/>
          </p:nvGrpSpPr>
          <p:grpSpPr>
            <a:xfrm>
              <a:off x="-3605171" y="458674"/>
              <a:ext cx="3234311" cy="558875"/>
              <a:chOff x="-3605171" y="458674"/>
              <a:chExt cx="3234311" cy="558875"/>
            </a:xfrm>
          </p:grpSpPr>
          <p:sp>
            <p:nvSpPr>
              <p:cNvPr id="110" name="Rechthoek 109">
                <a:extLst>
                  <a:ext uri="{FF2B5EF4-FFF2-40B4-BE49-F238E27FC236}">
                    <a16:creationId xmlns:a16="http://schemas.microsoft.com/office/drawing/2014/main" id="{AF89EB58-9FAF-0178-28C1-B52E207303A8}"/>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9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Start</a:t>
                </a:r>
              </a:p>
            </p:txBody>
          </p:sp>
          <p:sp>
            <p:nvSpPr>
              <p:cNvPr id="111" name="Rechthoek 110">
                <a:extLst>
                  <a:ext uri="{FF2B5EF4-FFF2-40B4-BE49-F238E27FC236}">
                    <a16:creationId xmlns:a16="http://schemas.microsoft.com/office/drawing/2014/main" id="{8C664883-9C51-C0A4-2DBB-5BFDA6E71601}"/>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112" name="Groep 111">
                <a:extLst>
                  <a:ext uri="{FF2B5EF4-FFF2-40B4-BE49-F238E27FC236}">
                    <a16:creationId xmlns:a16="http://schemas.microsoft.com/office/drawing/2014/main" id="{CA0044EC-B390-414C-9875-22F28B3882E0}"/>
                  </a:ext>
                </a:extLst>
              </p:cNvPr>
              <p:cNvGrpSpPr/>
              <p:nvPr userDrawn="1"/>
            </p:nvGrpSpPr>
            <p:grpSpPr>
              <a:xfrm>
                <a:off x="-3386247" y="830871"/>
                <a:ext cx="139423" cy="109566"/>
                <a:chOff x="-2866744" y="827071"/>
                <a:chExt cx="168701" cy="132575"/>
              </a:xfrm>
            </p:grpSpPr>
            <p:grpSp>
              <p:nvGrpSpPr>
                <p:cNvPr id="143" name="Groep 142">
                  <a:extLst>
                    <a:ext uri="{FF2B5EF4-FFF2-40B4-BE49-F238E27FC236}">
                      <a16:creationId xmlns:a16="http://schemas.microsoft.com/office/drawing/2014/main" id="{E1EC8693-0FE8-205C-9957-AEB84D788210}"/>
                    </a:ext>
                  </a:extLst>
                </p:cNvPr>
                <p:cNvGrpSpPr/>
                <p:nvPr userDrawn="1"/>
              </p:nvGrpSpPr>
              <p:grpSpPr>
                <a:xfrm>
                  <a:off x="-2866744" y="827071"/>
                  <a:ext cx="168701" cy="132575"/>
                  <a:chOff x="-2866744" y="827071"/>
                  <a:chExt cx="168701" cy="132575"/>
                </a:xfrm>
              </p:grpSpPr>
              <p:cxnSp>
                <p:nvCxnSpPr>
                  <p:cNvPr id="145" name="Rechte verbindingslijn 144">
                    <a:extLst>
                      <a:ext uri="{FF2B5EF4-FFF2-40B4-BE49-F238E27FC236}">
                        <a16:creationId xmlns:a16="http://schemas.microsoft.com/office/drawing/2014/main" id="{BD69B642-9021-BCF3-9B24-0BA1C981823E}"/>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46" name="Rechte verbindingslijn 145">
                    <a:extLst>
                      <a:ext uri="{FF2B5EF4-FFF2-40B4-BE49-F238E27FC236}">
                        <a16:creationId xmlns:a16="http://schemas.microsoft.com/office/drawing/2014/main" id="{B9F12D0E-D521-D4F4-01C6-1E6AC15D91E8}"/>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47" name="Rechte verbindingslijn 146">
                    <a:extLst>
                      <a:ext uri="{FF2B5EF4-FFF2-40B4-BE49-F238E27FC236}">
                        <a16:creationId xmlns:a16="http://schemas.microsoft.com/office/drawing/2014/main" id="{573C1ACF-91AD-13CA-5724-8A5F9495B0BB}"/>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48" name="Rechte verbindingslijn 147">
                    <a:extLst>
                      <a:ext uri="{FF2B5EF4-FFF2-40B4-BE49-F238E27FC236}">
                        <a16:creationId xmlns:a16="http://schemas.microsoft.com/office/drawing/2014/main" id="{4B7DC0F3-7A7F-2F14-1B53-251F1BA338A5}"/>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49" name="Rechte verbindingslijn 148">
                    <a:extLst>
                      <a:ext uri="{FF2B5EF4-FFF2-40B4-BE49-F238E27FC236}">
                        <a16:creationId xmlns:a16="http://schemas.microsoft.com/office/drawing/2014/main" id="{8048CAF8-1AC3-F64F-1E7C-B0DB42A72E1D}"/>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44" name="Pijl: rechts 143">
                  <a:extLst>
                    <a:ext uri="{FF2B5EF4-FFF2-40B4-BE49-F238E27FC236}">
                      <a16:creationId xmlns:a16="http://schemas.microsoft.com/office/drawing/2014/main" id="{7805B4A1-842C-90A1-CFF4-264A9CDAC695}"/>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113" name="Groep 112">
                <a:extLst>
                  <a:ext uri="{FF2B5EF4-FFF2-40B4-BE49-F238E27FC236}">
                    <a16:creationId xmlns:a16="http://schemas.microsoft.com/office/drawing/2014/main" id="{D020A010-3ECC-2090-C8AF-92EEEEE43638}"/>
                  </a:ext>
                </a:extLst>
              </p:cNvPr>
              <p:cNvGrpSpPr/>
              <p:nvPr userDrawn="1"/>
            </p:nvGrpSpPr>
            <p:grpSpPr>
              <a:xfrm>
                <a:off x="-3605171" y="830871"/>
                <a:ext cx="139423" cy="109566"/>
                <a:chOff x="-2866744" y="518074"/>
                <a:chExt cx="168701" cy="132575"/>
              </a:xfrm>
            </p:grpSpPr>
            <p:grpSp>
              <p:nvGrpSpPr>
                <p:cNvPr id="136" name="Groep 135">
                  <a:extLst>
                    <a:ext uri="{FF2B5EF4-FFF2-40B4-BE49-F238E27FC236}">
                      <a16:creationId xmlns:a16="http://schemas.microsoft.com/office/drawing/2014/main" id="{AA522A67-E2AE-3EC9-7D3D-46A060AD4EB4}"/>
                    </a:ext>
                  </a:extLst>
                </p:cNvPr>
                <p:cNvGrpSpPr/>
                <p:nvPr userDrawn="1"/>
              </p:nvGrpSpPr>
              <p:grpSpPr>
                <a:xfrm>
                  <a:off x="-2866744" y="518074"/>
                  <a:ext cx="168701" cy="132575"/>
                  <a:chOff x="-2866744" y="518074"/>
                  <a:chExt cx="168701" cy="132575"/>
                </a:xfrm>
              </p:grpSpPr>
              <p:cxnSp>
                <p:nvCxnSpPr>
                  <p:cNvPr id="138" name="Rechte verbindingslijn 137">
                    <a:extLst>
                      <a:ext uri="{FF2B5EF4-FFF2-40B4-BE49-F238E27FC236}">
                        <a16:creationId xmlns:a16="http://schemas.microsoft.com/office/drawing/2014/main" id="{F8259B38-5D42-48F3-FCB7-A580F02CB92E}"/>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39" name="Rechte verbindingslijn 138">
                    <a:extLst>
                      <a:ext uri="{FF2B5EF4-FFF2-40B4-BE49-F238E27FC236}">
                        <a16:creationId xmlns:a16="http://schemas.microsoft.com/office/drawing/2014/main" id="{14881FDC-3788-8FAF-AACC-9462E18C6A36}"/>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140" name="Rechte verbindingslijn 139">
                    <a:extLst>
                      <a:ext uri="{FF2B5EF4-FFF2-40B4-BE49-F238E27FC236}">
                        <a16:creationId xmlns:a16="http://schemas.microsoft.com/office/drawing/2014/main" id="{3E378D39-4871-8F5D-70E0-003236643016}"/>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141" name="Rechte verbindingslijn 140">
                    <a:extLst>
                      <a:ext uri="{FF2B5EF4-FFF2-40B4-BE49-F238E27FC236}">
                        <a16:creationId xmlns:a16="http://schemas.microsoft.com/office/drawing/2014/main" id="{EDEF1AB9-F190-352B-C987-1823CAFCCB05}"/>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142" name="Rechte verbindingslijn 141">
                    <a:extLst>
                      <a:ext uri="{FF2B5EF4-FFF2-40B4-BE49-F238E27FC236}">
                        <a16:creationId xmlns:a16="http://schemas.microsoft.com/office/drawing/2014/main" id="{7D24AF26-7FA2-3B90-621B-C9C81E252847}"/>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137" name="Pijl: rechts 136">
                  <a:extLst>
                    <a:ext uri="{FF2B5EF4-FFF2-40B4-BE49-F238E27FC236}">
                      <a16:creationId xmlns:a16="http://schemas.microsoft.com/office/drawing/2014/main" id="{3C9858AA-8140-5659-CBB4-D2AD628673B3}"/>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cxnSp>
            <p:nvCxnSpPr>
              <p:cNvPr id="114" name="Rechte verbindingslijn 113">
                <a:extLst>
                  <a:ext uri="{FF2B5EF4-FFF2-40B4-BE49-F238E27FC236}">
                    <a16:creationId xmlns:a16="http://schemas.microsoft.com/office/drawing/2014/main" id="{9344B455-DE77-00D7-7118-276B5A118D15}"/>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115" name="Rechte verbindingslijn 114">
                <a:extLst>
                  <a:ext uri="{FF2B5EF4-FFF2-40B4-BE49-F238E27FC236}">
                    <a16:creationId xmlns:a16="http://schemas.microsoft.com/office/drawing/2014/main" id="{8F9BF4E0-8B6F-5855-B578-0F36DF3326B7}"/>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116" name="Rechthoek 115">
                <a:extLst>
                  <a:ext uri="{FF2B5EF4-FFF2-40B4-BE49-F238E27FC236}">
                    <a16:creationId xmlns:a16="http://schemas.microsoft.com/office/drawing/2014/main" id="{850EB110-3CC8-5937-BFE7-614C866A2C77}"/>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Lijstniveau verlagen</a:t>
                </a:r>
              </a:p>
            </p:txBody>
          </p:sp>
          <p:sp>
            <p:nvSpPr>
              <p:cNvPr id="117" name="Rechthoek 116">
                <a:extLst>
                  <a:ext uri="{FF2B5EF4-FFF2-40B4-BE49-F238E27FC236}">
                    <a16:creationId xmlns:a16="http://schemas.microsoft.com/office/drawing/2014/main" id="{44D43338-B036-C47F-BE19-A99A9222EC96}"/>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Lijstniveau verhogen</a:t>
                </a:r>
              </a:p>
            </p:txBody>
          </p:sp>
          <p:grpSp>
            <p:nvGrpSpPr>
              <p:cNvPr id="118" name="Groep 117">
                <a:extLst>
                  <a:ext uri="{FF2B5EF4-FFF2-40B4-BE49-F238E27FC236}">
                    <a16:creationId xmlns:a16="http://schemas.microsoft.com/office/drawing/2014/main" id="{30FE370D-F83D-380E-B28F-1182584F19ED}"/>
                  </a:ext>
                </a:extLst>
              </p:cNvPr>
              <p:cNvGrpSpPr/>
              <p:nvPr userDrawn="1"/>
            </p:nvGrpSpPr>
            <p:grpSpPr>
              <a:xfrm>
                <a:off x="-2916763" y="769168"/>
                <a:ext cx="268738" cy="248381"/>
                <a:chOff x="-2916763" y="769168"/>
                <a:chExt cx="268738" cy="248381"/>
              </a:xfrm>
            </p:grpSpPr>
            <p:sp>
              <p:nvSpPr>
                <p:cNvPr id="128" name="Rechthoek 127">
                  <a:extLst>
                    <a:ext uri="{FF2B5EF4-FFF2-40B4-BE49-F238E27FC236}">
                      <a16:creationId xmlns:a16="http://schemas.microsoft.com/office/drawing/2014/main" id="{F8BA004B-BC47-D905-C104-503065D7CAD0}"/>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05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129" name="Groep 128">
                  <a:extLst>
                    <a:ext uri="{FF2B5EF4-FFF2-40B4-BE49-F238E27FC236}">
                      <a16:creationId xmlns:a16="http://schemas.microsoft.com/office/drawing/2014/main" id="{A24989C7-648A-C916-CA75-157D9FCBA24C}"/>
                    </a:ext>
                  </a:extLst>
                </p:cNvPr>
                <p:cNvGrpSpPr/>
                <p:nvPr userDrawn="1"/>
              </p:nvGrpSpPr>
              <p:grpSpPr>
                <a:xfrm>
                  <a:off x="-2866744" y="827071"/>
                  <a:ext cx="168701" cy="132575"/>
                  <a:chOff x="-2866744" y="827071"/>
                  <a:chExt cx="168701" cy="132575"/>
                </a:xfrm>
              </p:grpSpPr>
              <p:cxnSp>
                <p:nvCxnSpPr>
                  <p:cNvPr id="131" name="Rechte verbindingslijn 130">
                    <a:extLst>
                      <a:ext uri="{FF2B5EF4-FFF2-40B4-BE49-F238E27FC236}">
                        <a16:creationId xmlns:a16="http://schemas.microsoft.com/office/drawing/2014/main" id="{41AAA7A0-58B3-6821-AD0F-A35FFE4B1405}"/>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132" name="Rechte verbindingslijn 131">
                    <a:extLst>
                      <a:ext uri="{FF2B5EF4-FFF2-40B4-BE49-F238E27FC236}">
                        <a16:creationId xmlns:a16="http://schemas.microsoft.com/office/drawing/2014/main" id="{52FD3D0D-8584-DD03-49B5-1AD9BF840392}"/>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133" name="Rechte verbindingslijn 132">
                    <a:extLst>
                      <a:ext uri="{FF2B5EF4-FFF2-40B4-BE49-F238E27FC236}">
                        <a16:creationId xmlns:a16="http://schemas.microsoft.com/office/drawing/2014/main" id="{6790037F-4806-5DF0-934B-2800D8AC6277}"/>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134" name="Rechte verbindingslijn 133">
                    <a:extLst>
                      <a:ext uri="{FF2B5EF4-FFF2-40B4-BE49-F238E27FC236}">
                        <a16:creationId xmlns:a16="http://schemas.microsoft.com/office/drawing/2014/main" id="{41F680F0-11FD-95DD-D3AB-E43CA38B47B4}"/>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135" name="Rechte verbindingslijn 134">
                    <a:extLst>
                      <a:ext uri="{FF2B5EF4-FFF2-40B4-BE49-F238E27FC236}">
                        <a16:creationId xmlns:a16="http://schemas.microsoft.com/office/drawing/2014/main" id="{683ABA2F-323A-B022-FC79-0DDFC8D25BB1}"/>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130" name="Pijl: rechts 129">
                  <a:extLst>
                    <a:ext uri="{FF2B5EF4-FFF2-40B4-BE49-F238E27FC236}">
                      <a16:creationId xmlns:a16="http://schemas.microsoft.com/office/drawing/2014/main" id="{9B45BEB0-FB3F-3728-7AF0-27E42A6D9107}"/>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119" name="Groep 118">
                <a:extLst>
                  <a:ext uri="{FF2B5EF4-FFF2-40B4-BE49-F238E27FC236}">
                    <a16:creationId xmlns:a16="http://schemas.microsoft.com/office/drawing/2014/main" id="{AF5441CF-0F91-F178-5004-4C6AFBEAADAA}"/>
                  </a:ext>
                </a:extLst>
              </p:cNvPr>
              <p:cNvGrpSpPr/>
              <p:nvPr userDrawn="1"/>
            </p:nvGrpSpPr>
            <p:grpSpPr>
              <a:xfrm>
                <a:off x="-2916763" y="460171"/>
                <a:ext cx="268738" cy="248381"/>
                <a:chOff x="-2916763" y="460171"/>
                <a:chExt cx="268738" cy="248381"/>
              </a:xfrm>
            </p:grpSpPr>
            <p:sp>
              <p:nvSpPr>
                <p:cNvPr id="120" name="Rechthoek 119">
                  <a:extLst>
                    <a:ext uri="{FF2B5EF4-FFF2-40B4-BE49-F238E27FC236}">
                      <a16:creationId xmlns:a16="http://schemas.microsoft.com/office/drawing/2014/main" id="{633D481A-94B7-CC54-E5E1-476729A259B7}"/>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05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121" name="Groep 120">
                  <a:extLst>
                    <a:ext uri="{FF2B5EF4-FFF2-40B4-BE49-F238E27FC236}">
                      <a16:creationId xmlns:a16="http://schemas.microsoft.com/office/drawing/2014/main" id="{42723D17-E6BC-F0EB-C2D6-97A4A09CD98A}"/>
                    </a:ext>
                  </a:extLst>
                </p:cNvPr>
                <p:cNvGrpSpPr/>
                <p:nvPr userDrawn="1"/>
              </p:nvGrpSpPr>
              <p:grpSpPr>
                <a:xfrm>
                  <a:off x="-2866744" y="518074"/>
                  <a:ext cx="168701" cy="132575"/>
                  <a:chOff x="-2866744" y="518074"/>
                  <a:chExt cx="168701" cy="132575"/>
                </a:xfrm>
              </p:grpSpPr>
              <p:cxnSp>
                <p:nvCxnSpPr>
                  <p:cNvPr id="123" name="Rechte verbindingslijn 122">
                    <a:extLst>
                      <a:ext uri="{FF2B5EF4-FFF2-40B4-BE49-F238E27FC236}">
                        <a16:creationId xmlns:a16="http://schemas.microsoft.com/office/drawing/2014/main" id="{021CD977-8257-D5BA-71B2-7AA5C6D141A6}"/>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24" name="Rechte verbindingslijn 123">
                    <a:extLst>
                      <a:ext uri="{FF2B5EF4-FFF2-40B4-BE49-F238E27FC236}">
                        <a16:creationId xmlns:a16="http://schemas.microsoft.com/office/drawing/2014/main" id="{AE733C8A-A7C1-207E-059F-5F02D0CAFBB5}"/>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125" name="Rechte verbindingslijn 124">
                    <a:extLst>
                      <a:ext uri="{FF2B5EF4-FFF2-40B4-BE49-F238E27FC236}">
                        <a16:creationId xmlns:a16="http://schemas.microsoft.com/office/drawing/2014/main" id="{52C68562-3466-CF9A-462F-D4E012FF9AFD}"/>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126" name="Rechte verbindingslijn 125">
                    <a:extLst>
                      <a:ext uri="{FF2B5EF4-FFF2-40B4-BE49-F238E27FC236}">
                        <a16:creationId xmlns:a16="http://schemas.microsoft.com/office/drawing/2014/main" id="{676130EC-07B7-9F6D-948C-02EEDC954814}"/>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127" name="Rechte verbindingslijn 126">
                    <a:extLst>
                      <a:ext uri="{FF2B5EF4-FFF2-40B4-BE49-F238E27FC236}">
                        <a16:creationId xmlns:a16="http://schemas.microsoft.com/office/drawing/2014/main" id="{271FB00D-5818-8A9E-2058-D09DCE5B4EF7}"/>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122" name="Pijl: rechts 121">
                  <a:extLst>
                    <a:ext uri="{FF2B5EF4-FFF2-40B4-BE49-F238E27FC236}">
                      <a16:creationId xmlns:a16="http://schemas.microsoft.com/office/drawing/2014/main" id="{772DC548-5D07-001C-1A42-7E9DBF7F0D0E}"/>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grpSp>
          <p:nvGrpSpPr>
            <p:cNvPr id="104" name="Groep 103">
              <a:extLst>
                <a:ext uri="{FF2B5EF4-FFF2-40B4-BE49-F238E27FC236}">
                  <a16:creationId xmlns:a16="http://schemas.microsoft.com/office/drawing/2014/main" id="{EA205B26-442C-4370-6611-8FB80BAF90A4}"/>
                </a:ext>
              </a:extLst>
            </p:cNvPr>
            <p:cNvGrpSpPr/>
            <p:nvPr userDrawn="1"/>
          </p:nvGrpSpPr>
          <p:grpSpPr>
            <a:xfrm>
              <a:off x="-938434" y="4663037"/>
              <a:ext cx="627798" cy="576693"/>
              <a:chOff x="-1753862" y="6112775"/>
              <a:chExt cx="759635" cy="697798"/>
            </a:xfrm>
          </p:grpSpPr>
          <p:grpSp>
            <p:nvGrpSpPr>
              <p:cNvPr id="105" name="Inspireren">
                <a:extLst>
                  <a:ext uri="{FF2B5EF4-FFF2-40B4-BE49-F238E27FC236}">
                    <a16:creationId xmlns:a16="http://schemas.microsoft.com/office/drawing/2014/main" id="{BF5B60DC-5327-E683-AF47-66C21E1E5357}"/>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107" name="Freeform 12">
                  <a:extLst>
                    <a:ext uri="{FF2B5EF4-FFF2-40B4-BE49-F238E27FC236}">
                      <a16:creationId xmlns:a16="http://schemas.microsoft.com/office/drawing/2014/main" id="{97F725AC-A78C-D1F1-6436-49BCD35F43E1}"/>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8" name="Freeform 13">
                  <a:extLst>
                    <a:ext uri="{FF2B5EF4-FFF2-40B4-BE49-F238E27FC236}">
                      <a16:creationId xmlns:a16="http://schemas.microsoft.com/office/drawing/2014/main" id="{FBE3AD96-B5F9-FF73-81A0-1F90E899B05D}"/>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9" name="Freeform 14">
                  <a:extLst>
                    <a:ext uri="{FF2B5EF4-FFF2-40B4-BE49-F238E27FC236}">
                      <a16:creationId xmlns:a16="http://schemas.microsoft.com/office/drawing/2014/main" id="{8DA71020-6E24-FC9E-B27A-4EE7A3EE5EF4}"/>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grpSp>
          <p:sp>
            <p:nvSpPr>
              <p:cNvPr id="106" name="Tekstvak 105">
                <a:extLst>
                  <a:ext uri="{FF2B5EF4-FFF2-40B4-BE49-F238E27FC236}">
                    <a16:creationId xmlns:a16="http://schemas.microsoft.com/office/drawing/2014/main" id="{B6063B16-8959-C64E-60FF-323162F4D4CA}"/>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sp>
        <p:nvSpPr>
          <p:cNvPr id="152" name="Tijdelijke aanduiding voor afbeelding 40">
            <a:extLst>
              <a:ext uri="{FF2B5EF4-FFF2-40B4-BE49-F238E27FC236}">
                <a16:creationId xmlns:a16="http://schemas.microsoft.com/office/drawing/2014/main" id="{D682058C-45EC-6406-FBE4-580219798B45}"/>
              </a:ext>
            </a:extLst>
          </p:cNvPr>
          <p:cNvSpPr>
            <a:spLocks noGrp="1"/>
          </p:cNvSpPr>
          <p:nvPr>
            <p:ph type="pic" sz="quarter" idx="14" hasCustomPrompt="1"/>
          </p:nvPr>
        </p:nvSpPr>
        <p:spPr>
          <a:xfrm>
            <a:off x="9771763" y="274013"/>
            <a:ext cx="1688400" cy="435600"/>
          </a:xfrm>
          <a:noFill/>
          <a:ln>
            <a:noFill/>
          </a:ln>
        </p:spPr>
        <p:txBody>
          <a:bodyPr lIns="180000" rIns="180000" bIns="0" anchor="ctr" anchorCtr="0"/>
          <a:lstStyle>
            <a:lvl1pPr marL="0" indent="0" algn="ctr">
              <a:lnSpc>
                <a:spcPct val="75000"/>
              </a:lnSpc>
              <a:spcBef>
                <a:spcPts val="100"/>
              </a:spcBef>
              <a:spcAft>
                <a:spcPts val="100"/>
              </a:spcAft>
              <a:buNone/>
              <a:defRPr sz="800" i="1" baseline="0">
                <a:solidFill>
                  <a:schemeClr val="bg1">
                    <a:lumMod val="50000"/>
                  </a:schemeClr>
                </a:solidFill>
              </a:defRPr>
            </a:lvl1pPr>
          </a:lstStyle>
          <a:p>
            <a:r>
              <a:rPr lang="nl-NL" noProof="0"/>
              <a:t>Klik op het onderstaand pictogram om een logo in te voegen</a:t>
            </a:r>
          </a:p>
        </p:txBody>
      </p:sp>
    </p:spTree>
    <p:extLst>
      <p:ext uri="{BB962C8B-B14F-4D97-AF65-F5344CB8AC3E}">
        <p14:creationId xmlns:p14="http://schemas.microsoft.com/office/powerpoint/2010/main" val="3171110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a14="http://schemas.microsoft.com/office/drawing/2010/main" xmlns:asvg="http://schemas.microsoft.com/office/drawing/2016/SVG/main" xmlns:p15="http://schemas.microsoft.com/office/powerpoint/2012/main" xmlns="">
      <p:transition spd="med">
        <p:fade/>
      </p:transition>
    </mc:Fallback>
  </mc:AlternateContent>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ab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p:txBody>
          <a:bodyPr/>
          <a:lstStyle/>
          <a:p>
            <a:r>
              <a:rPr lang="nl-NL" noProof="0" dirty="0"/>
              <a:t>Plaats hier je titel</a:t>
            </a:r>
          </a:p>
        </p:txBody>
      </p:sp>
      <p:sp>
        <p:nvSpPr>
          <p:cNvPr id="17" name="Tijdelijke aanduiding voor tabel 16">
            <a:extLst>
              <a:ext uri="{FF2B5EF4-FFF2-40B4-BE49-F238E27FC236}">
                <a16:creationId xmlns:a16="http://schemas.microsoft.com/office/drawing/2014/main" id="{AC3E0255-315C-47D9-A8A2-220D1CB08F50}"/>
              </a:ext>
            </a:extLst>
          </p:cNvPr>
          <p:cNvSpPr>
            <a:spLocks noGrp="1"/>
          </p:cNvSpPr>
          <p:nvPr>
            <p:ph type="tbl" sz="quarter" idx="13" hasCustomPrompt="1"/>
          </p:nvPr>
        </p:nvSpPr>
        <p:spPr>
          <a:xfrm>
            <a:off x="723000" y="1594800"/>
            <a:ext cx="10746000" cy="4237200"/>
          </a:xfrm>
          <a:solidFill>
            <a:schemeClr val="bg1">
              <a:lumMod val="95000"/>
            </a:schemeClr>
          </a:solidFill>
        </p:spPr>
        <p:txBody>
          <a:bodyPr tIns="0" bIns="1260000" anchor="ctr" anchorCtr="0"/>
          <a:lstStyle>
            <a:lvl1pPr marL="0" indent="0" algn="ctr">
              <a:lnSpc>
                <a:spcPct val="100000"/>
              </a:lnSpc>
              <a:spcBef>
                <a:spcPts val="0"/>
              </a:spcBef>
              <a:spcAft>
                <a:spcPts val="0"/>
              </a:spcAft>
              <a:buNone/>
              <a:defRPr sz="1200" i="1">
                <a:solidFill>
                  <a:schemeClr val="bg1">
                    <a:lumMod val="50000"/>
                  </a:schemeClr>
                </a:solidFill>
              </a:defRPr>
            </a:lvl1pPr>
          </a:lstStyle>
          <a:p>
            <a:r>
              <a:rPr lang="nl-NL" dirty="0"/>
              <a:t>Klik op onderstaand pictogram </a:t>
            </a:r>
            <a:br>
              <a:rPr lang="nl-NL" dirty="0"/>
            </a:br>
            <a:r>
              <a:rPr lang="nl-NL" dirty="0"/>
              <a:t>om een tabel in te voegen</a:t>
            </a:r>
          </a:p>
        </p:txBody>
      </p:sp>
      <p:sp>
        <p:nvSpPr>
          <p:cNvPr id="8" name="Rechthoek 7">
            <a:extLst>
              <a:ext uri="{FF2B5EF4-FFF2-40B4-BE49-F238E27FC236}">
                <a16:creationId xmlns:a16="http://schemas.microsoft.com/office/drawing/2014/main" id="{02FC7157-BDBD-4338-9C83-079E45D53067}"/>
              </a:ext>
            </a:extLst>
          </p:cNvPr>
          <p:cNvSpPr/>
          <p:nvPr userDrawn="1"/>
        </p:nvSpPr>
        <p:spPr>
          <a:xfrm>
            <a:off x="0" y="-425941"/>
            <a:ext cx="467179"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600" b="0" i="0" u="none" strike="noStrike" kern="1200" cap="none" spc="0" normalizeH="0" baseline="0" noProof="0" dirty="0">
                <a:ln>
                  <a:noFill/>
                </a:ln>
                <a:solidFill>
                  <a:srgbClr val="001935"/>
                </a:solidFill>
                <a:effectLst/>
                <a:uLnTx/>
                <a:uFillTx/>
                <a:latin typeface="Roboto Serif UltraCondensed"/>
                <a:ea typeface="+mn-ea"/>
                <a:cs typeface="+mn-cs"/>
              </a:rPr>
              <a:t>Tabel</a:t>
            </a:r>
          </a:p>
        </p:txBody>
      </p:sp>
      <p:sp>
        <p:nvSpPr>
          <p:cNvPr id="3" name="Tijdelijke aanduiding voor datum 2">
            <a:extLst>
              <a:ext uri="{FF2B5EF4-FFF2-40B4-BE49-F238E27FC236}">
                <a16:creationId xmlns:a16="http://schemas.microsoft.com/office/drawing/2014/main" id="{939B92A0-6A1A-48FD-9DE6-B4526A0F6820}"/>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45890CC-B6B4-437B-BF71-247C8F29D175}" type="datetime4">
              <a:rPr kumimoji="0" lang="nl-NL" sz="800" b="0" i="0" u="none" strike="noStrike" kern="1200" cap="none" spc="0" normalizeH="0" baseline="0" noProof="0" smtClean="0">
                <a:ln>
                  <a:noFill/>
                </a:ln>
                <a:solidFill>
                  <a:srgbClr val="FFFFFF">
                    <a:lumMod val="50000"/>
                  </a:srgbClr>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 mei 2026</a:t>
            </a:fld>
            <a:endParaRPr kumimoji="0" lang="nl-NL" sz="800" b="0" i="0" u="none" strike="noStrike" kern="1200" cap="none" spc="0" normalizeH="0" baseline="0" noProof="0" dirty="0">
              <a:ln>
                <a:noFill/>
              </a:ln>
              <a:solidFill>
                <a:srgbClr val="FFFFFF">
                  <a:lumMod val="50000"/>
                </a:srgbClr>
              </a:solidFill>
              <a:effectLst/>
              <a:uLnTx/>
              <a:uFillTx/>
              <a:latin typeface="Archivo Narrow"/>
              <a:ea typeface="+mn-ea"/>
              <a:cs typeface="Segoe UI Light" panose="020B0502040204020203" pitchFamily="34" charset="0"/>
            </a:endParaRPr>
          </a:p>
        </p:txBody>
      </p:sp>
      <p:sp>
        <p:nvSpPr>
          <p:cNvPr id="4" name="Tijdelijke aanduiding voor voettekst 3">
            <a:extLst>
              <a:ext uri="{FF2B5EF4-FFF2-40B4-BE49-F238E27FC236}">
                <a16:creationId xmlns:a16="http://schemas.microsoft.com/office/drawing/2014/main" id="{8A917E31-D3F7-4A84-895F-EE7D32F38597}"/>
              </a:ext>
            </a:extLst>
          </p:cNvPr>
          <p:cNvSpPr>
            <a:spLocks noGrp="1"/>
          </p:cNvSpPr>
          <p:nvPr>
            <p:ph type="ftr" sz="quarter" idx="1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a:ln>
                  <a:noFill/>
                </a:ln>
                <a:solidFill>
                  <a:srgbClr val="001935"/>
                </a:solidFill>
                <a:effectLst/>
                <a:uLnTx/>
                <a:uFillTx/>
                <a:latin typeface="Archivo Narrow"/>
                <a:ea typeface="+mn-ea"/>
                <a:cs typeface="Segoe UI Light" panose="020B0502040204020203" pitchFamily="34" charset="0"/>
              </a:rPr>
              <a:t>Voettekst</a:t>
            </a:r>
            <a:endParaRPr kumimoji="0" lang="nl-NL" sz="900" b="0" i="0" u="none" strike="noStrike" kern="1200" cap="none" spc="0" normalizeH="0" baseline="0" noProof="0" dirty="0">
              <a:ln>
                <a:noFill/>
              </a:ln>
              <a:solidFill>
                <a:srgbClr val="001935"/>
              </a:solidFill>
              <a:effectLst/>
              <a:uLnTx/>
              <a:uFillTx/>
              <a:latin typeface="Archivo Narrow"/>
              <a:ea typeface="+mn-ea"/>
              <a:cs typeface="Segoe UI Light" panose="020B0502040204020203" pitchFamily="34" charset="0"/>
            </a:endParaRPr>
          </a:p>
        </p:txBody>
      </p:sp>
      <p:sp>
        <p:nvSpPr>
          <p:cNvPr id="5" name="Tijdelijke aanduiding voor dianummer 4">
            <a:extLst>
              <a:ext uri="{FF2B5EF4-FFF2-40B4-BE49-F238E27FC236}">
                <a16:creationId xmlns:a16="http://schemas.microsoft.com/office/drawing/2014/main" id="{439C9CDC-BA47-4EE3-AB72-1B052FAD6FB1}"/>
              </a:ext>
            </a:extLst>
          </p:cNvPr>
          <p:cNvSpPr>
            <a:spLocks noGrp="1"/>
          </p:cNvSpPr>
          <p:nvPr>
            <p:ph type="sldNum" sz="quarter" idx="16"/>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843DB9-9987-4157-AB9C-CEA8D7D910BB}" type="slidenum">
              <a:rPr kumimoji="0" lang="nl-NL" sz="1000" b="1" i="0" u="none" strike="noStrike" kern="1200" cap="none" spc="0" normalizeH="0" baseline="0" noProof="0" smtClean="0">
                <a:ln>
                  <a:noFill/>
                </a:ln>
                <a:solidFill>
                  <a:srgbClr val="001935"/>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‹nr.›</a:t>
            </a:fld>
            <a:endParaRPr kumimoji="0" lang="nl-NL" sz="1000" b="1" i="0" u="none" strike="noStrike" kern="1200" cap="none" spc="0" normalizeH="0" baseline="0" noProof="0" dirty="0">
              <a:ln>
                <a:noFill/>
              </a:ln>
              <a:solidFill>
                <a:srgbClr val="001935"/>
              </a:solidFill>
              <a:effectLst/>
              <a:uLnTx/>
              <a:uFillTx/>
              <a:latin typeface="Archivo Narrow"/>
              <a:ea typeface="+mn-ea"/>
              <a:cs typeface="Segoe UI Light" panose="020B0502040204020203" pitchFamily="34" charset="0"/>
            </a:endParaRPr>
          </a:p>
        </p:txBody>
      </p:sp>
      <p:grpSp>
        <p:nvGrpSpPr>
          <p:cNvPr id="6" name="INSTRUCTIE">
            <a:extLst>
              <a:ext uri="{FF2B5EF4-FFF2-40B4-BE49-F238E27FC236}">
                <a16:creationId xmlns:a16="http://schemas.microsoft.com/office/drawing/2014/main" id="{514CF6C0-22BF-B0EC-1E6F-533B55C99C27}"/>
              </a:ext>
            </a:extLst>
          </p:cNvPr>
          <p:cNvGrpSpPr/>
          <p:nvPr userDrawn="1"/>
        </p:nvGrpSpPr>
        <p:grpSpPr>
          <a:xfrm>
            <a:off x="12377868" y="-12068"/>
            <a:ext cx="3693386" cy="6705423"/>
            <a:chOff x="-3786437" y="-12068"/>
            <a:chExt cx="3693386" cy="6705423"/>
          </a:xfrm>
        </p:grpSpPr>
        <p:grpSp>
          <p:nvGrpSpPr>
            <p:cNvPr id="7" name="Groep 6">
              <a:extLst>
                <a:ext uri="{FF2B5EF4-FFF2-40B4-BE49-F238E27FC236}">
                  <a16:creationId xmlns:a16="http://schemas.microsoft.com/office/drawing/2014/main" id="{603E01AA-1EC1-B987-0A85-F2FAD846DA0E}"/>
                </a:ext>
              </a:extLst>
            </p:cNvPr>
            <p:cNvGrpSpPr/>
            <p:nvPr userDrawn="1"/>
          </p:nvGrpSpPr>
          <p:grpSpPr>
            <a:xfrm>
              <a:off x="-3784148" y="-12068"/>
              <a:ext cx="3592800" cy="3238700"/>
              <a:chOff x="-3784148" y="-12068"/>
              <a:chExt cx="3592800" cy="3238700"/>
            </a:xfrm>
          </p:grpSpPr>
          <p:sp>
            <p:nvSpPr>
              <p:cNvPr id="81" name="Rechthoek 80">
                <a:extLst>
                  <a:ext uri="{FF2B5EF4-FFF2-40B4-BE49-F238E27FC236}">
                    <a16:creationId xmlns:a16="http://schemas.microsoft.com/office/drawing/2014/main" id="{22B9C50A-0527-6518-C09E-10CDB4EFAD6C}"/>
                  </a:ext>
                </a:extLst>
              </p:cNvPr>
              <p:cNvSpPr/>
              <p:nvPr userDrawn="1"/>
            </p:nvSpPr>
            <p:spPr>
              <a:xfrm>
                <a:off x="-3784148" y="-12068"/>
                <a:ext cx="3592800" cy="3238700"/>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Tabel opmaken</a:t>
                </a:r>
              </a:p>
            </p:txBody>
          </p:sp>
          <p:sp>
            <p:nvSpPr>
              <p:cNvPr id="82" name="Ovaal 81">
                <a:extLst>
                  <a:ext uri="{FF2B5EF4-FFF2-40B4-BE49-F238E27FC236}">
                    <a16:creationId xmlns:a16="http://schemas.microsoft.com/office/drawing/2014/main" id="{BD6271C2-8A58-F9CE-1F8F-AEE2780703F9}"/>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a:t>
                </a:r>
              </a:p>
            </p:txBody>
          </p:sp>
          <p:sp>
            <p:nvSpPr>
              <p:cNvPr id="83" name="Rechthoek 82">
                <a:extLst>
                  <a:ext uri="{FF2B5EF4-FFF2-40B4-BE49-F238E27FC236}">
                    <a16:creationId xmlns:a16="http://schemas.microsoft.com/office/drawing/2014/main" id="{FEDF61A9-2920-75D8-9535-03617304FA31}"/>
                  </a:ext>
                </a:extLst>
              </p:cNvPr>
              <p:cNvSpPr/>
              <p:nvPr userDrawn="1"/>
            </p:nvSpPr>
            <p:spPr>
              <a:xfrm>
                <a:off x="-3319415" y="465324"/>
                <a:ext cx="2944682" cy="499506"/>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Verander de opmaak van de tabel door onderdelen van de tabel te selecteren en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‘Tabelontwerp’ </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te gaan. </a:t>
                </a:r>
              </a:p>
            </p:txBody>
          </p:sp>
          <p:grpSp>
            <p:nvGrpSpPr>
              <p:cNvPr id="84" name="Groep 83">
                <a:extLst>
                  <a:ext uri="{FF2B5EF4-FFF2-40B4-BE49-F238E27FC236}">
                    <a16:creationId xmlns:a16="http://schemas.microsoft.com/office/drawing/2014/main" id="{931BD42D-6AA1-88BC-B5C1-DECA4B866309}"/>
                  </a:ext>
                </a:extLst>
              </p:cNvPr>
              <p:cNvGrpSpPr/>
              <p:nvPr userDrawn="1"/>
            </p:nvGrpSpPr>
            <p:grpSpPr>
              <a:xfrm>
                <a:off x="-3312582" y="1060763"/>
                <a:ext cx="1008000" cy="246597"/>
                <a:chOff x="-3312582" y="1060763"/>
                <a:chExt cx="1008000" cy="246597"/>
              </a:xfrm>
            </p:grpSpPr>
            <p:sp>
              <p:nvSpPr>
                <p:cNvPr id="103" name="Rechthoek 102">
                  <a:extLst>
                    <a:ext uri="{FF2B5EF4-FFF2-40B4-BE49-F238E27FC236}">
                      <a16:creationId xmlns:a16="http://schemas.microsoft.com/office/drawing/2014/main" id="{AD3C2B51-2F5B-EA33-859D-8A48E59D11BE}"/>
                    </a:ext>
                  </a:extLst>
                </p:cNvPr>
                <p:cNvSpPr/>
                <p:nvPr userDrawn="1"/>
              </p:nvSpPr>
              <p:spPr>
                <a:xfrm>
                  <a:off x="-3312582" y="1060763"/>
                  <a:ext cx="1008000" cy="215451"/>
                </a:xfrm>
                <a:prstGeom prst="rect">
                  <a:avLst/>
                </a:prstGeom>
                <a:solidFill>
                  <a:srgbClr val="F8F8F8"/>
                </a:solidFill>
                <a:ln w="635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50" b="1" i="0" u="none" strike="noStrike" kern="1200" cap="none" spc="0" normalizeH="0" baseline="0" noProof="0" dirty="0">
                      <a:ln>
                        <a:noFill/>
                      </a:ln>
                      <a:solidFill>
                        <a:srgbClr val="B74629"/>
                      </a:solidFill>
                      <a:effectLst/>
                      <a:uLnTx/>
                      <a:uFillTx/>
                      <a:latin typeface="Calibri" panose="020F0502020204030204" pitchFamily="34" charset="0"/>
                      <a:ea typeface="+mn-ea"/>
                      <a:cs typeface="Calibri" panose="020F0502020204030204" pitchFamily="34" charset="0"/>
                    </a:rPr>
                    <a:t>Tabelontwerp</a:t>
                  </a:r>
                </a:p>
              </p:txBody>
            </p:sp>
            <p:sp>
              <p:nvSpPr>
                <p:cNvPr id="104" name="Rechthoek 103">
                  <a:extLst>
                    <a:ext uri="{FF2B5EF4-FFF2-40B4-BE49-F238E27FC236}">
                      <a16:creationId xmlns:a16="http://schemas.microsoft.com/office/drawing/2014/main" id="{8EA4E067-DDFD-B193-B1CF-3DF9497AD2D8}"/>
                    </a:ext>
                  </a:extLst>
                </p:cNvPr>
                <p:cNvSpPr/>
                <p:nvPr userDrawn="1"/>
              </p:nvSpPr>
              <p:spPr>
                <a:xfrm>
                  <a:off x="-3312582" y="1280189"/>
                  <a:ext cx="1008000"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85" name="Ovaal 84">
                <a:extLst>
                  <a:ext uri="{FF2B5EF4-FFF2-40B4-BE49-F238E27FC236}">
                    <a16:creationId xmlns:a16="http://schemas.microsoft.com/office/drawing/2014/main" id="{3E0F73AC-C09B-A45F-0608-B11A33B563CB}"/>
                  </a:ext>
                </a:extLst>
              </p:cNvPr>
              <p:cNvSpPr/>
              <p:nvPr userDrawn="1"/>
            </p:nvSpPr>
            <p:spPr>
              <a:xfrm>
                <a:off x="-3603587" y="149363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a:t>
                </a:r>
              </a:p>
            </p:txBody>
          </p:sp>
          <p:sp>
            <p:nvSpPr>
              <p:cNvPr id="86" name="Rechthoek 85">
                <a:extLst>
                  <a:ext uri="{FF2B5EF4-FFF2-40B4-BE49-F238E27FC236}">
                    <a16:creationId xmlns:a16="http://schemas.microsoft.com/office/drawing/2014/main" id="{A7F060EF-EDF0-83DD-1A34-5E107B86AA02}"/>
                  </a:ext>
                </a:extLst>
              </p:cNvPr>
              <p:cNvSpPr/>
              <p:nvPr userDrawn="1"/>
            </p:nvSpPr>
            <p:spPr>
              <a:xfrm>
                <a:off x="-3319415" y="1493636"/>
                <a:ext cx="2944682" cy="813486"/>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Onder deze tab kan bijv. een opvullingskleur gekozen worden, bij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‘Arcering’</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Ook kan er een randopmaak gekozen worden bij het deel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‘Randen tekenen’ </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vervolgens toegepast worden door te klikken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‘Randen’.</a:t>
                </a:r>
              </a:p>
            </p:txBody>
          </p:sp>
          <p:grpSp>
            <p:nvGrpSpPr>
              <p:cNvPr id="87" name="Groep 86">
                <a:extLst>
                  <a:ext uri="{FF2B5EF4-FFF2-40B4-BE49-F238E27FC236}">
                    <a16:creationId xmlns:a16="http://schemas.microsoft.com/office/drawing/2014/main" id="{44F22CCD-6CB4-3694-A304-DBE9D05EE509}"/>
                  </a:ext>
                </a:extLst>
              </p:cNvPr>
              <p:cNvGrpSpPr/>
              <p:nvPr userDrawn="1"/>
            </p:nvGrpSpPr>
            <p:grpSpPr>
              <a:xfrm>
                <a:off x="-3314820" y="2412753"/>
                <a:ext cx="1026864" cy="628849"/>
                <a:chOff x="-3314820" y="2412753"/>
                <a:chExt cx="1026864" cy="628849"/>
              </a:xfrm>
            </p:grpSpPr>
            <p:sp>
              <p:nvSpPr>
                <p:cNvPr id="88" name="Rechthoek 87">
                  <a:extLst>
                    <a:ext uri="{FF2B5EF4-FFF2-40B4-BE49-F238E27FC236}">
                      <a16:creationId xmlns:a16="http://schemas.microsoft.com/office/drawing/2014/main" id="{47A99CDC-110E-4ECD-10CD-CC3E783C91D6}"/>
                    </a:ext>
                  </a:extLst>
                </p:cNvPr>
                <p:cNvSpPr/>
                <p:nvPr userDrawn="1"/>
              </p:nvSpPr>
              <p:spPr>
                <a:xfrm>
                  <a:off x="-3314820" y="2412753"/>
                  <a:ext cx="998435" cy="531042"/>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89" name="Rechthoek 88">
                  <a:extLst>
                    <a:ext uri="{FF2B5EF4-FFF2-40B4-BE49-F238E27FC236}">
                      <a16:creationId xmlns:a16="http://schemas.microsoft.com/office/drawing/2014/main" id="{1842FFE8-C1EC-0DD2-C113-F2AAA0F434AA}"/>
                    </a:ext>
                  </a:extLst>
                </p:cNvPr>
                <p:cNvSpPr/>
                <p:nvPr userDrawn="1"/>
              </p:nvSpPr>
              <p:spPr>
                <a:xfrm>
                  <a:off x="-3304719" y="2684815"/>
                  <a:ext cx="982999" cy="254009"/>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90" name="Tekstvak 89">
                  <a:extLst>
                    <a:ext uri="{FF2B5EF4-FFF2-40B4-BE49-F238E27FC236}">
                      <a16:creationId xmlns:a16="http://schemas.microsoft.com/office/drawing/2014/main" id="{7D661E2B-CE64-3C47-1AB0-03D3BAC12D72}"/>
                    </a:ext>
                  </a:extLst>
                </p:cNvPr>
                <p:cNvSpPr txBox="1"/>
                <p:nvPr userDrawn="1"/>
              </p:nvSpPr>
              <p:spPr>
                <a:xfrm>
                  <a:off x="-3083201" y="2494002"/>
                  <a:ext cx="635803"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Arcering</a:t>
                  </a:r>
                </a:p>
              </p:txBody>
            </p:sp>
            <p:sp>
              <p:nvSpPr>
                <p:cNvPr id="91" name="Vrije vorm: vorm 90">
                  <a:extLst>
                    <a:ext uri="{FF2B5EF4-FFF2-40B4-BE49-F238E27FC236}">
                      <a16:creationId xmlns:a16="http://schemas.microsoft.com/office/drawing/2014/main" id="{2267E912-AA72-A549-91C2-E4B4F7802A19}"/>
                    </a:ext>
                  </a:extLst>
                </p:cNvPr>
                <p:cNvSpPr/>
                <p:nvPr userDrawn="1"/>
              </p:nvSpPr>
              <p:spPr>
                <a:xfrm>
                  <a:off x="-2385518" y="2861602"/>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92" name="Groep 91">
                  <a:extLst>
                    <a:ext uri="{FF2B5EF4-FFF2-40B4-BE49-F238E27FC236}">
                      <a16:creationId xmlns:a16="http://schemas.microsoft.com/office/drawing/2014/main" id="{94F14D71-BDE1-F995-86E4-74B3B2DB5589}"/>
                    </a:ext>
                  </a:extLst>
                </p:cNvPr>
                <p:cNvGrpSpPr/>
                <p:nvPr userDrawn="1"/>
              </p:nvGrpSpPr>
              <p:grpSpPr>
                <a:xfrm>
                  <a:off x="-3243855" y="2463212"/>
                  <a:ext cx="157453" cy="147831"/>
                  <a:chOff x="-899320" y="3037554"/>
                  <a:chExt cx="175977" cy="165227"/>
                </a:xfrm>
              </p:grpSpPr>
              <p:sp>
                <p:nvSpPr>
                  <p:cNvPr id="100" name="Vrije vorm: vorm 99">
                    <a:extLst>
                      <a:ext uri="{FF2B5EF4-FFF2-40B4-BE49-F238E27FC236}">
                        <a16:creationId xmlns:a16="http://schemas.microsoft.com/office/drawing/2014/main" id="{C57520EE-6B1E-29B1-E5EF-5B86736D5598}"/>
                      </a:ext>
                    </a:extLst>
                  </p:cNvPr>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101" name="Rechthoek: afgeronde hoeken 100">
                    <a:extLst>
                      <a:ext uri="{FF2B5EF4-FFF2-40B4-BE49-F238E27FC236}">
                        <a16:creationId xmlns:a16="http://schemas.microsoft.com/office/drawing/2014/main" id="{E3B4D66C-A227-86BE-2B00-4E2C35286C3E}"/>
                      </a:ext>
                    </a:extLst>
                  </p:cNvPr>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2" name="Vrije vorm: vorm 101">
                    <a:extLst>
                      <a:ext uri="{FF2B5EF4-FFF2-40B4-BE49-F238E27FC236}">
                        <a16:creationId xmlns:a16="http://schemas.microsoft.com/office/drawing/2014/main" id="{926C4B27-B0C6-2FB6-F7E8-35043AE8C82B}"/>
                      </a:ext>
                    </a:extLst>
                  </p:cNvPr>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93" name="Gelijkbenige driehoek 92">
                  <a:extLst>
                    <a:ext uri="{FF2B5EF4-FFF2-40B4-BE49-F238E27FC236}">
                      <a16:creationId xmlns:a16="http://schemas.microsoft.com/office/drawing/2014/main" id="{0655D993-3847-F33D-E154-5853B5E7BA76}"/>
                    </a:ext>
                  </a:extLst>
                </p:cNvPr>
                <p:cNvSpPr/>
                <p:nvPr userDrawn="1"/>
              </p:nvSpPr>
              <p:spPr>
                <a:xfrm rot="10800000">
                  <a:off x="-2528907" y="2540201"/>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94" name="Tekstvak 93">
                  <a:extLst>
                    <a:ext uri="{FF2B5EF4-FFF2-40B4-BE49-F238E27FC236}">
                      <a16:creationId xmlns:a16="http://schemas.microsoft.com/office/drawing/2014/main" id="{674027D2-FEEA-97BC-1ABB-70BB1D1EF319}"/>
                    </a:ext>
                  </a:extLst>
                </p:cNvPr>
                <p:cNvSpPr txBox="1"/>
                <p:nvPr userDrawn="1"/>
              </p:nvSpPr>
              <p:spPr>
                <a:xfrm>
                  <a:off x="-3083201" y="2750275"/>
                  <a:ext cx="635803"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Randen</a:t>
                  </a:r>
                </a:p>
              </p:txBody>
            </p:sp>
            <p:sp>
              <p:nvSpPr>
                <p:cNvPr id="95" name="Gelijkbenige driehoek 94">
                  <a:extLst>
                    <a:ext uri="{FF2B5EF4-FFF2-40B4-BE49-F238E27FC236}">
                      <a16:creationId xmlns:a16="http://schemas.microsoft.com/office/drawing/2014/main" id="{E9FB3EFD-5AC0-FA91-5A11-A9BDAAB27E51}"/>
                    </a:ext>
                  </a:extLst>
                </p:cNvPr>
                <p:cNvSpPr/>
                <p:nvPr userDrawn="1"/>
              </p:nvSpPr>
              <p:spPr>
                <a:xfrm rot="10800000">
                  <a:off x="-2528907" y="279647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nvGrpSpPr>
                <p:cNvPr id="96" name="Groep 95">
                  <a:extLst>
                    <a:ext uri="{FF2B5EF4-FFF2-40B4-BE49-F238E27FC236}">
                      <a16:creationId xmlns:a16="http://schemas.microsoft.com/office/drawing/2014/main" id="{6EA04E17-5456-A23F-2EEE-FE987D9A9AEF}"/>
                    </a:ext>
                  </a:extLst>
                </p:cNvPr>
                <p:cNvGrpSpPr/>
                <p:nvPr userDrawn="1"/>
              </p:nvGrpSpPr>
              <p:grpSpPr>
                <a:xfrm>
                  <a:off x="-3250409" y="2732592"/>
                  <a:ext cx="164055" cy="164055"/>
                  <a:chOff x="-3258612" y="2724389"/>
                  <a:chExt cx="180460" cy="180460"/>
                </a:xfrm>
              </p:grpSpPr>
              <p:sp>
                <p:nvSpPr>
                  <p:cNvPr id="97" name="Rechthoek 96">
                    <a:extLst>
                      <a:ext uri="{FF2B5EF4-FFF2-40B4-BE49-F238E27FC236}">
                        <a16:creationId xmlns:a16="http://schemas.microsoft.com/office/drawing/2014/main" id="{6E4561E0-8772-C052-4193-CB3D90849715}"/>
                      </a:ext>
                    </a:extLst>
                  </p:cNvPr>
                  <p:cNvSpPr/>
                  <p:nvPr userDrawn="1"/>
                </p:nvSpPr>
                <p:spPr>
                  <a:xfrm>
                    <a:off x="-3258612" y="2724389"/>
                    <a:ext cx="180460" cy="180460"/>
                  </a:xfrm>
                  <a:prstGeom prst="rect">
                    <a:avLst/>
                  </a:prstGeom>
                  <a:noFill/>
                  <a:ln>
                    <a:solidFill>
                      <a:srgbClr val="81818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dirty="0" err="1">
                      <a:ln>
                        <a:noFill/>
                      </a:ln>
                      <a:solidFill>
                        <a:srgbClr val="FFFFFF"/>
                      </a:solidFill>
                      <a:effectLst/>
                      <a:uLnTx/>
                      <a:uFillTx/>
                      <a:latin typeface="Roboto Serif UltraCondensed"/>
                      <a:ea typeface="+mn-ea"/>
                      <a:cs typeface="+mn-cs"/>
                    </a:endParaRPr>
                  </a:p>
                </p:txBody>
              </p:sp>
              <p:cxnSp>
                <p:nvCxnSpPr>
                  <p:cNvPr id="98" name="Rechte verbindingslijn 97">
                    <a:extLst>
                      <a:ext uri="{FF2B5EF4-FFF2-40B4-BE49-F238E27FC236}">
                        <a16:creationId xmlns:a16="http://schemas.microsoft.com/office/drawing/2014/main" id="{E52104DB-D796-E6D7-6DBD-27914914A77B}"/>
                      </a:ext>
                    </a:extLst>
                  </p:cNvPr>
                  <p:cNvCxnSpPr>
                    <a:stCxn id="97" idx="0"/>
                    <a:endCxn id="97" idx="2"/>
                  </p:cNvCxnSpPr>
                  <p:nvPr userDrawn="1"/>
                </p:nvCxnSpPr>
                <p:spPr>
                  <a:xfrm>
                    <a:off x="-3168382" y="2724389"/>
                    <a:ext cx="0" cy="180460"/>
                  </a:xfrm>
                  <a:prstGeom prst="line">
                    <a:avLst/>
                  </a:prstGeom>
                  <a:noFill/>
                  <a:ln>
                    <a:solidFill>
                      <a:srgbClr val="818181"/>
                    </a:solidFill>
                    <a:prstDash val="sysDot"/>
                  </a:ln>
                </p:spPr>
                <p:style>
                  <a:lnRef idx="2">
                    <a:schemeClr val="accent1">
                      <a:shade val="50000"/>
                    </a:schemeClr>
                  </a:lnRef>
                  <a:fillRef idx="1">
                    <a:schemeClr val="accent1"/>
                  </a:fillRef>
                  <a:effectRef idx="0">
                    <a:schemeClr val="accent1"/>
                  </a:effectRef>
                  <a:fontRef idx="minor">
                    <a:schemeClr val="lt1"/>
                  </a:fontRef>
                </p:style>
              </p:cxnSp>
              <p:cxnSp>
                <p:nvCxnSpPr>
                  <p:cNvPr id="99" name="Rechte verbindingslijn 98">
                    <a:extLst>
                      <a:ext uri="{FF2B5EF4-FFF2-40B4-BE49-F238E27FC236}">
                        <a16:creationId xmlns:a16="http://schemas.microsoft.com/office/drawing/2014/main" id="{2369D239-EC8F-A898-3672-EDE899A6DC06}"/>
                      </a:ext>
                    </a:extLst>
                  </p:cNvPr>
                  <p:cNvCxnSpPr>
                    <a:stCxn id="97" idx="1"/>
                    <a:endCxn id="97" idx="3"/>
                  </p:cNvCxnSpPr>
                  <p:nvPr userDrawn="1"/>
                </p:nvCxnSpPr>
                <p:spPr>
                  <a:xfrm>
                    <a:off x="-3258612" y="2814619"/>
                    <a:ext cx="180460" cy="0"/>
                  </a:xfrm>
                  <a:prstGeom prst="line">
                    <a:avLst/>
                  </a:prstGeom>
                  <a:noFill/>
                  <a:ln>
                    <a:solidFill>
                      <a:srgbClr val="818181"/>
                    </a:solidFill>
                    <a:prstDash val="sysDot"/>
                  </a:ln>
                </p:spPr>
                <p:style>
                  <a:lnRef idx="2">
                    <a:schemeClr val="accent1">
                      <a:shade val="50000"/>
                    </a:schemeClr>
                  </a:lnRef>
                  <a:fillRef idx="1">
                    <a:schemeClr val="accent1"/>
                  </a:fillRef>
                  <a:effectRef idx="0">
                    <a:schemeClr val="accent1"/>
                  </a:effectRef>
                  <a:fontRef idx="minor">
                    <a:schemeClr val="lt1"/>
                  </a:fontRef>
                </p:style>
              </p:cxnSp>
            </p:grpSp>
          </p:grpSp>
        </p:grpSp>
        <p:grpSp>
          <p:nvGrpSpPr>
            <p:cNvPr id="9" name="Groep 8">
              <a:extLst>
                <a:ext uri="{FF2B5EF4-FFF2-40B4-BE49-F238E27FC236}">
                  <a16:creationId xmlns:a16="http://schemas.microsoft.com/office/drawing/2014/main" id="{CB2F6FFD-ED12-0213-82AD-6791C65B741C}"/>
                </a:ext>
              </a:extLst>
            </p:cNvPr>
            <p:cNvGrpSpPr/>
            <p:nvPr userDrawn="1"/>
          </p:nvGrpSpPr>
          <p:grpSpPr>
            <a:xfrm>
              <a:off x="-3786437" y="3410167"/>
              <a:ext cx="3693386" cy="3283188"/>
              <a:chOff x="-3786437" y="3410167"/>
              <a:chExt cx="3693386" cy="3283188"/>
            </a:xfrm>
          </p:grpSpPr>
          <p:sp>
            <p:nvSpPr>
              <p:cNvPr id="10" name="Rechthoek 9">
                <a:extLst>
                  <a:ext uri="{FF2B5EF4-FFF2-40B4-BE49-F238E27FC236}">
                    <a16:creationId xmlns:a16="http://schemas.microsoft.com/office/drawing/2014/main" id="{B1D383E6-47AB-EB28-7560-5E6709A1CB71}"/>
                  </a:ext>
                </a:extLst>
              </p:cNvPr>
              <p:cNvSpPr/>
              <p:nvPr userDrawn="1"/>
            </p:nvSpPr>
            <p:spPr>
              <a:xfrm>
                <a:off x="-3786165" y="3410167"/>
                <a:ext cx="3593091" cy="2641383"/>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Tabel bewerken</a:t>
                </a:r>
              </a:p>
            </p:txBody>
          </p:sp>
          <p:sp>
            <p:nvSpPr>
              <p:cNvPr id="11" name="Ovaal 10">
                <a:extLst>
                  <a:ext uri="{FF2B5EF4-FFF2-40B4-BE49-F238E27FC236}">
                    <a16:creationId xmlns:a16="http://schemas.microsoft.com/office/drawing/2014/main" id="{00AF8568-1A5E-A08D-0D16-161387255D67}"/>
                  </a:ext>
                </a:extLst>
              </p:cNvPr>
              <p:cNvSpPr/>
              <p:nvPr userDrawn="1"/>
            </p:nvSpPr>
            <p:spPr>
              <a:xfrm>
                <a:off x="-3603587" y="3874766"/>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a:t>
                </a:r>
              </a:p>
            </p:txBody>
          </p:sp>
          <p:sp>
            <p:nvSpPr>
              <p:cNvPr id="12" name="Rechthoek 11">
                <a:extLst>
                  <a:ext uri="{FF2B5EF4-FFF2-40B4-BE49-F238E27FC236}">
                    <a16:creationId xmlns:a16="http://schemas.microsoft.com/office/drawing/2014/main" id="{F07A0824-F92A-68D4-0081-8A7EF62779EC}"/>
                  </a:ext>
                </a:extLst>
              </p:cNvPr>
              <p:cNvSpPr/>
              <p:nvPr userDrawn="1"/>
            </p:nvSpPr>
            <p:spPr>
              <a:xfrm>
                <a:off x="-3319415" y="3874767"/>
                <a:ext cx="2944682" cy="327689"/>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Selecteer de gewenste rijen en/of kolommen van de tabel 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‘Indeling’</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3" name="Rechthoek 12">
                <a:extLst>
                  <a:ext uri="{FF2B5EF4-FFF2-40B4-BE49-F238E27FC236}">
                    <a16:creationId xmlns:a16="http://schemas.microsoft.com/office/drawing/2014/main" id="{876007A2-4761-DDA2-CEAE-85110C90F4F0}"/>
                  </a:ext>
                </a:extLst>
              </p:cNvPr>
              <p:cNvSpPr/>
              <p:nvPr userDrawn="1"/>
            </p:nvSpPr>
            <p:spPr>
              <a:xfrm>
                <a:off x="-3786437" y="5865355"/>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nvGrpSpPr>
              <p:cNvPr id="14" name="ICOON_info">
                <a:extLst>
                  <a:ext uri="{FF2B5EF4-FFF2-40B4-BE49-F238E27FC236}">
                    <a16:creationId xmlns:a16="http://schemas.microsoft.com/office/drawing/2014/main" id="{EF16502E-725A-05E4-37DF-8BC9EF82D721}"/>
                  </a:ext>
                </a:extLst>
              </p:cNvPr>
              <p:cNvGrpSpPr/>
              <p:nvPr userDrawn="1"/>
            </p:nvGrpSpPr>
            <p:grpSpPr>
              <a:xfrm>
                <a:off x="-376736" y="5729337"/>
                <a:ext cx="283685" cy="283685"/>
                <a:chOff x="-510741" y="5913713"/>
                <a:chExt cx="267555" cy="267555"/>
              </a:xfrm>
            </p:grpSpPr>
            <p:sp>
              <p:nvSpPr>
                <p:cNvPr id="79" name="Ovaal 78">
                  <a:extLst>
                    <a:ext uri="{FF2B5EF4-FFF2-40B4-BE49-F238E27FC236}">
                      <a16:creationId xmlns:a16="http://schemas.microsoft.com/office/drawing/2014/main" id="{9AE72129-3AF0-0D17-9E04-D80024F4CBD2}"/>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80" name="Graphic 163" descr="Informatie">
                  <a:extLst>
                    <a:ext uri="{FF2B5EF4-FFF2-40B4-BE49-F238E27FC236}">
                      <a16:creationId xmlns:a16="http://schemas.microsoft.com/office/drawing/2014/main" id="{0E7B1E37-8FC8-2F87-2D1B-069ABF14B363}"/>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15" name="Groep 14">
                <a:extLst>
                  <a:ext uri="{FF2B5EF4-FFF2-40B4-BE49-F238E27FC236}">
                    <a16:creationId xmlns:a16="http://schemas.microsoft.com/office/drawing/2014/main" id="{334AF6F7-C631-F373-B0F1-436D1EBA60C4}"/>
                  </a:ext>
                </a:extLst>
              </p:cNvPr>
              <p:cNvGrpSpPr/>
              <p:nvPr userDrawn="1"/>
            </p:nvGrpSpPr>
            <p:grpSpPr>
              <a:xfrm>
                <a:off x="-938434" y="6002732"/>
                <a:ext cx="627798" cy="576693"/>
                <a:chOff x="-938434" y="4570310"/>
                <a:chExt cx="627798" cy="576693"/>
              </a:xfrm>
            </p:grpSpPr>
            <p:grpSp>
              <p:nvGrpSpPr>
                <p:cNvPr id="74" name="Inspireren">
                  <a:extLst>
                    <a:ext uri="{FF2B5EF4-FFF2-40B4-BE49-F238E27FC236}">
                      <a16:creationId xmlns:a16="http://schemas.microsoft.com/office/drawing/2014/main" id="{21704AAC-E921-E05D-5AC0-C3EA5A527E30}"/>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76" name="Freeform 12">
                    <a:extLst>
                      <a:ext uri="{FF2B5EF4-FFF2-40B4-BE49-F238E27FC236}">
                        <a16:creationId xmlns:a16="http://schemas.microsoft.com/office/drawing/2014/main" id="{8398871E-21E8-7DC6-FA41-49E6CD6E5517}"/>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77" name="Freeform 13">
                    <a:extLst>
                      <a:ext uri="{FF2B5EF4-FFF2-40B4-BE49-F238E27FC236}">
                        <a16:creationId xmlns:a16="http://schemas.microsoft.com/office/drawing/2014/main" id="{9EEC0944-B349-4423-2EF4-1E662FFE3864}"/>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78" name="Freeform 14">
                    <a:extLst>
                      <a:ext uri="{FF2B5EF4-FFF2-40B4-BE49-F238E27FC236}">
                        <a16:creationId xmlns:a16="http://schemas.microsoft.com/office/drawing/2014/main" id="{A544181C-2281-2AC3-E18D-64CFF3F8A104}"/>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grpSp>
            <p:sp>
              <p:nvSpPr>
                <p:cNvPr id="75" name="Tekstvak 74">
                  <a:extLst>
                    <a:ext uri="{FF2B5EF4-FFF2-40B4-BE49-F238E27FC236}">
                      <a16:creationId xmlns:a16="http://schemas.microsoft.com/office/drawing/2014/main" id="{AC2A17FD-7370-B849-F8DD-4501464610CF}"/>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sp>
            <p:nvSpPr>
              <p:cNvPr id="16" name="Ovaal 15">
                <a:extLst>
                  <a:ext uri="{FF2B5EF4-FFF2-40B4-BE49-F238E27FC236}">
                    <a16:creationId xmlns:a16="http://schemas.microsoft.com/office/drawing/2014/main" id="{B8A191CF-FE04-703E-F97C-E4C0B9972333}"/>
                  </a:ext>
                </a:extLst>
              </p:cNvPr>
              <p:cNvSpPr/>
              <p:nvPr userDrawn="1"/>
            </p:nvSpPr>
            <p:spPr>
              <a:xfrm>
                <a:off x="-3603587" y="4396122"/>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a:t>
                </a:r>
              </a:p>
            </p:txBody>
          </p:sp>
          <p:sp>
            <p:nvSpPr>
              <p:cNvPr id="18" name="Rechthoek 17">
                <a:extLst>
                  <a:ext uri="{FF2B5EF4-FFF2-40B4-BE49-F238E27FC236}">
                    <a16:creationId xmlns:a16="http://schemas.microsoft.com/office/drawing/2014/main" id="{E7BF8DCA-24BB-1028-C325-62070D8CD95D}"/>
                  </a:ext>
                </a:extLst>
              </p:cNvPr>
              <p:cNvSpPr/>
              <p:nvPr userDrawn="1"/>
            </p:nvSpPr>
            <p:spPr>
              <a:xfrm>
                <a:off x="-3319415" y="4396123"/>
                <a:ext cx="2944682" cy="495917"/>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Bij het onderdeel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‘Rijen en kolommen’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kunnen rijen en kolommen verwijderd of toegevoegd te worden. Kies uit de verschillende opties:</a:t>
                </a:r>
              </a:p>
            </p:txBody>
          </p:sp>
          <p:grpSp>
            <p:nvGrpSpPr>
              <p:cNvPr id="19" name="Groep 18">
                <a:extLst>
                  <a:ext uri="{FF2B5EF4-FFF2-40B4-BE49-F238E27FC236}">
                    <a16:creationId xmlns:a16="http://schemas.microsoft.com/office/drawing/2014/main" id="{FEF1CEF4-2E5C-4F7E-E2E9-ED1D2AFE4C09}"/>
                  </a:ext>
                </a:extLst>
              </p:cNvPr>
              <p:cNvGrpSpPr/>
              <p:nvPr userDrawn="1"/>
            </p:nvGrpSpPr>
            <p:grpSpPr>
              <a:xfrm>
                <a:off x="-3415313" y="4996916"/>
                <a:ext cx="3013682" cy="673634"/>
                <a:chOff x="-3415313" y="4996916"/>
                <a:chExt cx="3013682" cy="673634"/>
              </a:xfrm>
            </p:grpSpPr>
            <p:grpSp>
              <p:nvGrpSpPr>
                <p:cNvPr id="20" name="Groep 19">
                  <a:extLst>
                    <a:ext uri="{FF2B5EF4-FFF2-40B4-BE49-F238E27FC236}">
                      <a16:creationId xmlns:a16="http://schemas.microsoft.com/office/drawing/2014/main" id="{A77293BB-7A9E-81D1-93E4-27FB69603454}"/>
                    </a:ext>
                  </a:extLst>
                </p:cNvPr>
                <p:cNvGrpSpPr/>
                <p:nvPr userDrawn="1"/>
              </p:nvGrpSpPr>
              <p:grpSpPr>
                <a:xfrm>
                  <a:off x="-3415313" y="5041534"/>
                  <a:ext cx="761481" cy="529523"/>
                  <a:chOff x="-3492543" y="5041534"/>
                  <a:chExt cx="761481" cy="529523"/>
                </a:xfrm>
              </p:grpSpPr>
              <p:grpSp>
                <p:nvGrpSpPr>
                  <p:cNvPr id="65" name="Groep 64">
                    <a:extLst>
                      <a:ext uri="{FF2B5EF4-FFF2-40B4-BE49-F238E27FC236}">
                        <a16:creationId xmlns:a16="http://schemas.microsoft.com/office/drawing/2014/main" id="{CE8E1FC0-B634-FED7-38F9-B8A23E360AE6}"/>
                      </a:ext>
                    </a:extLst>
                  </p:cNvPr>
                  <p:cNvGrpSpPr/>
                  <p:nvPr userDrawn="1"/>
                </p:nvGrpSpPr>
                <p:grpSpPr>
                  <a:xfrm>
                    <a:off x="-3307743" y="5041534"/>
                    <a:ext cx="485596" cy="437045"/>
                    <a:chOff x="-3307743" y="4999319"/>
                    <a:chExt cx="644991" cy="580504"/>
                  </a:xfrm>
                </p:grpSpPr>
                <p:grpSp>
                  <p:nvGrpSpPr>
                    <p:cNvPr id="67" name="Groep 66">
                      <a:extLst>
                        <a:ext uri="{FF2B5EF4-FFF2-40B4-BE49-F238E27FC236}">
                          <a16:creationId xmlns:a16="http://schemas.microsoft.com/office/drawing/2014/main" id="{7509C4E2-161B-B733-12FC-9085AE6A7398}"/>
                        </a:ext>
                      </a:extLst>
                    </p:cNvPr>
                    <p:cNvGrpSpPr/>
                    <p:nvPr userDrawn="1"/>
                  </p:nvGrpSpPr>
                  <p:grpSpPr>
                    <a:xfrm>
                      <a:off x="-3307743" y="4999319"/>
                      <a:ext cx="516835" cy="439373"/>
                      <a:chOff x="-3307743" y="4999319"/>
                      <a:chExt cx="516835" cy="439373"/>
                    </a:xfrm>
                  </p:grpSpPr>
                  <p:cxnSp>
                    <p:nvCxnSpPr>
                      <p:cNvPr id="69" name="Rechte verbindingslijn 68">
                        <a:extLst>
                          <a:ext uri="{FF2B5EF4-FFF2-40B4-BE49-F238E27FC236}">
                            <a16:creationId xmlns:a16="http://schemas.microsoft.com/office/drawing/2014/main" id="{AC736B5A-6D63-1F8B-2695-649472652C3A}"/>
                          </a:ext>
                        </a:extLst>
                      </p:cNvPr>
                      <p:cNvCxnSpPr>
                        <a:cxnSpLocks/>
                      </p:cNvCxnSpPr>
                      <p:nvPr userDrawn="1"/>
                    </p:nvCxnSpPr>
                    <p:spPr>
                      <a:xfrm>
                        <a:off x="-3307743" y="5141843"/>
                        <a:ext cx="51683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70" name="Rechte verbindingslijn 69">
                        <a:extLst>
                          <a:ext uri="{FF2B5EF4-FFF2-40B4-BE49-F238E27FC236}">
                            <a16:creationId xmlns:a16="http://schemas.microsoft.com/office/drawing/2014/main" id="{CFB6A5D7-30BE-B262-214A-8D6B3BC2D0DD}"/>
                          </a:ext>
                        </a:extLst>
                      </p:cNvPr>
                      <p:cNvCxnSpPr>
                        <a:cxnSpLocks/>
                      </p:cNvCxnSpPr>
                      <p:nvPr userDrawn="1"/>
                    </p:nvCxnSpPr>
                    <p:spPr>
                      <a:xfrm>
                        <a:off x="-3307743" y="5290267"/>
                        <a:ext cx="51683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71" name="Rechte verbindingslijn 70">
                        <a:extLst>
                          <a:ext uri="{FF2B5EF4-FFF2-40B4-BE49-F238E27FC236}">
                            <a16:creationId xmlns:a16="http://schemas.microsoft.com/office/drawing/2014/main" id="{18792E98-E962-0782-7254-EC27A016222B}"/>
                          </a:ext>
                        </a:extLst>
                      </p:cNvPr>
                      <p:cNvCxnSpPr>
                        <a:cxnSpLocks/>
                      </p:cNvCxnSpPr>
                      <p:nvPr userDrawn="1"/>
                    </p:nvCxnSpPr>
                    <p:spPr>
                      <a:xfrm flipH="1">
                        <a:off x="-2969743" y="4999319"/>
                        <a:ext cx="1394" cy="439373"/>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72" name="Rechte verbindingslijn 71">
                        <a:extLst>
                          <a:ext uri="{FF2B5EF4-FFF2-40B4-BE49-F238E27FC236}">
                            <a16:creationId xmlns:a16="http://schemas.microsoft.com/office/drawing/2014/main" id="{B9E0BFDA-CA91-C92A-CF42-6B6FBDB95457}"/>
                          </a:ext>
                        </a:extLst>
                      </p:cNvPr>
                      <p:cNvCxnSpPr>
                        <a:cxnSpLocks/>
                      </p:cNvCxnSpPr>
                      <p:nvPr userDrawn="1"/>
                    </p:nvCxnSpPr>
                    <p:spPr>
                      <a:xfrm flipH="1">
                        <a:off x="-3142021" y="4999319"/>
                        <a:ext cx="1394" cy="439373"/>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sp>
                    <p:nvSpPr>
                      <p:cNvPr id="73" name="Rechthoek 72">
                        <a:extLst>
                          <a:ext uri="{FF2B5EF4-FFF2-40B4-BE49-F238E27FC236}">
                            <a16:creationId xmlns:a16="http://schemas.microsoft.com/office/drawing/2014/main" id="{93A55FB6-7843-23E5-3C60-2E4B6A54531E}"/>
                          </a:ext>
                        </a:extLst>
                      </p:cNvPr>
                      <p:cNvSpPr/>
                      <p:nvPr userDrawn="1"/>
                    </p:nvSpPr>
                    <p:spPr>
                      <a:xfrm>
                        <a:off x="-3304719" y="4999319"/>
                        <a:ext cx="513811" cy="439373"/>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dirty="0" err="1">
                          <a:ln>
                            <a:noFill/>
                          </a:ln>
                          <a:solidFill>
                            <a:srgbClr val="001935"/>
                          </a:solidFill>
                          <a:effectLst/>
                          <a:uLnTx/>
                          <a:uFillTx/>
                          <a:latin typeface="Calibri" panose="020F0502020204030204" pitchFamily="34" charset="0"/>
                          <a:ea typeface="+mn-ea"/>
                          <a:cs typeface="Calibri" panose="020F0502020204030204" pitchFamily="34" charset="0"/>
                        </a:endParaRPr>
                      </a:p>
                    </p:txBody>
                  </p:sp>
                </p:grpSp>
                <p:sp>
                  <p:nvSpPr>
                    <p:cNvPr id="68" name="Vrije vorm: vorm 67">
                      <a:extLst>
                        <a:ext uri="{FF2B5EF4-FFF2-40B4-BE49-F238E27FC236}">
                          <a16:creationId xmlns:a16="http://schemas.microsoft.com/office/drawing/2014/main" id="{3A607850-3A73-B891-1938-FE2786EAEF28}"/>
                        </a:ext>
                      </a:extLst>
                    </p:cNvPr>
                    <p:cNvSpPr/>
                    <p:nvPr userDrawn="1"/>
                  </p:nvSpPr>
                  <p:spPr>
                    <a:xfrm rot="2700000">
                      <a:off x="-3022752" y="5219823"/>
                      <a:ext cx="360000" cy="360000"/>
                    </a:xfrm>
                    <a:custGeom>
                      <a:avLst/>
                      <a:gdLst>
                        <a:gd name="connsiteX0" fmla="*/ 7908 w 360000"/>
                        <a:gd name="connsiteY0" fmla="*/ 160908 h 360000"/>
                        <a:gd name="connsiteX1" fmla="*/ 27000 w 360000"/>
                        <a:gd name="connsiteY1" fmla="*/ 153000 h 360000"/>
                        <a:gd name="connsiteX2" fmla="*/ 153000 w 360000"/>
                        <a:gd name="connsiteY2" fmla="*/ 153000 h 360000"/>
                        <a:gd name="connsiteX3" fmla="*/ 153000 w 360000"/>
                        <a:gd name="connsiteY3" fmla="*/ 27000 h 360000"/>
                        <a:gd name="connsiteX4" fmla="*/ 180000 w 360000"/>
                        <a:gd name="connsiteY4" fmla="*/ 0 h 360000"/>
                        <a:gd name="connsiteX5" fmla="*/ 207000 w 360000"/>
                        <a:gd name="connsiteY5" fmla="*/ 27000 h 360000"/>
                        <a:gd name="connsiteX6" fmla="*/ 207000 w 360000"/>
                        <a:gd name="connsiteY6" fmla="*/ 153000 h 360000"/>
                        <a:gd name="connsiteX7" fmla="*/ 333000 w 360000"/>
                        <a:gd name="connsiteY7" fmla="*/ 153000 h 360000"/>
                        <a:gd name="connsiteX8" fmla="*/ 360000 w 360000"/>
                        <a:gd name="connsiteY8" fmla="*/ 180000 h 360000"/>
                        <a:gd name="connsiteX9" fmla="*/ 333000 w 360000"/>
                        <a:gd name="connsiteY9" fmla="*/ 207000 h 360000"/>
                        <a:gd name="connsiteX10" fmla="*/ 207000 w 360000"/>
                        <a:gd name="connsiteY10" fmla="*/ 207000 h 360000"/>
                        <a:gd name="connsiteX11" fmla="*/ 207000 w 360000"/>
                        <a:gd name="connsiteY11" fmla="*/ 333000 h 360000"/>
                        <a:gd name="connsiteX12" fmla="*/ 180000 w 360000"/>
                        <a:gd name="connsiteY12" fmla="*/ 360000 h 360000"/>
                        <a:gd name="connsiteX13" fmla="*/ 153000 w 360000"/>
                        <a:gd name="connsiteY13" fmla="*/ 333000 h 360000"/>
                        <a:gd name="connsiteX14" fmla="*/ 153000 w 360000"/>
                        <a:gd name="connsiteY14" fmla="*/ 207000 h 360000"/>
                        <a:gd name="connsiteX15" fmla="*/ 27000 w 360000"/>
                        <a:gd name="connsiteY15" fmla="*/ 207000 h 360000"/>
                        <a:gd name="connsiteX16" fmla="*/ 0 w 360000"/>
                        <a:gd name="connsiteY16" fmla="*/ 180000 h 360000"/>
                        <a:gd name="connsiteX17" fmla="*/ 7908 w 360000"/>
                        <a:gd name="connsiteY17" fmla="*/ 160908 h 36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0000" h="360000">
                          <a:moveTo>
                            <a:pt x="7908" y="160908"/>
                          </a:moveTo>
                          <a:cubicBezTo>
                            <a:pt x="12794" y="156022"/>
                            <a:pt x="19544" y="153000"/>
                            <a:pt x="27000" y="153000"/>
                          </a:cubicBezTo>
                          <a:lnTo>
                            <a:pt x="153000" y="153000"/>
                          </a:lnTo>
                          <a:lnTo>
                            <a:pt x="153000" y="27000"/>
                          </a:lnTo>
                          <a:cubicBezTo>
                            <a:pt x="153000" y="12088"/>
                            <a:pt x="165088" y="0"/>
                            <a:pt x="180000" y="0"/>
                          </a:cubicBezTo>
                          <a:cubicBezTo>
                            <a:pt x="194912" y="0"/>
                            <a:pt x="207000" y="12088"/>
                            <a:pt x="207000" y="27000"/>
                          </a:cubicBezTo>
                          <a:lnTo>
                            <a:pt x="207000" y="153000"/>
                          </a:lnTo>
                          <a:lnTo>
                            <a:pt x="333000" y="153000"/>
                          </a:lnTo>
                          <a:cubicBezTo>
                            <a:pt x="347912" y="153000"/>
                            <a:pt x="360000" y="165088"/>
                            <a:pt x="360000" y="180000"/>
                          </a:cubicBezTo>
                          <a:cubicBezTo>
                            <a:pt x="360000" y="194912"/>
                            <a:pt x="347912" y="207000"/>
                            <a:pt x="333000" y="207000"/>
                          </a:cubicBezTo>
                          <a:lnTo>
                            <a:pt x="207000" y="207000"/>
                          </a:lnTo>
                          <a:lnTo>
                            <a:pt x="207000" y="333000"/>
                          </a:lnTo>
                          <a:cubicBezTo>
                            <a:pt x="207000" y="347912"/>
                            <a:pt x="194912" y="360000"/>
                            <a:pt x="180000" y="360000"/>
                          </a:cubicBezTo>
                          <a:cubicBezTo>
                            <a:pt x="165088" y="360000"/>
                            <a:pt x="153000" y="347912"/>
                            <a:pt x="153000" y="333000"/>
                          </a:cubicBezTo>
                          <a:lnTo>
                            <a:pt x="153000" y="207000"/>
                          </a:lnTo>
                          <a:lnTo>
                            <a:pt x="27000" y="207000"/>
                          </a:lnTo>
                          <a:cubicBezTo>
                            <a:pt x="12088" y="207000"/>
                            <a:pt x="0" y="194912"/>
                            <a:pt x="0" y="180000"/>
                          </a:cubicBezTo>
                          <a:cubicBezTo>
                            <a:pt x="0" y="172544"/>
                            <a:pt x="3022" y="165794"/>
                            <a:pt x="7908" y="160908"/>
                          </a:cubicBezTo>
                          <a:close/>
                        </a:path>
                      </a:pathLst>
                    </a:custGeom>
                    <a:solidFill>
                      <a:srgbClr val="F0615F"/>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800" b="0" i="0" u="none" strike="noStrike" kern="1200" cap="none" spc="0" normalizeH="0" baseline="0" noProof="0" dirty="0" err="1">
                        <a:ln>
                          <a:noFill/>
                        </a:ln>
                        <a:solidFill>
                          <a:srgbClr val="FFFFFF"/>
                        </a:solidFill>
                        <a:effectLst/>
                        <a:uLnTx/>
                        <a:uFillTx/>
                        <a:latin typeface="Archivo Narrow"/>
                        <a:ea typeface="+mn-ea"/>
                        <a:cs typeface="+mn-cs"/>
                      </a:endParaRPr>
                    </a:p>
                  </p:txBody>
                </p:sp>
              </p:grpSp>
              <p:sp>
                <p:nvSpPr>
                  <p:cNvPr id="66" name="Tekstvak 65">
                    <a:extLst>
                      <a:ext uri="{FF2B5EF4-FFF2-40B4-BE49-F238E27FC236}">
                        <a16:creationId xmlns:a16="http://schemas.microsoft.com/office/drawing/2014/main" id="{A2DA9B58-F421-0294-F355-B61AF7185BCF}"/>
                      </a:ext>
                    </a:extLst>
                  </p:cNvPr>
                  <p:cNvSpPr txBox="1"/>
                  <p:nvPr userDrawn="1"/>
                </p:nvSpPr>
                <p:spPr>
                  <a:xfrm>
                    <a:off x="-3492543" y="5440654"/>
                    <a:ext cx="761481" cy="130403"/>
                  </a:xfrm>
                  <a:prstGeom prst="rect">
                    <a:avLst/>
                  </a:prstGeom>
                  <a:noFill/>
                </p:spPr>
                <p:txBody>
                  <a:bodyPr wrap="square" lIns="0" tIns="0" rIns="0" bIns="0" rtlCol="0" anchor="ctr">
                    <a:noAutofit/>
                  </a:bodyPr>
                  <a:lstStyle/>
                  <a:p>
                    <a:pPr marL="0" marR="0" lvl="0" indent="0" algn="ctr"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Verwijderen</a:t>
                    </a:r>
                  </a:p>
                </p:txBody>
              </p:sp>
            </p:grpSp>
            <p:grpSp>
              <p:nvGrpSpPr>
                <p:cNvPr id="21" name="Groep 20">
                  <a:extLst>
                    <a:ext uri="{FF2B5EF4-FFF2-40B4-BE49-F238E27FC236}">
                      <a16:creationId xmlns:a16="http://schemas.microsoft.com/office/drawing/2014/main" id="{B6E2FAF3-1AAB-A0FB-F985-5484C3D8ABC1}"/>
                    </a:ext>
                  </a:extLst>
                </p:cNvPr>
                <p:cNvGrpSpPr/>
                <p:nvPr userDrawn="1"/>
              </p:nvGrpSpPr>
              <p:grpSpPr>
                <a:xfrm>
                  <a:off x="-2582156" y="4996916"/>
                  <a:ext cx="572112" cy="673634"/>
                  <a:chOff x="-2709168" y="4996916"/>
                  <a:chExt cx="572112" cy="673634"/>
                </a:xfrm>
              </p:grpSpPr>
              <p:grpSp>
                <p:nvGrpSpPr>
                  <p:cNvPr id="55" name="Groep 54">
                    <a:extLst>
                      <a:ext uri="{FF2B5EF4-FFF2-40B4-BE49-F238E27FC236}">
                        <a16:creationId xmlns:a16="http://schemas.microsoft.com/office/drawing/2014/main" id="{5EC20018-34BA-8326-9E7A-4763D502E0D9}"/>
                      </a:ext>
                    </a:extLst>
                  </p:cNvPr>
                  <p:cNvGrpSpPr/>
                  <p:nvPr userDrawn="1"/>
                </p:nvGrpSpPr>
                <p:grpSpPr>
                  <a:xfrm>
                    <a:off x="-2609993" y="4996916"/>
                    <a:ext cx="389111" cy="375410"/>
                    <a:chOff x="-2542178" y="4940055"/>
                    <a:chExt cx="516835" cy="498637"/>
                  </a:xfrm>
                </p:grpSpPr>
                <p:sp>
                  <p:nvSpPr>
                    <p:cNvPr id="57" name="Rechthoek 56">
                      <a:extLst>
                        <a:ext uri="{FF2B5EF4-FFF2-40B4-BE49-F238E27FC236}">
                          <a16:creationId xmlns:a16="http://schemas.microsoft.com/office/drawing/2014/main" id="{AFA55E24-6861-E4C5-863A-41536352F280}"/>
                        </a:ext>
                      </a:extLst>
                    </p:cNvPr>
                    <p:cNvSpPr/>
                    <p:nvPr userDrawn="1"/>
                  </p:nvSpPr>
                  <p:spPr>
                    <a:xfrm>
                      <a:off x="-2538526" y="5145278"/>
                      <a:ext cx="510738" cy="150388"/>
                    </a:xfrm>
                    <a:prstGeom prst="rect">
                      <a:avLst/>
                    </a:prstGeom>
                    <a:solidFill>
                      <a:srgbClr val="C3D6E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dirty="0" err="1">
                        <a:ln>
                          <a:noFill/>
                        </a:ln>
                        <a:solidFill>
                          <a:srgbClr val="FFFFFF"/>
                        </a:solidFill>
                        <a:effectLst/>
                        <a:uLnTx/>
                        <a:uFillTx/>
                        <a:latin typeface="Roboto Serif UltraCondensed"/>
                        <a:ea typeface="+mn-ea"/>
                        <a:cs typeface="+mn-cs"/>
                      </a:endParaRPr>
                    </a:p>
                  </p:txBody>
                </p:sp>
                <p:grpSp>
                  <p:nvGrpSpPr>
                    <p:cNvPr id="58" name="Groep 57">
                      <a:extLst>
                        <a:ext uri="{FF2B5EF4-FFF2-40B4-BE49-F238E27FC236}">
                          <a16:creationId xmlns:a16="http://schemas.microsoft.com/office/drawing/2014/main" id="{28CA840D-51AC-916C-B032-C9193092C840}"/>
                        </a:ext>
                      </a:extLst>
                    </p:cNvPr>
                    <p:cNvGrpSpPr/>
                    <p:nvPr userDrawn="1"/>
                  </p:nvGrpSpPr>
                  <p:grpSpPr>
                    <a:xfrm>
                      <a:off x="-2542178" y="4999319"/>
                      <a:ext cx="516835" cy="439373"/>
                      <a:chOff x="-3307743" y="4999319"/>
                      <a:chExt cx="516835" cy="439373"/>
                    </a:xfrm>
                  </p:grpSpPr>
                  <p:cxnSp>
                    <p:nvCxnSpPr>
                      <p:cNvPr id="60" name="Rechte verbindingslijn 59">
                        <a:extLst>
                          <a:ext uri="{FF2B5EF4-FFF2-40B4-BE49-F238E27FC236}">
                            <a16:creationId xmlns:a16="http://schemas.microsoft.com/office/drawing/2014/main" id="{F80B3385-0C8E-326B-C379-2C26824940CE}"/>
                          </a:ext>
                        </a:extLst>
                      </p:cNvPr>
                      <p:cNvCxnSpPr>
                        <a:cxnSpLocks/>
                      </p:cNvCxnSpPr>
                      <p:nvPr userDrawn="1"/>
                    </p:nvCxnSpPr>
                    <p:spPr>
                      <a:xfrm>
                        <a:off x="-3307743" y="5141843"/>
                        <a:ext cx="51683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61" name="Rechte verbindingslijn 60">
                        <a:extLst>
                          <a:ext uri="{FF2B5EF4-FFF2-40B4-BE49-F238E27FC236}">
                            <a16:creationId xmlns:a16="http://schemas.microsoft.com/office/drawing/2014/main" id="{930FDE31-E30D-8AAD-B487-01DF1C24C7FC}"/>
                          </a:ext>
                        </a:extLst>
                      </p:cNvPr>
                      <p:cNvCxnSpPr>
                        <a:cxnSpLocks/>
                      </p:cNvCxnSpPr>
                      <p:nvPr userDrawn="1"/>
                    </p:nvCxnSpPr>
                    <p:spPr>
                      <a:xfrm>
                        <a:off x="-3307743" y="5290267"/>
                        <a:ext cx="51683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62" name="Rechte verbindingslijn 61">
                        <a:extLst>
                          <a:ext uri="{FF2B5EF4-FFF2-40B4-BE49-F238E27FC236}">
                            <a16:creationId xmlns:a16="http://schemas.microsoft.com/office/drawing/2014/main" id="{78F84E57-5860-10C4-1CDB-8DB775A4C6A0}"/>
                          </a:ext>
                        </a:extLst>
                      </p:cNvPr>
                      <p:cNvCxnSpPr>
                        <a:cxnSpLocks/>
                      </p:cNvCxnSpPr>
                      <p:nvPr userDrawn="1"/>
                    </p:nvCxnSpPr>
                    <p:spPr>
                      <a:xfrm>
                        <a:off x="-2969743" y="5295569"/>
                        <a:ext cx="0" cy="143123"/>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63" name="Rechte verbindingslijn 62">
                        <a:extLst>
                          <a:ext uri="{FF2B5EF4-FFF2-40B4-BE49-F238E27FC236}">
                            <a16:creationId xmlns:a16="http://schemas.microsoft.com/office/drawing/2014/main" id="{082F87D3-7D52-D60A-09B5-BDB5A011294E}"/>
                          </a:ext>
                        </a:extLst>
                      </p:cNvPr>
                      <p:cNvCxnSpPr>
                        <a:cxnSpLocks/>
                      </p:cNvCxnSpPr>
                      <p:nvPr userDrawn="1"/>
                    </p:nvCxnSpPr>
                    <p:spPr>
                      <a:xfrm>
                        <a:off x="-3142021" y="5295569"/>
                        <a:ext cx="0" cy="143123"/>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sp>
                    <p:nvSpPr>
                      <p:cNvPr id="64" name="Rechthoek 63">
                        <a:extLst>
                          <a:ext uri="{FF2B5EF4-FFF2-40B4-BE49-F238E27FC236}">
                            <a16:creationId xmlns:a16="http://schemas.microsoft.com/office/drawing/2014/main" id="{72817FD8-0BC3-0C0E-205A-86BDDB3B6519}"/>
                          </a:ext>
                        </a:extLst>
                      </p:cNvPr>
                      <p:cNvSpPr/>
                      <p:nvPr userDrawn="1"/>
                    </p:nvSpPr>
                    <p:spPr>
                      <a:xfrm>
                        <a:off x="-3304719" y="4999319"/>
                        <a:ext cx="513811" cy="439373"/>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dirty="0" err="1">
                          <a:ln>
                            <a:noFill/>
                          </a:ln>
                          <a:solidFill>
                            <a:srgbClr val="001935"/>
                          </a:solidFill>
                          <a:effectLst/>
                          <a:uLnTx/>
                          <a:uFillTx/>
                          <a:latin typeface="Calibri" panose="020F0502020204030204" pitchFamily="34" charset="0"/>
                          <a:ea typeface="+mn-ea"/>
                          <a:cs typeface="Calibri" panose="020F0502020204030204" pitchFamily="34" charset="0"/>
                        </a:endParaRPr>
                      </a:p>
                    </p:txBody>
                  </p:sp>
                </p:grpSp>
                <p:sp>
                  <p:nvSpPr>
                    <p:cNvPr id="59" name="Pijl: rechts 58">
                      <a:extLst>
                        <a:ext uri="{FF2B5EF4-FFF2-40B4-BE49-F238E27FC236}">
                          <a16:creationId xmlns:a16="http://schemas.microsoft.com/office/drawing/2014/main" id="{10222F5C-6D94-3AEB-256C-D20CB1A33F28}"/>
                        </a:ext>
                      </a:extLst>
                    </p:cNvPr>
                    <p:cNvSpPr/>
                    <p:nvPr userDrawn="1"/>
                  </p:nvSpPr>
                  <p:spPr>
                    <a:xfrm rot="16200000">
                      <a:off x="-2415001" y="4945522"/>
                      <a:ext cx="278551" cy="267618"/>
                    </a:xfrm>
                    <a:prstGeom prst="rightArrow">
                      <a:avLst>
                        <a:gd name="adj1" fmla="val 25329"/>
                        <a:gd name="adj2" fmla="val 63628"/>
                      </a:avLst>
                    </a:prstGeom>
                    <a:solidFill>
                      <a:srgbClr val="4A7DB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56" name="Tekstvak 55">
                    <a:extLst>
                      <a:ext uri="{FF2B5EF4-FFF2-40B4-BE49-F238E27FC236}">
                        <a16:creationId xmlns:a16="http://schemas.microsoft.com/office/drawing/2014/main" id="{14134494-E2E8-ECF3-FD0B-F5C660F08882}"/>
                      </a:ext>
                    </a:extLst>
                  </p:cNvPr>
                  <p:cNvSpPr txBox="1"/>
                  <p:nvPr userDrawn="1"/>
                </p:nvSpPr>
                <p:spPr>
                  <a:xfrm>
                    <a:off x="-2709168" y="5460793"/>
                    <a:ext cx="572112" cy="209757"/>
                  </a:xfrm>
                  <a:prstGeom prst="rect">
                    <a:avLst/>
                  </a:prstGeom>
                  <a:noFill/>
                </p:spPr>
                <p:txBody>
                  <a:bodyPr wrap="square" lIns="0" tIns="0" rIns="0" bIns="0" rtlCol="0" anchor="ctr">
                    <a:noAutofit/>
                  </a:bodyPr>
                  <a:lstStyle/>
                  <a:p>
                    <a:pPr marL="0" marR="0" lvl="0" indent="0" algn="ctr"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Hierboven invoegen</a:t>
                    </a:r>
                  </a:p>
                </p:txBody>
              </p:sp>
            </p:grpSp>
            <p:grpSp>
              <p:nvGrpSpPr>
                <p:cNvPr id="22" name="Groep 21">
                  <a:extLst>
                    <a:ext uri="{FF2B5EF4-FFF2-40B4-BE49-F238E27FC236}">
                      <a16:creationId xmlns:a16="http://schemas.microsoft.com/office/drawing/2014/main" id="{4FA6C711-22D0-1F6C-0B2B-5A00FEA5402E}"/>
                    </a:ext>
                  </a:extLst>
                </p:cNvPr>
                <p:cNvGrpSpPr/>
                <p:nvPr userDrawn="1"/>
              </p:nvGrpSpPr>
              <p:grpSpPr>
                <a:xfrm>
                  <a:off x="-2036147" y="5039725"/>
                  <a:ext cx="572112" cy="630825"/>
                  <a:chOff x="-2099568" y="5039725"/>
                  <a:chExt cx="572112" cy="630825"/>
                </a:xfrm>
              </p:grpSpPr>
              <p:grpSp>
                <p:nvGrpSpPr>
                  <p:cNvPr id="45" name="Groep 44">
                    <a:extLst>
                      <a:ext uri="{FF2B5EF4-FFF2-40B4-BE49-F238E27FC236}">
                        <a16:creationId xmlns:a16="http://schemas.microsoft.com/office/drawing/2014/main" id="{C23042CC-45CA-B3EF-6C1A-0B89ED10AE2E}"/>
                      </a:ext>
                    </a:extLst>
                  </p:cNvPr>
                  <p:cNvGrpSpPr/>
                  <p:nvPr userDrawn="1"/>
                </p:nvGrpSpPr>
                <p:grpSpPr>
                  <a:xfrm rot="10800000">
                    <a:off x="-2004261" y="5039725"/>
                    <a:ext cx="389111" cy="375410"/>
                    <a:chOff x="-2542178" y="4940055"/>
                    <a:chExt cx="516835" cy="498637"/>
                  </a:xfrm>
                </p:grpSpPr>
                <p:sp>
                  <p:nvSpPr>
                    <p:cNvPr id="47" name="Rechthoek 46">
                      <a:extLst>
                        <a:ext uri="{FF2B5EF4-FFF2-40B4-BE49-F238E27FC236}">
                          <a16:creationId xmlns:a16="http://schemas.microsoft.com/office/drawing/2014/main" id="{7ED6D9A9-8615-9C20-4243-59868D6415A9}"/>
                        </a:ext>
                      </a:extLst>
                    </p:cNvPr>
                    <p:cNvSpPr/>
                    <p:nvPr userDrawn="1"/>
                  </p:nvSpPr>
                  <p:spPr>
                    <a:xfrm>
                      <a:off x="-2538526" y="5145278"/>
                      <a:ext cx="510738" cy="135578"/>
                    </a:xfrm>
                    <a:prstGeom prst="rect">
                      <a:avLst/>
                    </a:prstGeom>
                    <a:solidFill>
                      <a:srgbClr val="C3D6E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dirty="0" err="1">
                        <a:ln>
                          <a:noFill/>
                        </a:ln>
                        <a:solidFill>
                          <a:srgbClr val="FFFFFF"/>
                        </a:solidFill>
                        <a:effectLst/>
                        <a:uLnTx/>
                        <a:uFillTx/>
                        <a:latin typeface="Roboto Serif UltraCondensed"/>
                        <a:ea typeface="+mn-ea"/>
                        <a:cs typeface="+mn-cs"/>
                      </a:endParaRPr>
                    </a:p>
                  </p:txBody>
                </p:sp>
                <p:grpSp>
                  <p:nvGrpSpPr>
                    <p:cNvPr id="48" name="Groep 47">
                      <a:extLst>
                        <a:ext uri="{FF2B5EF4-FFF2-40B4-BE49-F238E27FC236}">
                          <a16:creationId xmlns:a16="http://schemas.microsoft.com/office/drawing/2014/main" id="{B6C2AC5E-D897-A825-8CAA-7A6F58FC55D0}"/>
                        </a:ext>
                      </a:extLst>
                    </p:cNvPr>
                    <p:cNvGrpSpPr/>
                    <p:nvPr userDrawn="1"/>
                  </p:nvGrpSpPr>
                  <p:grpSpPr>
                    <a:xfrm>
                      <a:off x="-2542178" y="4999319"/>
                      <a:ext cx="516835" cy="439373"/>
                      <a:chOff x="-3307743" y="4999319"/>
                      <a:chExt cx="516835" cy="439373"/>
                    </a:xfrm>
                  </p:grpSpPr>
                  <p:cxnSp>
                    <p:nvCxnSpPr>
                      <p:cNvPr id="50" name="Rechte verbindingslijn 49">
                        <a:extLst>
                          <a:ext uri="{FF2B5EF4-FFF2-40B4-BE49-F238E27FC236}">
                            <a16:creationId xmlns:a16="http://schemas.microsoft.com/office/drawing/2014/main" id="{A8236064-9935-C9AA-DEDF-DC77EAAF86A5}"/>
                          </a:ext>
                        </a:extLst>
                      </p:cNvPr>
                      <p:cNvCxnSpPr>
                        <a:cxnSpLocks/>
                      </p:cNvCxnSpPr>
                      <p:nvPr userDrawn="1"/>
                    </p:nvCxnSpPr>
                    <p:spPr>
                      <a:xfrm>
                        <a:off x="-3307743" y="5141843"/>
                        <a:ext cx="51683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51" name="Rechte verbindingslijn 50">
                        <a:extLst>
                          <a:ext uri="{FF2B5EF4-FFF2-40B4-BE49-F238E27FC236}">
                            <a16:creationId xmlns:a16="http://schemas.microsoft.com/office/drawing/2014/main" id="{34B3CDE7-ABB5-01B8-173E-F203E369540D}"/>
                          </a:ext>
                        </a:extLst>
                      </p:cNvPr>
                      <p:cNvCxnSpPr>
                        <a:cxnSpLocks/>
                      </p:cNvCxnSpPr>
                      <p:nvPr userDrawn="1"/>
                    </p:nvCxnSpPr>
                    <p:spPr>
                      <a:xfrm>
                        <a:off x="-3307743" y="5290267"/>
                        <a:ext cx="51683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52" name="Rechte verbindingslijn 51">
                        <a:extLst>
                          <a:ext uri="{FF2B5EF4-FFF2-40B4-BE49-F238E27FC236}">
                            <a16:creationId xmlns:a16="http://schemas.microsoft.com/office/drawing/2014/main" id="{BCC7FEF0-CE97-8AEB-6D46-279BEA735F39}"/>
                          </a:ext>
                        </a:extLst>
                      </p:cNvPr>
                      <p:cNvCxnSpPr>
                        <a:cxnSpLocks/>
                      </p:cNvCxnSpPr>
                      <p:nvPr userDrawn="1"/>
                    </p:nvCxnSpPr>
                    <p:spPr>
                      <a:xfrm>
                        <a:off x="-2969743" y="5295569"/>
                        <a:ext cx="0" cy="143123"/>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53" name="Rechte verbindingslijn 52">
                        <a:extLst>
                          <a:ext uri="{FF2B5EF4-FFF2-40B4-BE49-F238E27FC236}">
                            <a16:creationId xmlns:a16="http://schemas.microsoft.com/office/drawing/2014/main" id="{4192B5C9-9093-8497-2170-357569B9DD60}"/>
                          </a:ext>
                        </a:extLst>
                      </p:cNvPr>
                      <p:cNvCxnSpPr>
                        <a:cxnSpLocks/>
                      </p:cNvCxnSpPr>
                      <p:nvPr userDrawn="1"/>
                    </p:nvCxnSpPr>
                    <p:spPr>
                      <a:xfrm>
                        <a:off x="-3142021" y="5295569"/>
                        <a:ext cx="0" cy="143123"/>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sp>
                    <p:nvSpPr>
                      <p:cNvPr id="54" name="Rechthoek 53">
                        <a:extLst>
                          <a:ext uri="{FF2B5EF4-FFF2-40B4-BE49-F238E27FC236}">
                            <a16:creationId xmlns:a16="http://schemas.microsoft.com/office/drawing/2014/main" id="{6FF73FF3-1B38-1779-5DD4-29EAAF481C65}"/>
                          </a:ext>
                        </a:extLst>
                      </p:cNvPr>
                      <p:cNvSpPr/>
                      <p:nvPr userDrawn="1"/>
                    </p:nvSpPr>
                    <p:spPr>
                      <a:xfrm>
                        <a:off x="-3304719" y="4999319"/>
                        <a:ext cx="513811" cy="439373"/>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dirty="0" err="1">
                          <a:ln>
                            <a:noFill/>
                          </a:ln>
                          <a:solidFill>
                            <a:srgbClr val="001935"/>
                          </a:solidFill>
                          <a:effectLst/>
                          <a:uLnTx/>
                          <a:uFillTx/>
                          <a:latin typeface="Calibri" panose="020F0502020204030204" pitchFamily="34" charset="0"/>
                          <a:ea typeface="+mn-ea"/>
                          <a:cs typeface="Calibri" panose="020F0502020204030204" pitchFamily="34" charset="0"/>
                        </a:endParaRPr>
                      </a:p>
                    </p:txBody>
                  </p:sp>
                </p:grpSp>
                <p:sp>
                  <p:nvSpPr>
                    <p:cNvPr id="49" name="Pijl: rechts 48">
                      <a:extLst>
                        <a:ext uri="{FF2B5EF4-FFF2-40B4-BE49-F238E27FC236}">
                          <a16:creationId xmlns:a16="http://schemas.microsoft.com/office/drawing/2014/main" id="{7CEBEBA2-4A3E-1C43-37D1-2D3EC8210B8B}"/>
                        </a:ext>
                      </a:extLst>
                    </p:cNvPr>
                    <p:cNvSpPr/>
                    <p:nvPr userDrawn="1"/>
                  </p:nvSpPr>
                  <p:spPr>
                    <a:xfrm rot="16200000">
                      <a:off x="-2415001" y="4945522"/>
                      <a:ext cx="278551" cy="267618"/>
                    </a:xfrm>
                    <a:prstGeom prst="rightArrow">
                      <a:avLst>
                        <a:gd name="adj1" fmla="val 25329"/>
                        <a:gd name="adj2" fmla="val 63628"/>
                      </a:avLst>
                    </a:prstGeom>
                    <a:solidFill>
                      <a:srgbClr val="4A7DB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46" name="Tekstvak 45">
                    <a:extLst>
                      <a:ext uri="{FF2B5EF4-FFF2-40B4-BE49-F238E27FC236}">
                        <a16:creationId xmlns:a16="http://schemas.microsoft.com/office/drawing/2014/main" id="{7EA98A13-F815-9708-2E6F-86A7EAF0ADDB}"/>
                      </a:ext>
                    </a:extLst>
                  </p:cNvPr>
                  <p:cNvSpPr txBox="1"/>
                  <p:nvPr userDrawn="1"/>
                </p:nvSpPr>
                <p:spPr>
                  <a:xfrm>
                    <a:off x="-2099568" y="5460793"/>
                    <a:ext cx="572112" cy="209757"/>
                  </a:xfrm>
                  <a:prstGeom prst="rect">
                    <a:avLst/>
                  </a:prstGeom>
                  <a:noFill/>
                </p:spPr>
                <p:txBody>
                  <a:bodyPr wrap="square" lIns="0" tIns="0" rIns="0" bIns="0" rtlCol="0" anchor="ctr">
                    <a:noAutofit/>
                  </a:bodyPr>
                  <a:lstStyle/>
                  <a:p>
                    <a:pPr marL="0" marR="0" lvl="0" indent="0" algn="ctr"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Hieronder invoegen</a:t>
                    </a:r>
                  </a:p>
                </p:txBody>
              </p:sp>
            </p:grpSp>
            <p:grpSp>
              <p:nvGrpSpPr>
                <p:cNvPr id="23" name="Groep 22">
                  <a:extLst>
                    <a:ext uri="{FF2B5EF4-FFF2-40B4-BE49-F238E27FC236}">
                      <a16:creationId xmlns:a16="http://schemas.microsoft.com/office/drawing/2014/main" id="{7A0B5EE6-EC7E-1A98-E276-A276401A6CEE}"/>
                    </a:ext>
                  </a:extLst>
                </p:cNvPr>
                <p:cNvGrpSpPr/>
                <p:nvPr userDrawn="1"/>
              </p:nvGrpSpPr>
              <p:grpSpPr>
                <a:xfrm>
                  <a:off x="-1497156" y="5039725"/>
                  <a:ext cx="572112" cy="630825"/>
                  <a:chOff x="-1501387" y="5039725"/>
                  <a:chExt cx="572112" cy="630825"/>
                </a:xfrm>
              </p:grpSpPr>
              <p:grpSp>
                <p:nvGrpSpPr>
                  <p:cNvPr id="35" name="Groep 34">
                    <a:extLst>
                      <a:ext uri="{FF2B5EF4-FFF2-40B4-BE49-F238E27FC236}">
                        <a16:creationId xmlns:a16="http://schemas.microsoft.com/office/drawing/2014/main" id="{03D183F1-F470-C523-F32E-915D85A86890}"/>
                      </a:ext>
                    </a:extLst>
                  </p:cNvPr>
                  <p:cNvGrpSpPr/>
                  <p:nvPr userDrawn="1"/>
                </p:nvGrpSpPr>
                <p:grpSpPr>
                  <a:xfrm rot="10800000">
                    <a:off x="-1453772" y="5039725"/>
                    <a:ext cx="426738" cy="332849"/>
                    <a:chOff x="-2542179" y="4996586"/>
                    <a:chExt cx="566814" cy="442106"/>
                  </a:xfrm>
                </p:grpSpPr>
                <p:sp>
                  <p:nvSpPr>
                    <p:cNvPr id="37" name="Rechthoek 36">
                      <a:extLst>
                        <a:ext uri="{FF2B5EF4-FFF2-40B4-BE49-F238E27FC236}">
                          <a16:creationId xmlns:a16="http://schemas.microsoft.com/office/drawing/2014/main" id="{C55C1CE2-1466-A3D2-6223-CAE6E8B5A2B5}"/>
                        </a:ext>
                      </a:extLst>
                    </p:cNvPr>
                    <p:cNvSpPr/>
                    <p:nvPr userDrawn="1"/>
                  </p:nvSpPr>
                  <p:spPr>
                    <a:xfrm>
                      <a:off x="-2375154" y="4996588"/>
                      <a:ext cx="165824" cy="435881"/>
                    </a:xfrm>
                    <a:prstGeom prst="rect">
                      <a:avLst/>
                    </a:prstGeom>
                    <a:solidFill>
                      <a:srgbClr val="C3D6E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dirty="0" err="1">
                        <a:ln>
                          <a:noFill/>
                        </a:ln>
                        <a:solidFill>
                          <a:srgbClr val="FFFFFF"/>
                        </a:solidFill>
                        <a:effectLst/>
                        <a:uLnTx/>
                        <a:uFillTx/>
                        <a:latin typeface="Roboto Serif UltraCondensed"/>
                        <a:ea typeface="+mn-ea"/>
                        <a:cs typeface="+mn-cs"/>
                      </a:endParaRPr>
                    </a:p>
                  </p:txBody>
                </p:sp>
                <p:grpSp>
                  <p:nvGrpSpPr>
                    <p:cNvPr id="38" name="Groep 37">
                      <a:extLst>
                        <a:ext uri="{FF2B5EF4-FFF2-40B4-BE49-F238E27FC236}">
                          <a16:creationId xmlns:a16="http://schemas.microsoft.com/office/drawing/2014/main" id="{DB94173F-25B7-BDA5-6513-BAD32E3E9590}"/>
                        </a:ext>
                      </a:extLst>
                    </p:cNvPr>
                    <p:cNvGrpSpPr/>
                    <p:nvPr userDrawn="1"/>
                  </p:nvGrpSpPr>
                  <p:grpSpPr>
                    <a:xfrm>
                      <a:off x="-2542179" y="4996586"/>
                      <a:ext cx="516836" cy="442106"/>
                      <a:chOff x="-3307744" y="4996586"/>
                      <a:chExt cx="516836" cy="442106"/>
                    </a:xfrm>
                  </p:grpSpPr>
                  <p:cxnSp>
                    <p:nvCxnSpPr>
                      <p:cNvPr id="40" name="Rechte verbindingslijn 39">
                        <a:extLst>
                          <a:ext uri="{FF2B5EF4-FFF2-40B4-BE49-F238E27FC236}">
                            <a16:creationId xmlns:a16="http://schemas.microsoft.com/office/drawing/2014/main" id="{66E54733-51B8-18D1-37CB-723184149262}"/>
                          </a:ext>
                        </a:extLst>
                      </p:cNvPr>
                      <p:cNvCxnSpPr>
                        <a:cxnSpLocks/>
                      </p:cNvCxnSpPr>
                      <p:nvPr userDrawn="1"/>
                    </p:nvCxnSpPr>
                    <p:spPr>
                      <a:xfrm rot="10800000" flipH="1">
                        <a:off x="-3307744" y="5141843"/>
                        <a:ext cx="162288"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41" name="Rechte verbindingslijn 40">
                        <a:extLst>
                          <a:ext uri="{FF2B5EF4-FFF2-40B4-BE49-F238E27FC236}">
                            <a16:creationId xmlns:a16="http://schemas.microsoft.com/office/drawing/2014/main" id="{CC081A54-0EF4-00B8-EC93-33360F6610B4}"/>
                          </a:ext>
                        </a:extLst>
                      </p:cNvPr>
                      <p:cNvCxnSpPr>
                        <a:cxnSpLocks/>
                      </p:cNvCxnSpPr>
                      <p:nvPr userDrawn="1"/>
                    </p:nvCxnSpPr>
                    <p:spPr>
                      <a:xfrm rot="10800000" flipH="1">
                        <a:off x="-3307744" y="5290267"/>
                        <a:ext cx="16702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42" name="Rechte verbindingslijn 41">
                        <a:extLst>
                          <a:ext uri="{FF2B5EF4-FFF2-40B4-BE49-F238E27FC236}">
                            <a16:creationId xmlns:a16="http://schemas.microsoft.com/office/drawing/2014/main" id="{5393C639-D433-7C46-B429-11D74F89F8A1}"/>
                          </a:ext>
                        </a:extLst>
                      </p:cNvPr>
                      <p:cNvCxnSpPr>
                        <a:cxnSpLocks/>
                      </p:cNvCxnSpPr>
                      <p:nvPr userDrawn="1"/>
                    </p:nvCxnSpPr>
                    <p:spPr>
                      <a:xfrm rot="10800000" flipV="1">
                        <a:off x="-2969743" y="5001324"/>
                        <a:ext cx="0" cy="437367"/>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43" name="Rechte verbindingslijn 42">
                        <a:extLst>
                          <a:ext uri="{FF2B5EF4-FFF2-40B4-BE49-F238E27FC236}">
                            <a16:creationId xmlns:a16="http://schemas.microsoft.com/office/drawing/2014/main" id="{9068DC0A-F711-38B7-9DFE-16871B1B0B72}"/>
                          </a:ext>
                        </a:extLst>
                      </p:cNvPr>
                      <p:cNvCxnSpPr>
                        <a:cxnSpLocks/>
                      </p:cNvCxnSpPr>
                      <p:nvPr userDrawn="1"/>
                    </p:nvCxnSpPr>
                    <p:spPr>
                      <a:xfrm rot="10800000" flipV="1">
                        <a:off x="-3142021" y="4996586"/>
                        <a:ext cx="0" cy="442105"/>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sp>
                    <p:nvSpPr>
                      <p:cNvPr id="44" name="Rechthoek 43">
                        <a:extLst>
                          <a:ext uri="{FF2B5EF4-FFF2-40B4-BE49-F238E27FC236}">
                            <a16:creationId xmlns:a16="http://schemas.microsoft.com/office/drawing/2014/main" id="{6FE27769-532F-10ED-A57E-933227A73F7D}"/>
                          </a:ext>
                        </a:extLst>
                      </p:cNvPr>
                      <p:cNvSpPr/>
                      <p:nvPr userDrawn="1"/>
                    </p:nvSpPr>
                    <p:spPr>
                      <a:xfrm>
                        <a:off x="-3304719" y="4999319"/>
                        <a:ext cx="513811" cy="439373"/>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dirty="0" err="1">
                          <a:ln>
                            <a:noFill/>
                          </a:ln>
                          <a:solidFill>
                            <a:srgbClr val="001935"/>
                          </a:solidFill>
                          <a:effectLst/>
                          <a:uLnTx/>
                          <a:uFillTx/>
                          <a:latin typeface="Calibri" panose="020F0502020204030204" pitchFamily="34" charset="0"/>
                          <a:ea typeface="+mn-ea"/>
                          <a:cs typeface="Calibri" panose="020F0502020204030204" pitchFamily="34" charset="0"/>
                        </a:endParaRPr>
                      </a:p>
                    </p:txBody>
                  </p:sp>
                </p:grpSp>
                <p:sp>
                  <p:nvSpPr>
                    <p:cNvPr id="39" name="Pijl: rechts 38">
                      <a:extLst>
                        <a:ext uri="{FF2B5EF4-FFF2-40B4-BE49-F238E27FC236}">
                          <a16:creationId xmlns:a16="http://schemas.microsoft.com/office/drawing/2014/main" id="{68DB004D-6A58-36D9-0739-48A0E97C744D}"/>
                        </a:ext>
                      </a:extLst>
                    </p:cNvPr>
                    <p:cNvSpPr/>
                    <p:nvPr userDrawn="1"/>
                  </p:nvSpPr>
                  <p:spPr>
                    <a:xfrm>
                      <a:off x="-2253916" y="5077408"/>
                      <a:ext cx="278551" cy="267618"/>
                    </a:xfrm>
                    <a:prstGeom prst="rightArrow">
                      <a:avLst>
                        <a:gd name="adj1" fmla="val 25329"/>
                        <a:gd name="adj2" fmla="val 63628"/>
                      </a:avLst>
                    </a:prstGeom>
                    <a:solidFill>
                      <a:srgbClr val="4A7DB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36" name="Tekstvak 35">
                    <a:extLst>
                      <a:ext uri="{FF2B5EF4-FFF2-40B4-BE49-F238E27FC236}">
                        <a16:creationId xmlns:a16="http://schemas.microsoft.com/office/drawing/2014/main" id="{25DD116C-40FE-9989-F3CF-A82ED3CC579E}"/>
                      </a:ext>
                    </a:extLst>
                  </p:cNvPr>
                  <p:cNvSpPr txBox="1"/>
                  <p:nvPr userDrawn="1"/>
                </p:nvSpPr>
                <p:spPr>
                  <a:xfrm>
                    <a:off x="-1501387" y="5460793"/>
                    <a:ext cx="572112" cy="209757"/>
                  </a:xfrm>
                  <a:prstGeom prst="rect">
                    <a:avLst/>
                  </a:prstGeom>
                  <a:noFill/>
                </p:spPr>
                <p:txBody>
                  <a:bodyPr wrap="square" lIns="0" tIns="0" rIns="0" bIns="0" rtlCol="0" anchor="ctr">
                    <a:noAutofit/>
                  </a:bodyPr>
                  <a:lstStyle/>
                  <a:p>
                    <a:pPr marL="0" marR="0" lvl="0" indent="0" algn="ctr"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Links invoegen</a:t>
                    </a:r>
                  </a:p>
                </p:txBody>
              </p:sp>
            </p:grpSp>
            <p:grpSp>
              <p:nvGrpSpPr>
                <p:cNvPr id="24" name="Groep 23">
                  <a:extLst>
                    <a:ext uri="{FF2B5EF4-FFF2-40B4-BE49-F238E27FC236}">
                      <a16:creationId xmlns:a16="http://schemas.microsoft.com/office/drawing/2014/main" id="{70BE6CE3-8051-F329-D2DC-D3C8E73DBB63}"/>
                    </a:ext>
                  </a:extLst>
                </p:cNvPr>
                <p:cNvGrpSpPr/>
                <p:nvPr userDrawn="1"/>
              </p:nvGrpSpPr>
              <p:grpSpPr>
                <a:xfrm>
                  <a:off x="-973743" y="5039725"/>
                  <a:ext cx="572112" cy="630825"/>
                  <a:chOff x="-961551" y="5039725"/>
                  <a:chExt cx="572112" cy="630825"/>
                </a:xfrm>
              </p:grpSpPr>
              <p:grpSp>
                <p:nvGrpSpPr>
                  <p:cNvPr id="25" name="Groep 24">
                    <a:extLst>
                      <a:ext uri="{FF2B5EF4-FFF2-40B4-BE49-F238E27FC236}">
                        <a16:creationId xmlns:a16="http://schemas.microsoft.com/office/drawing/2014/main" id="{402D0318-D70B-5B89-96DB-E0F9E7D984B3}"/>
                      </a:ext>
                    </a:extLst>
                  </p:cNvPr>
                  <p:cNvGrpSpPr/>
                  <p:nvPr userDrawn="1"/>
                </p:nvGrpSpPr>
                <p:grpSpPr>
                  <a:xfrm rot="10800000" flipH="1">
                    <a:off x="-868825" y="5039725"/>
                    <a:ext cx="426738" cy="332849"/>
                    <a:chOff x="-2542179" y="4996586"/>
                    <a:chExt cx="566814" cy="442106"/>
                  </a:xfrm>
                </p:grpSpPr>
                <p:sp>
                  <p:nvSpPr>
                    <p:cNvPr id="27" name="Rechthoek 26">
                      <a:extLst>
                        <a:ext uri="{FF2B5EF4-FFF2-40B4-BE49-F238E27FC236}">
                          <a16:creationId xmlns:a16="http://schemas.microsoft.com/office/drawing/2014/main" id="{4D845299-F452-BBDE-9A91-F052533DA85C}"/>
                        </a:ext>
                      </a:extLst>
                    </p:cNvPr>
                    <p:cNvSpPr/>
                    <p:nvPr userDrawn="1"/>
                  </p:nvSpPr>
                  <p:spPr>
                    <a:xfrm>
                      <a:off x="-2375154" y="4996588"/>
                      <a:ext cx="165824" cy="435881"/>
                    </a:xfrm>
                    <a:prstGeom prst="rect">
                      <a:avLst/>
                    </a:prstGeom>
                    <a:solidFill>
                      <a:srgbClr val="C3D6E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dirty="0" err="1">
                        <a:ln>
                          <a:noFill/>
                        </a:ln>
                        <a:solidFill>
                          <a:srgbClr val="FFFFFF"/>
                        </a:solidFill>
                        <a:effectLst/>
                        <a:uLnTx/>
                        <a:uFillTx/>
                        <a:latin typeface="Roboto Serif UltraCondensed"/>
                        <a:ea typeface="+mn-ea"/>
                        <a:cs typeface="+mn-cs"/>
                      </a:endParaRPr>
                    </a:p>
                  </p:txBody>
                </p:sp>
                <p:grpSp>
                  <p:nvGrpSpPr>
                    <p:cNvPr id="28" name="Groep 27">
                      <a:extLst>
                        <a:ext uri="{FF2B5EF4-FFF2-40B4-BE49-F238E27FC236}">
                          <a16:creationId xmlns:a16="http://schemas.microsoft.com/office/drawing/2014/main" id="{D066C66A-2DA7-C9B8-1554-24A285C7664F}"/>
                        </a:ext>
                      </a:extLst>
                    </p:cNvPr>
                    <p:cNvGrpSpPr/>
                    <p:nvPr userDrawn="1"/>
                  </p:nvGrpSpPr>
                  <p:grpSpPr>
                    <a:xfrm>
                      <a:off x="-2542179" y="4996586"/>
                      <a:ext cx="516836" cy="442106"/>
                      <a:chOff x="-3307744" y="4996586"/>
                      <a:chExt cx="516836" cy="442106"/>
                    </a:xfrm>
                  </p:grpSpPr>
                  <p:cxnSp>
                    <p:nvCxnSpPr>
                      <p:cNvPr id="30" name="Rechte verbindingslijn 29">
                        <a:extLst>
                          <a:ext uri="{FF2B5EF4-FFF2-40B4-BE49-F238E27FC236}">
                            <a16:creationId xmlns:a16="http://schemas.microsoft.com/office/drawing/2014/main" id="{D00CDCC5-2BDC-3ADF-2FE7-D25C43261BC6}"/>
                          </a:ext>
                        </a:extLst>
                      </p:cNvPr>
                      <p:cNvCxnSpPr>
                        <a:cxnSpLocks/>
                      </p:cNvCxnSpPr>
                      <p:nvPr userDrawn="1"/>
                    </p:nvCxnSpPr>
                    <p:spPr>
                      <a:xfrm rot="10800000" flipH="1">
                        <a:off x="-3307744" y="5141843"/>
                        <a:ext cx="162288"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31" name="Rechte verbindingslijn 30">
                        <a:extLst>
                          <a:ext uri="{FF2B5EF4-FFF2-40B4-BE49-F238E27FC236}">
                            <a16:creationId xmlns:a16="http://schemas.microsoft.com/office/drawing/2014/main" id="{5C4DC258-FF0D-2F64-8FE0-9B64A0A7D6EF}"/>
                          </a:ext>
                        </a:extLst>
                      </p:cNvPr>
                      <p:cNvCxnSpPr>
                        <a:cxnSpLocks/>
                      </p:cNvCxnSpPr>
                      <p:nvPr userDrawn="1"/>
                    </p:nvCxnSpPr>
                    <p:spPr>
                      <a:xfrm rot="10800000" flipH="1">
                        <a:off x="-3307744" y="5290267"/>
                        <a:ext cx="167025" cy="0"/>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32" name="Rechte verbindingslijn 31">
                        <a:extLst>
                          <a:ext uri="{FF2B5EF4-FFF2-40B4-BE49-F238E27FC236}">
                            <a16:creationId xmlns:a16="http://schemas.microsoft.com/office/drawing/2014/main" id="{C6A01F53-B799-B03A-EC4D-9F5CF53E12CA}"/>
                          </a:ext>
                        </a:extLst>
                      </p:cNvPr>
                      <p:cNvCxnSpPr>
                        <a:cxnSpLocks/>
                      </p:cNvCxnSpPr>
                      <p:nvPr userDrawn="1"/>
                    </p:nvCxnSpPr>
                    <p:spPr>
                      <a:xfrm rot="10800000" flipV="1">
                        <a:off x="-2969743" y="5001324"/>
                        <a:ext cx="0" cy="437367"/>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cxnSp>
                    <p:nvCxnSpPr>
                      <p:cNvPr id="33" name="Rechte verbindingslijn 32">
                        <a:extLst>
                          <a:ext uri="{FF2B5EF4-FFF2-40B4-BE49-F238E27FC236}">
                            <a16:creationId xmlns:a16="http://schemas.microsoft.com/office/drawing/2014/main" id="{2F6B9C41-72F5-050F-4456-5CC469163108}"/>
                          </a:ext>
                        </a:extLst>
                      </p:cNvPr>
                      <p:cNvCxnSpPr>
                        <a:cxnSpLocks/>
                      </p:cNvCxnSpPr>
                      <p:nvPr userDrawn="1"/>
                    </p:nvCxnSpPr>
                    <p:spPr>
                      <a:xfrm rot="10800000" flipV="1">
                        <a:off x="-3142021" y="4996586"/>
                        <a:ext cx="0" cy="442105"/>
                      </a:xfrm>
                      <a:prstGeom prst="line">
                        <a:avLst/>
                      </a:prstGeom>
                      <a:ln>
                        <a:solidFill>
                          <a:srgbClr val="817F7C"/>
                        </a:solidFill>
                      </a:ln>
                    </p:spPr>
                    <p:style>
                      <a:lnRef idx="1">
                        <a:schemeClr val="accent1"/>
                      </a:lnRef>
                      <a:fillRef idx="0">
                        <a:schemeClr val="accent1"/>
                      </a:fillRef>
                      <a:effectRef idx="0">
                        <a:schemeClr val="accent1"/>
                      </a:effectRef>
                      <a:fontRef idx="minor">
                        <a:schemeClr val="tx1"/>
                      </a:fontRef>
                    </p:style>
                  </p:cxnSp>
                  <p:sp>
                    <p:nvSpPr>
                      <p:cNvPr id="34" name="Rechthoek 33">
                        <a:extLst>
                          <a:ext uri="{FF2B5EF4-FFF2-40B4-BE49-F238E27FC236}">
                            <a16:creationId xmlns:a16="http://schemas.microsoft.com/office/drawing/2014/main" id="{03DAE33A-C09A-E896-A211-100B0B491FD7}"/>
                          </a:ext>
                        </a:extLst>
                      </p:cNvPr>
                      <p:cNvSpPr/>
                      <p:nvPr userDrawn="1"/>
                    </p:nvSpPr>
                    <p:spPr>
                      <a:xfrm>
                        <a:off x="-3304719" y="4999319"/>
                        <a:ext cx="513811" cy="439373"/>
                      </a:xfrm>
                      <a:prstGeom prst="rect">
                        <a:avLst/>
                      </a:prstGeom>
                      <a:noFill/>
                      <a:ln w="12700">
                        <a:solidFill>
                          <a:srgbClr val="6C6C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dirty="0" err="1">
                          <a:ln>
                            <a:noFill/>
                          </a:ln>
                          <a:solidFill>
                            <a:srgbClr val="001935"/>
                          </a:solidFill>
                          <a:effectLst/>
                          <a:uLnTx/>
                          <a:uFillTx/>
                          <a:latin typeface="Calibri" panose="020F0502020204030204" pitchFamily="34" charset="0"/>
                          <a:ea typeface="+mn-ea"/>
                          <a:cs typeface="Calibri" panose="020F0502020204030204" pitchFamily="34" charset="0"/>
                        </a:endParaRPr>
                      </a:p>
                    </p:txBody>
                  </p:sp>
                </p:grpSp>
                <p:sp>
                  <p:nvSpPr>
                    <p:cNvPr id="29" name="Pijl: rechts 28">
                      <a:extLst>
                        <a:ext uri="{FF2B5EF4-FFF2-40B4-BE49-F238E27FC236}">
                          <a16:creationId xmlns:a16="http://schemas.microsoft.com/office/drawing/2014/main" id="{D44A4BD5-6977-FC62-4789-5FF22C4D7DF8}"/>
                        </a:ext>
                      </a:extLst>
                    </p:cNvPr>
                    <p:cNvSpPr/>
                    <p:nvPr userDrawn="1"/>
                  </p:nvSpPr>
                  <p:spPr>
                    <a:xfrm>
                      <a:off x="-2253916" y="5077408"/>
                      <a:ext cx="278551" cy="267618"/>
                    </a:xfrm>
                    <a:prstGeom prst="rightArrow">
                      <a:avLst>
                        <a:gd name="adj1" fmla="val 25329"/>
                        <a:gd name="adj2" fmla="val 63628"/>
                      </a:avLst>
                    </a:prstGeom>
                    <a:solidFill>
                      <a:srgbClr val="4A7DB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26" name="Tekstvak 25">
                    <a:extLst>
                      <a:ext uri="{FF2B5EF4-FFF2-40B4-BE49-F238E27FC236}">
                        <a16:creationId xmlns:a16="http://schemas.microsoft.com/office/drawing/2014/main" id="{2E6FC679-41B8-0990-FE7F-FDFAF59F6C53}"/>
                      </a:ext>
                    </a:extLst>
                  </p:cNvPr>
                  <p:cNvSpPr txBox="1"/>
                  <p:nvPr userDrawn="1"/>
                </p:nvSpPr>
                <p:spPr>
                  <a:xfrm>
                    <a:off x="-961551" y="5460793"/>
                    <a:ext cx="572112" cy="209757"/>
                  </a:xfrm>
                  <a:prstGeom prst="rect">
                    <a:avLst/>
                  </a:prstGeom>
                  <a:noFill/>
                </p:spPr>
                <p:txBody>
                  <a:bodyPr wrap="square" lIns="0" tIns="0" rIns="0" bIns="0" rtlCol="0" anchor="ctr">
                    <a:noAutofit/>
                  </a:bodyPr>
                  <a:lstStyle/>
                  <a:p>
                    <a:pPr marL="0" marR="0" lvl="0" indent="0" algn="ctr"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Rechts invoegen</a:t>
                    </a:r>
                  </a:p>
                </p:txBody>
              </p:sp>
            </p:grpSp>
          </p:grpSp>
        </p:grpSp>
      </p:grpSp>
      <p:sp>
        <p:nvSpPr>
          <p:cNvPr id="105" name="Tijdelijke aanduiding voor afbeelding 40">
            <a:extLst>
              <a:ext uri="{FF2B5EF4-FFF2-40B4-BE49-F238E27FC236}">
                <a16:creationId xmlns:a16="http://schemas.microsoft.com/office/drawing/2014/main" id="{76F816CE-5F70-6B45-7E14-E2682A37DA1E}"/>
              </a:ext>
            </a:extLst>
          </p:cNvPr>
          <p:cNvSpPr>
            <a:spLocks noGrp="1"/>
          </p:cNvSpPr>
          <p:nvPr>
            <p:ph type="pic" sz="quarter" idx="17" hasCustomPrompt="1"/>
          </p:nvPr>
        </p:nvSpPr>
        <p:spPr>
          <a:xfrm>
            <a:off x="9771763" y="274013"/>
            <a:ext cx="1688400" cy="435600"/>
          </a:xfrm>
          <a:noFill/>
          <a:ln>
            <a:noFill/>
          </a:ln>
        </p:spPr>
        <p:txBody>
          <a:bodyPr lIns="180000" rIns="180000" bIns="0" anchor="ctr" anchorCtr="0"/>
          <a:lstStyle>
            <a:lvl1pPr marL="0" indent="0" algn="ctr">
              <a:lnSpc>
                <a:spcPct val="75000"/>
              </a:lnSpc>
              <a:spcBef>
                <a:spcPts val="100"/>
              </a:spcBef>
              <a:spcAft>
                <a:spcPts val="100"/>
              </a:spcAft>
              <a:buNone/>
              <a:defRPr sz="800" i="1" baseline="0">
                <a:solidFill>
                  <a:schemeClr val="bg1">
                    <a:lumMod val="50000"/>
                  </a:schemeClr>
                </a:solidFill>
              </a:defRPr>
            </a:lvl1pPr>
          </a:lstStyle>
          <a:p>
            <a:r>
              <a:rPr lang="nl-NL" noProof="0"/>
              <a:t>Klik op het onderstaand pictogram om een logo in te voegen</a:t>
            </a:r>
          </a:p>
        </p:txBody>
      </p:sp>
    </p:spTree>
    <p:extLst>
      <p:ext uri="{BB962C8B-B14F-4D97-AF65-F5344CB8AC3E}">
        <p14:creationId xmlns:p14="http://schemas.microsoft.com/office/powerpoint/2010/main" val="13882760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xmlns:a16="http://schemas.microsoft.com/office/drawing/2014/main">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ekst + afbeelding (S)">
    <p:spTree>
      <p:nvGrpSpPr>
        <p:cNvPr id="1" name=""/>
        <p:cNvGrpSpPr/>
        <p:nvPr/>
      </p:nvGrpSpPr>
      <p:grpSpPr>
        <a:xfrm>
          <a:off x="0" y="0"/>
          <a:ext cx="0" cy="0"/>
          <a:chOff x="0" y="0"/>
          <a:chExt cx="0" cy="0"/>
        </a:xfrm>
      </p:grpSpPr>
      <p:sp>
        <p:nvSpPr>
          <p:cNvPr id="18" name="Rechthoek 17">
            <a:extLst>
              <a:ext uri="{FF2B5EF4-FFF2-40B4-BE49-F238E27FC236}">
                <a16:creationId xmlns:a16="http://schemas.microsoft.com/office/drawing/2014/main" id="{1E5507FD-CDC5-6AEF-355D-CD0566B0606E}"/>
              </a:ext>
            </a:extLst>
          </p:cNvPr>
          <p:cNvSpPr/>
          <p:nvPr userDrawn="1"/>
        </p:nvSpPr>
        <p:spPr>
          <a:xfrm>
            <a:off x="9397218" y="0"/>
            <a:ext cx="2794782" cy="1025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dirty="0" err="1"/>
          </a:p>
        </p:txBody>
      </p:sp>
      <p:sp>
        <p:nvSpPr>
          <p:cNvPr id="16" name="Rechthoek 15">
            <a:extLst>
              <a:ext uri="{FF2B5EF4-FFF2-40B4-BE49-F238E27FC236}">
                <a16:creationId xmlns:a16="http://schemas.microsoft.com/office/drawing/2014/main" id="{22A48277-404F-F5B5-785D-213F5D8C5B6E}"/>
              </a:ext>
            </a:extLst>
          </p:cNvPr>
          <p:cNvSpPr/>
          <p:nvPr userDrawn="1"/>
        </p:nvSpPr>
        <p:spPr>
          <a:xfrm>
            <a:off x="10556111" y="5832475"/>
            <a:ext cx="1635889" cy="1025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dirty="0" err="1"/>
          </a:p>
        </p:txBody>
      </p:sp>
      <p:sp>
        <p:nvSpPr>
          <p:cNvPr id="11" name="Tijdelijke aanduiding voor afbeelding 10">
            <a:extLst>
              <a:ext uri="{FF2B5EF4-FFF2-40B4-BE49-F238E27FC236}">
                <a16:creationId xmlns:a16="http://schemas.microsoft.com/office/drawing/2014/main" id="{06FB4C11-EF91-E3C6-8649-7F38A1EEC6B0}"/>
              </a:ext>
            </a:extLst>
          </p:cNvPr>
          <p:cNvSpPr>
            <a:spLocks noGrp="1"/>
          </p:cNvSpPr>
          <p:nvPr>
            <p:ph type="pic" sz="quarter" idx="13" hasCustomPrompt="1"/>
          </p:nvPr>
        </p:nvSpPr>
        <p:spPr>
          <a:xfrm>
            <a:off x="6060199" y="0"/>
            <a:ext cx="6131800" cy="6858000"/>
          </a:xfrm>
          <a:custGeom>
            <a:avLst/>
            <a:gdLst>
              <a:gd name="connsiteX0" fmla="*/ 3725395 w 6131800"/>
              <a:gd name="connsiteY0" fmla="*/ 0 h 6858000"/>
              <a:gd name="connsiteX1" fmla="*/ 5584835 w 6131800"/>
              <a:gd name="connsiteY1" fmla="*/ 0 h 6858000"/>
              <a:gd name="connsiteX2" fmla="*/ 6131800 w 6131800"/>
              <a:gd name="connsiteY2" fmla="*/ 0 h 6858000"/>
              <a:gd name="connsiteX3" fmla="*/ 6131800 w 6131800"/>
              <a:gd name="connsiteY3" fmla="*/ 6858000 h 6858000"/>
              <a:gd name="connsiteX4" fmla="*/ 5584835 w 6131800"/>
              <a:gd name="connsiteY4" fmla="*/ 6858000 h 6858000"/>
              <a:gd name="connsiteX5" fmla="*/ 3725395 w 6131800"/>
              <a:gd name="connsiteY5" fmla="*/ 6858000 h 6858000"/>
              <a:gd name="connsiteX6" fmla="*/ 3725395 w 6131800"/>
              <a:gd name="connsiteY6" fmla="*/ 6857600 h 6858000"/>
              <a:gd name="connsiteX7" fmla="*/ 0 w 6131800"/>
              <a:gd name="connsiteY7" fmla="*/ 6857600 h 6858000"/>
              <a:gd name="connsiteX8" fmla="*/ 3725395 w 6131800"/>
              <a:gd name="connsiteY8" fmla="*/ 516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131800" h="6858000">
                <a:moveTo>
                  <a:pt x="3725395" y="0"/>
                </a:moveTo>
                <a:lnTo>
                  <a:pt x="5584835" y="0"/>
                </a:lnTo>
                <a:lnTo>
                  <a:pt x="6131800" y="0"/>
                </a:lnTo>
                <a:lnTo>
                  <a:pt x="6131800" y="6858000"/>
                </a:lnTo>
                <a:lnTo>
                  <a:pt x="5584835" y="6858000"/>
                </a:lnTo>
                <a:lnTo>
                  <a:pt x="3725395" y="6858000"/>
                </a:lnTo>
                <a:lnTo>
                  <a:pt x="3725395" y="6857600"/>
                </a:lnTo>
                <a:lnTo>
                  <a:pt x="0" y="6857600"/>
                </a:lnTo>
                <a:lnTo>
                  <a:pt x="3725395" y="5167"/>
                </a:lnTo>
                <a:close/>
              </a:path>
            </a:pathLst>
          </a:custGeom>
          <a:solidFill>
            <a:schemeClr val="bg1">
              <a:lumMod val="95000"/>
            </a:schemeClr>
          </a:solidFill>
        </p:spPr>
        <p:txBody>
          <a:bodyPr wrap="square" lIns="360000" tIns="0" rIns="720000" bIns="1260000" anchor="ctr" anchorCtr="0">
            <a:noAutofit/>
          </a:bodyPr>
          <a:lstStyle>
            <a:lvl1pPr marL="0" indent="0" algn="r">
              <a:lnSpc>
                <a:spcPct val="100000"/>
              </a:lnSpc>
              <a:spcBef>
                <a:spcPts val="0"/>
              </a:spcBef>
              <a:spcAft>
                <a:spcPts val="0"/>
              </a:spcAft>
              <a:buNone/>
              <a:defRPr sz="1200" i="1">
                <a:solidFill>
                  <a:schemeClr val="bg1">
                    <a:lumMod val="50000"/>
                  </a:schemeClr>
                </a:solidFill>
              </a:defRPr>
            </a:lvl1pPr>
          </a:lstStyle>
          <a:p>
            <a:r>
              <a:rPr lang="nl-NL" dirty="0"/>
              <a:t>Selecteer dit kader, ga naar ‘Slidebuilder’, </a:t>
            </a:r>
            <a:br>
              <a:rPr lang="nl-NL" dirty="0"/>
            </a:br>
            <a:r>
              <a:rPr lang="nl-NL" dirty="0"/>
              <a:t>klik op ‘Afbeeldingen’, selecteer een afbeelding en klik op ‘Invoegen’.</a:t>
            </a:r>
          </a:p>
        </p:txBody>
      </p:sp>
      <p:sp>
        <p:nvSpPr>
          <p:cNvPr id="3" name="Tijdelijke aanduiding voor verticale tekst 2">
            <a:extLst>
              <a:ext uri="{FF2B5EF4-FFF2-40B4-BE49-F238E27FC236}">
                <a16:creationId xmlns:a16="http://schemas.microsoft.com/office/drawing/2014/main" id="{3B184817-515D-4870-8CED-0DECE6FF2FC8}"/>
              </a:ext>
            </a:extLst>
          </p:cNvPr>
          <p:cNvSpPr>
            <a:spLocks noGrp="1"/>
          </p:cNvSpPr>
          <p:nvPr>
            <p:ph type="body" orient="vert" idx="1" hasCustomPrompt="1"/>
          </p:nvPr>
        </p:nvSpPr>
        <p:spPr>
          <a:xfrm>
            <a:off x="720001" y="1593488"/>
            <a:ext cx="5340199" cy="4237200"/>
          </a:xfrm>
        </p:spPr>
        <p:txBody>
          <a:bodyPr vert="horz"/>
          <a:lstStyle>
            <a:lvl1pPr>
              <a:defRPr/>
            </a:lvl1pPr>
            <a:lvl2pPr>
              <a:defRPr/>
            </a:lvl2pPr>
            <a:lvl3pPr>
              <a:defRPr/>
            </a:lvl3pPr>
            <a:lvl4pPr>
              <a:defRPr/>
            </a:lvl4pPr>
            <a:lvl5pPr>
              <a:defRPr/>
            </a:lvl5pPr>
            <a:lvl6pPr>
              <a:defRPr/>
            </a:lvl6pPr>
            <a:lvl7pPr>
              <a:defRPr/>
            </a:lvl7pPr>
            <a:lvl8pPr>
              <a:defRPr/>
            </a:lvl8pPr>
            <a:lvl9pPr>
              <a:defRPr/>
            </a:lvl9p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Subtitel #1</a:t>
            </a:r>
          </a:p>
          <a:p>
            <a:pPr lvl="5"/>
            <a:r>
              <a:rPr lang="nl-NL" noProof="0" dirty="0"/>
              <a:t>Alt. subtitel #2</a:t>
            </a:r>
          </a:p>
          <a:p>
            <a:pPr lvl="6"/>
            <a:r>
              <a:rPr lang="nl-NL" noProof="0" dirty="0"/>
              <a:t>Numerieke </a:t>
            </a:r>
            <a:r>
              <a:rPr lang="nl-NL" noProof="0" dirty="0" err="1"/>
              <a:t>bullet</a:t>
            </a:r>
            <a:endParaRPr lang="nl-NL" noProof="0" dirty="0"/>
          </a:p>
          <a:p>
            <a:pPr lvl="7"/>
            <a:r>
              <a:rPr lang="nl-NL" noProof="0" dirty="0"/>
              <a:t>Alfabetische </a:t>
            </a:r>
            <a:r>
              <a:rPr lang="nl-NL" noProof="0" dirty="0" err="1"/>
              <a:t>bullet</a:t>
            </a:r>
            <a:endParaRPr lang="nl-NL" noProof="0" dirty="0"/>
          </a:p>
          <a:p>
            <a:pPr lvl="8"/>
            <a:r>
              <a:rPr lang="nl-NL" noProof="0" dirty="0"/>
              <a:t>Bronvermelding</a:t>
            </a:r>
          </a:p>
        </p:txBody>
      </p:sp>
      <p:sp>
        <p:nvSpPr>
          <p:cNvPr id="13" name="Titel 12">
            <a:extLst>
              <a:ext uri="{FF2B5EF4-FFF2-40B4-BE49-F238E27FC236}">
                <a16:creationId xmlns:a16="http://schemas.microsoft.com/office/drawing/2014/main" id="{E541B53C-EDA7-4445-8B1E-7C9991C20FEA}"/>
              </a:ext>
            </a:extLst>
          </p:cNvPr>
          <p:cNvSpPr>
            <a:spLocks noGrp="1"/>
          </p:cNvSpPr>
          <p:nvPr>
            <p:ph type="title" hasCustomPrompt="1"/>
          </p:nvPr>
        </p:nvSpPr>
        <p:spPr>
          <a:xfrm>
            <a:off x="720001" y="720000"/>
            <a:ext cx="7033120" cy="369025"/>
          </a:xfrm>
        </p:spPr>
        <p:txBody>
          <a:bodyPr/>
          <a:lstStyle/>
          <a:p>
            <a:r>
              <a:rPr lang="nl-NL" noProof="0" dirty="0"/>
              <a:t>Plaats hier je titel</a:t>
            </a:r>
            <a:endParaRPr lang="nl-NL" dirty="0"/>
          </a:p>
        </p:txBody>
      </p:sp>
      <p:sp>
        <p:nvSpPr>
          <p:cNvPr id="21" name="Rechthoek 20">
            <a:extLst>
              <a:ext uri="{FF2B5EF4-FFF2-40B4-BE49-F238E27FC236}">
                <a16:creationId xmlns:a16="http://schemas.microsoft.com/office/drawing/2014/main" id="{8778B65F-BF88-4C17-8B7E-1110F69AEE26}"/>
              </a:ext>
            </a:extLst>
          </p:cNvPr>
          <p:cNvSpPr/>
          <p:nvPr userDrawn="1"/>
        </p:nvSpPr>
        <p:spPr>
          <a:xfrm>
            <a:off x="0" y="-425941"/>
            <a:ext cx="2030877" cy="24622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p>
            <a:pPr lvl="0"/>
            <a:r>
              <a:rPr lang="nl-NL" sz="1600" b="0" cap="none" baseline="0" noProof="0" dirty="0">
                <a:solidFill>
                  <a:schemeClr val="accent1"/>
                </a:solidFill>
                <a:latin typeface="+mj-lt"/>
              </a:rPr>
              <a:t>Tekst + afbeelding (S)</a:t>
            </a:r>
          </a:p>
        </p:txBody>
      </p:sp>
      <p:sp>
        <p:nvSpPr>
          <p:cNvPr id="12" name="Tijdelijke aanduiding voor datum 11">
            <a:extLst>
              <a:ext uri="{FF2B5EF4-FFF2-40B4-BE49-F238E27FC236}">
                <a16:creationId xmlns:a16="http://schemas.microsoft.com/office/drawing/2014/main" id="{08BD7AC8-B3BC-05E3-F223-9E2E156D8136}"/>
              </a:ext>
            </a:extLst>
          </p:cNvPr>
          <p:cNvSpPr>
            <a:spLocks noGrp="1"/>
          </p:cNvSpPr>
          <p:nvPr>
            <p:ph type="dt" sz="half" idx="18"/>
          </p:nvPr>
        </p:nvSpPr>
        <p:spPr/>
        <p:txBody>
          <a:bodyPr/>
          <a:lstStyle/>
          <a:p>
            <a:fld id="{4D806E25-2285-4693-9EA8-7C480DF313DD}" type="datetime4">
              <a:rPr lang="nl-NL" smtClean="0"/>
              <a:t>6 mei 2026</a:t>
            </a:fld>
            <a:endParaRPr lang="nl-NL" dirty="0"/>
          </a:p>
        </p:txBody>
      </p:sp>
      <p:sp>
        <p:nvSpPr>
          <p:cNvPr id="15" name="Tijdelijke aanduiding voor voettekst 14">
            <a:extLst>
              <a:ext uri="{FF2B5EF4-FFF2-40B4-BE49-F238E27FC236}">
                <a16:creationId xmlns:a16="http://schemas.microsoft.com/office/drawing/2014/main" id="{444A4144-1F51-F5A5-6E6E-4D89756EDEF1}"/>
              </a:ext>
            </a:extLst>
          </p:cNvPr>
          <p:cNvSpPr>
            <a:spLocks noGrp="1"/>
          </p:cNvSpPr>
          <p:nvPr>
            <p:ph type="ftr" sz="quarter" idx="19"/>
          </p:nvPr>
        </p:nvSpPr>
        <p:spPr/>
        <p:txBody>
          <a:bodyPr/>
          <a:lstStyle>
            <a:lvl1pPr>
              <a:defRPr>
                <a:solidFill>
                  <a:schemeClr val="bg1"/>
                </a:solidFill>
              </a:defRPr>
            </a:lvl1pPr>
          </a:lstStyle>
          <a:p>
            <a:r>
              <a:rPr lang="nl-NL"/>
              <a:t>PVO  |  Voettekst</a:t>
            </a:r>
            <a:endParaRPr lang="nl-NL" dirty="0"/>
          </a:p>
        </p:txBody>
      </p:sp>
      <p:sp>
        <p:nvSpPr>
          <p:cNvPr id="17" name="Tijdelijke aanduiding voor dianummer 16">
            <a:extLst>
              <a:ext uri="{FF2B5EF4-FFF2-40B4-BE49-F238E27FC236}">
                <a16:creationId xmlns:a16="http://schemas.microsoft.com/office/drawing/2014/main" id="{D45F9BCE-981F-DDC6-BF4D-5D2933F0FDA4}"/>
              </a:ext>
            </a:extLst>
          </p:cNvPr>
          <p:cNvSpPr>
            <a:spLocks noGrp="1"/>
          </p:cNvSpPr>
          <p:nvPr>
            <p:ph type="sldNum" sz="quarter" idx="20"/>
          </p:nvPr>
        </p:nvSpPr>
        <p:spPr/>
        <p:txBody>
          <a:bodyPr/>
          <a:lstStyle>
            <a:lvl1pPr>
              <a:defRPr>
                <a:solidFill>
                  <a:schemeClr val="bg1"/>
                </a:solidFill>
              </a:defRPr>
            </a:lvl1pPr>
          </a:lstStyle>
          <a:p>
            <a:fld id="{9E843DB9-9987-4157-AB9C-CEA8D7D910BB}" type="slidenum">
              <a:rPr lang="nl-NL" smtClean="0"/>
              <a:pPr/>
              <a:t>‹nr.›</a:t>
            </a:fld>
            <a:endParaRPr lang="nl-NL" dirty="0"/>
          </a:p>
        </p:txBody>
      </p:sp>
      <p:grpSp>
        <p:nvGrpSpPr>
          <p:cNvPr id="2" name="INSTRUCTIE">
            <a:extLst>
              <a:ext uri="{FF2B5EF4-FFF2-40B4-BE49-F238E27FC236}">
                <a16:creationId xmlns:a16="http://schemas.microsoft.com/office/drawing/2014/main" id="{352085BE-7F92-9F0E-ADD3-18EDAADD359A}"/>
              </a:ext>
            </a:extLst>
          </p:cNvPr>
          <p:cNvGrpSpPr/>
          <p:nvPr userDrawn="1"/>
        </p:nvGrpSpPr>
        <p:grpSpPr>
          <a:xfrm>
            <a:off x="12377595" y="-1"/>
            <a:ext cx="3693386" cy="6688475"/>
            <a:chOff x="-3786165" y="-1"/>
            <a:chExt cx="3693386" cy="6688475"/>
          </a:xfrm>
        </p:grpSpPr>
        <p:sp>
          <p:nvSpPr>
            <p:cNvPr id="4" name="Rechthoek 3">
              <a:extLst>
                <a:ext uri="{FF2B5EF4-FFF2-40B4-BE49-F238E27FC236}">
                  <a16:creationId xmlns:a16="http://schemas.microsoft.com/office/drawing/2014/main" id="{56DB6237-6422-B980-3232-867E49588F28}"/>
                </a:ext>
              </a:extLst>
            </p:cNvPr>
            <p:cNvSpPr/>
            <p:nvPr userDrawn="1"/>
          </p:nvSpPr>
          <p:spPr>
            <a:xfrm>
              <a:off x="-3786165" y="-1"/>
              <a:ext cx="3593091" cy="603485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a:solidFill>
                    <a:schemeClr val="accent1"/>
                  </a:solidFill>
                  <a:latin typeface="Calibri" panose="020F0502020204030204" pitchFamily="34" charset="0"/>
                  <a:cs typeface="Calibri" panose="020F0502020204030204" pitchFamily="34" charset="0"/>
                </a:rPr>
                <a:t>Afbeelding invoegen/opmaken</a:t>
              </a:r>
            </a:p>
          </p:txBody>
        </p:sp>
        <p:sp>
          <p:nvSpPr>
            <p:cNvPr id="5" name="Ovaal 4">
              <a:extLst>
                <a:ext uri="{FF2B5EF4-FFF2-40B4-BE49-F238E27FC236}">
                  <a16:creationId xmlns:a16="http://schemas.microsoft.com/office/drawing/2014/main" id="{5A6DD714-5BEC-4497-693C-2507C3F3E3F5}"/>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1</a:t>
              </a:r>
            </a:p>
          </p:txBody>
        </p:sp>
        <p:sp>
          <p:nvSpPr>
            <p:cNvPr id="6" name="Rechthoek 5">
              <a:extLst>
                <a:ext uri="{FF2B5EF4-FFF2-40B4-BE49-F238E27FC236}">
                  <a16:creationId xmlns:a16="http://schemas.microsoft.com/office/drawing/2014/main" id="{277467D8-2F90-4337-4648-CA588D79C54E}"/>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Wanneer nodig, verwijder de bestaande afbeelding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Selecteer het afbeeldingskader,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'Afbeeldingen’</a:t>
              </a:r>
              <a:endPar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7" name="Ovaal 6">
              <a:extLst>
                <a:ext uri="{FF2B5EF4-FFF2-40B4-BE49-F238E27FC236}">
                  <a16:creationId xmlns:a16="http://schemas.microsoft.com/office/drawing/2014/main" id="{7473BC12-1A24-2A86-FAEF-91ADED9DE876}"/>
                </a:ext>
              </a:extLst>
            </p:cNvPr>
            <p:cNvSpPr/>
            <p:nvPr userDrawn="1"/>
          </p:nvSpPr>
          <p:spPr>
            <a:xfrm>
              <a:off x="-3603587" y="263393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3</a:t>
              </a:r>
            </a:p>
          </p:txBody>
        </p:sp>
        <p:sp>
          <p:nvSpPr>
            <p:cNvPr id="8" name="Rechthoek 7">
              <a:extLst>
                <a:ext uri="{FF2B5EF4-FFF2-40B4-BE49-F238E27FC236}">
                  <a16:creationId xmlns:a16="http://schemas.microsoft.com/office/drawing/2014/main" id="{E6BB4E59-DFBB-3BEB-2605-8084B8BBC0C6}"/>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Klik met de rechter muisknop op de miniatuurweergave van de dia aan de linkerkant van het scherm 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‘Dia herstellen’</a:t>
              </a:r>
              <a:r>
                <a:rPr kumimoji="0" lang="nl-NL" sz="12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rPr>
                <a:t>.</a:t>
              </a:r>
            </a:p>
          </p:txBody>
        </p:sp>
        <p:sp>
          <p:nvSpPr>
            <p:cNvPr id="9" name="Ovaal 8">
              <a:extLst>
                <a:ext uri="{FF2B5EF4-FFF2-40B4-BE49-F238E27FC236}">
                  <a16:creationId xmlns:a16="http://schemas.microsoft.com/office/drawing/2014/main" id="{61F80217-54B9-AA40-7750-46D27243C3AD}"/>
                </a:ext>
              </a:extLst>
            </p:cNvPr>
            <p:cNvSpPr/>
            <p:nvPr userDrawn="1"/>
          </p:nvSpPr>
          <p:spPr>
            <a:xfrm>
              <a:off x="-3603587" y="422636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0" name="Rechthoek 9">
              <a:extLst>
                <a:ext uri="{FF2B5EF4-FFF2-40B4-BE49-F238E27FC236}">
                  <a16:creationId xmlns:a16="http://schemas.microsoft.com/office/drawing/2014/main" id="{44E617CB-DBCA-91D7-B4D4-3398F4C1883C}"/>
                </a:ext>
              </a:extLst>
            </p:cNvPr>
            <p:cNvSpPr/>
            <p:nvPr userDrawn="1"/>
          </p:nvSpPr>
          <p:spPr>
            <a:xfrm>
              <a:off x="-3319416" y="4226366"/>
              <a:ext cx="3008779" cy="820954"/>
            </a:xfrm>
            <a:prstGeom prst="rect">
              <a:avLst/>
            </a:prstGeom>
            <a:noFill/>
            <a:ln w="25400" cap="flat" cmpd="sng" algn="ctr">
              <a:noFill/>
              <a:prstDash val="solid"/>
            </a:ln>
            <a:effectLst/>
          </p:spPr>
          <p:txBody>
            <a:bodyPr lIns="0" tIns="0" rIns="0" bIns="0" rtlCol="0" anchor="t">
              <a:noAutofit/>
            </a:bodyP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Om de afbeelding te schalen of bij te snijden,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‘Hulpmiddelen voor afbeeldingen - Opmaak’</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en klik op 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‘Bijsnijden’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Schaal met de bolletjes de afbeelding en met de hoekjes het afbeeldingskader.</a:t>
              </a:r>
            </a:p>
          </p:txBody>
        </p:sp>
        <p:sp>
          <p:nvSpPr>
            <p:cNvPr id="14" name="Rechthoek 13">
              <a:extLst>
                <a:ext uri="{FF2B5EF4-FFF2-40B4-BE49-F238E27FC236}">
                  <a16:creationId xmlns:a16="http://schemas.microsoft.com/office/drawing/2014/main" id="{E3971290-ED89-D274-5157-7C6B87733BFD}"/>
                </a:ext>
              </a:extLst>
            </p:cNvPr>
            <p:cNvSpPr/>
            <p:nvPr userDrawn="1"/>
          </p:nvSpPr>
          <p:spPr>
            <a:xfrm>
              <a:off x="-3316836" y="3200265"/>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algn="l"/>
              <a:endParaRPr lang="nl-NL" sz="1000" b="0" i="1" noProof="0">
                <a:solidFill>
                  <a:srgbClr val="211F26"/>
                </a:solidFill>
                <a:latin typeface="Calibri" panose="020F0502020204030204" pitchFamily="34" charset="0"/>
                <a:cs typeface="Calibri" panose="020F0502020204030204" pitchFamily="34" charset="0"/>
              </a:endParaRPr>
            </a:p>
          </p:txBody>
        </p:sp>
        <p:grpSp>
          <p:nvGrpSpPr>
            <p:cNvPr id="20" name="Groep 19">
              <a:extLst>
                <a:ext uri="{FF2B5EF4-FFF2-40B4-BE49-F238E27FC236}">
                  <a16:creationId xmlns:a16="http://schemas.microsoft.com/office/drawing/2014/main" id="{635A8181-9E99-BFAC-BBF7-6DC0DD4EFFE0}"/>
                </a:ext>
              </a:extLst>
            </p:cNvPr>
            <p:cNvGrpSpPr/>
            <p:nvPr userDrawn="1"/>
          </p:nvGrpSpPr>
          <p:grpSpPr>
            <a:xfrm>
              <a:off x="-2485819" y="3479783"/>
              <a:ext cx="1222990" cy="563933"/>
              <a:chOff x="-2485819" y="3399207"/>
              <a:chExt cx="1222990" cy="563933"/>
            </a:xfrm>
          </p:grpSpPr>
          <p:sp>
            <p:nvSpPr>
              <p:cNvPr id="60" name="Rechthoek 59">
                <a:extLst>
                  <a:ext uri="{FF2B5EF4-FFF2-40B4-BE49-F238E27FC236}">
                    <a16:creationId xmlns:a16="http://schemas.microsoft.com/office/drawing/2014/main" id="{F61FF894-E6CE-0B1A-BD31-82BEF758708D}"/>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algn="l">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61" name="Rechthoek 60">
                <a:extLst>
                  <a:ext uri="{FF2B5EF4-FFF2-40B4-BE49-F238E27FC236}">
                    <a16:creationId xmlns:a16="http://schemas.microsoft.com/office/drawing/2014/main" id="{F1435753-B052-5B90-2D31-FD1FAEA30DF7}"/>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nvGrpSpPr>
              <p:cNvPr id="62" name="Groep 61">
                <a:extLst>
                  <a:ext uri="{FF2B5EF4-FFF2-40B4-BE49-F238E27FC236}">
                    <a16:creationId xmlns:a16="http://schemas.microsoft.com/office/drawing/2014/main" id="{13484609-76D4-877F-C7B0-B5EBACD2C8CC}"/>
                  </a:ext>
                </a:extLst>
              </p:cNvPr>
              <p:cNvGrpSpPr/>
              <p:nvPr userDrawn="1"/>
            </p:nvGrpSpPr>
            <p:grpSpPr>
              <a:xfrm>
                <a:off x="-2403869" y="3460544"/>
                <a:ext cx="155951" cy="131922"/>
                <a:chOff x="12968836" y="3354170"/>
                <a:chExt cx="404806" cy="342433"/>
              </a:xfrm>
            </p:grpSpPr>
            <p:sp>
              <p:nvSpPr>
                <p:cNvPr id="75" name="Rechthoek: afgeronde hoeken 74">
                  <a:extLst>
                    <a:ext uri="{FF2B5EF4-FFF2-40B4-BE49-F238E27FC236}">
                      <a16:creationId xmlns:a16="http://schemas.microsoft.com/office/drawing/2014/main" id="{5B26BFF9-CACA-3A9F-64FF-EE7398F7015C}"/>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76" name="Rechthoek 75">
                  <a:extLst>
                    <a:ext uri="{FF2B5EF4-FFF2-40B4-BE49-F238E27FC236}">
                      <a16:creationId xmlns:a16="http://schemas.microsoft.com/office/drawing/2014/main" id="{4BDB8B95-C3B9-7B5D-FD19-8C6B052B3BEF}"/>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7" name="Rechthoek 76">
                  <a:extLst>
                    <a:ext uri="{FF2B5EF4-FFF2-40B4-BE49-F238E27FC236}">
                      <a16:creationId xmlns:a16="http://schemas.microsoft.com/office/drawing/2014/main" id="{725B6EA4-31F5-5FEB-565E-07B84C93C696}"/>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8" name="Rechthoek 77">
                  <a:extLst>
                    <a:ext uri="{FF2B5EF4-FFF2-40B4-BE49-F238E27FC236}">
                      <a16:creationId xmlns:a16="http://schemas.microsoft.com/office/drawing/2014/main" id="{67EF41D8-0DED-9DBA-1AA6-BF5C2F305215}"/>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9" name="Rechthoek 78">
                  <a:extLst>
                    <a:ext uri="{FF2B5EF4-FFF2-40B4-BE49-F238E27FC236}">
                      <a16:creationId xmlns:a16="http://schemas.microsoft.com/office/drawing/2014/main" id="{27940561-2FF1-6214-145E-1FE3A036BCCE}"/>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80" name="Rechthoek 79">
                  <a:extLst>
                    <a:ext uri="{FF2B5EF4-FFF2-40B4-BE49-F238E27FC236}">
                      <a16:creationId xmlns:a16="http://schemas.microsoft.com/office/drawing/2014/main" id="{CFF810C9-FA9F-1678-F9AE-F5269AFA5773}"/>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63" name="Groep 62">
                <a:extLst>
                  <a:ext uri="{FF2B5EF4-FFF2-40B4-BE49-F238E27FC236}">
                    <a16:creationId xmlns:a16="http://schemas.microsoft.com/office/drawing/2014/main" id="{3FD092DF-54AF-1D87-A849-0FFE8AAC67CE}"/>
                  </a:ext>
                </a:extLst>
              </p:cNvPr>
              <p:cNvGrpSpPr/>
              <p:nvPr userDrawn="1"/>
            </p:nvGrpSpPr>
            <p:grpSpPr>
              <a:xfrm>
                <a:off x="-2423424" y="3690208"/>
                <a:ext cx="166739" cy="218963"/>
                <a:chOff x="12940828" y="3950597"/>
                <a:chExt cx="432813" cy="568367"/>
              </a:xfrm>
            </p:grpSpPr>
            <p:grpSp>
              <p:nvGrpSpPr>
                <p:cNvPr id="67" name="Groep 66">
                  <a:extLst>
                    <a:ext uri="{FF2B5EF4-FFF2-40B4-BE49-F238E27FC236}">
                      <a16:creationId xmlns:a16="http://schemas.microsoft.com/office/drawing/2014/main" id="{6F4067AE-1313-DBB8-2FD1-2B01BF69C8E1}"/>
                    </a:ext>
                  </a:extLst>
                </p:cNvPr>
                <p:cNvGrpSpPr/>
                <p:nvPr userDrawn="1"/>
              </p:nvGrpSpPr>
              <p:grpSpPr>
                <a:xfrm>
                  <a:off x="13000382" y="4006891"/>
                  <a:ext cx="373259" cy="315747"/>
                  <a:chOff x="12968836" y="3354170"/>
                  <a:chExt cx="404806" cy="342433"/>
                </a:xfrm>
              </p:grpSpPr>
              <p:sp>
                <p:nvSpPr>
                  <p:cNvPr id="69" name="Rechthoek: afgeronde hoeken 68">
                    <a:extLst>
                      <a:ext uri="{FF2B5EF4-FFF2-40B4-BE49-F238E27FC236}">
                        <a16:creationId xmlns:a16="http://schemas.microsoft.com/office/drawing/2014/main" id="{DBC3B303-4876-5AB9-DB7B-FFCA9174863C}"/>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70" name="Rechthoek 69">
                    <a:extLst>
                      <a:ext uri="{FF2B5EF4-FFF2-40B4-BE49-F238E27FC236}">
                        <a16:creationId xmlns:a16="http://schemas.microsoft.com/office/drawing/2014/main" id="{1F98E632-4A65-4DDC-70F7-A468E3EC5DC8}"/>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1" name="Rechthoek 70">
                    <a:extLst>
                      <a:ext uri="{FF2B5EF4-FFF2-40B4-BE49-F238E27FC236}">
                        <a16:creationId xmlns:a16="http://schemas.microsoft.com/office/drawing/2014/main" id="{59F9FD2B-CFB9-66A2-F521-AF27A282F4DE}"/>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2" name="Rechthoek 71">
                    <a:extLst>
                      <a:ext uri="{FF2B5EF4-FFF2-40B4-BE49-F238E27FC236}">
                        <a16:creationId xmlns:a16="http://schemas.microsoft.com/office/drawing/2014/main" id="{E0E633B7-FEB2-44DD-4CF8-B4FFEDAAFF31}"/>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3" name="Rechthoek 72">
                    <a:extLst>
                      <a:ext uri="{FF2B5EF4-FFF2-40B4-BE49-F238E27FC236}">
                        <a16:creationId xmlns:a16="http://schemas.microsoft.com/office/drawing/2014/main" id="{E185DDCF-65AC-AE29-16AA-E2FB5FFA485A}"/>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74" name="Rechthoek 73">
                    <a:extLst>
                      <a:ext uri="{FF2B5EF4-FFF2-40B4-BE49-F238E27FC236}">
                        <a16:creationId xmlns:a16="http://schemas.microsoft.com/office/drawing/2014/main" id="{BA155C00-E805-B1EB-452D-DDB4B5F6F315}"/>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sp>
              <p:nvSpPr>
                <p:cNvPr id="68" name="Boog 67">
                  <a:extLst>
                    <a:ext uri="{FF2B5EF4-FFF2-40B4-BE49-F238E27FC236}">
                      <a16:creationId xmlns:a16="http://schemas.microsoft.com/office/drawing/2014/main" id="{6CD6C02F-91EA-7E09-4785-C2FCE28034CF}"/>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algn="ctr"/>
                  <a:endParaRPr lang="nl-NL" sz="2400" noProof="0">
                    <a:solidFill>
                      <a:srgbClr val="211F26"/>
                    </a:solidFill>
                    <a:latin typeface="Calibri" panose="020F0502020204030204" pitchFamily="34" charset="0"/>
                    <a:cs typeface="Calibri" panose="020F0502020204030204" pitchFamily="34" charset="0"/>
                  </a:endParaRPr>
                </a:p>
              </p:txBody>
            </p:sp>
          </p:grpSp>
          <p:sp>
            <p:nvSpPr>
              <p:cNvPr id="64" name="Tekstvak 63">
                <a:extLst>
                  <a:ext uri="{FF2B5EF4-FFF2-40B4-BE49-F238E27FC236}">
                    <a16:creationId xmlns:a16="http://schemas.microsoft.com/office/drawing/2014/main" id="{C15FDFD5-E8A1-31FE-2058-66F08D1F8BD8}"/>
                  </a:ext>
                </a:extLst>
              </p:cNvPr>
              <p:cNvSpPr txBox="1"/>
              <p:nvPr userDrawn="1"/>
            </p:nvSpPr>
            <p:spPr>
              <a:xfrm>
                <a:off x="-2245455" y="3460544"/>
                <a:ext cx="896116" cy="134709"/>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a:solidFill>
                      <a:srgbClr val="211F26"/>
                    </a:solidFill>
                    <a:latin typeface="Calibri" panose="020F0502020204030204" pitchFamily="34" charset="0"/>
                    <a:ea typeface="+mn-ea"/>
                    <a:cs typeface="Calibri" panose="020F0502020204030204" pitchFamily="34" charset="0"/>
                  </a:rPr>
                  <a:t>Indeling</a:t>
                </a:r>
              </a:p>
            </p:txBody>
          </p:sp>
          <p:sp>
            <p:nvSpPr>
              <p:cNvPr id="65" name="Tekstvak 64">
                <a:extLst>
                  <a:ext uri="{FF2B5EF4-FFF2-40B4-BE49-F238E27FC236}">
                    <a16:creationId xmlns:a16="http://schemas.microsoft.com/office/drawing/2014/main" id="{F5CA2D24-A661-777E-4204-B800EE57DD27}"/>
                  </a:ext>
                </a:extLst>
              </p:cNvPr>
              <p:cNvSpPr txBox="1"/>
              <p:nvPr userDrawn="1"/>
            </p:nvSpPr>
            <p:spPr>
              <a:xfrm>
                <a:off x="-2258884" y="3712980"/>
                <a:ext cx="909545" cy="126416"/>
              </a:xfrm>
              <a:prstGeom prst="rect">
                <a:avLst/>
              </a:prstGeom>
              <a:noFill/>
            </p:spPr>
            <p:txBody>
              <a:bodyPr wrap="square" rtlCol="0" anchor="ctr">
                <a:noAutofit/>
              </a:bodyPr>
              <a:lstStyle/>
              <a:p>
                <a:pPr marL="0" algn="l" defTabSz="1217512" rtl="0" eaLnBrk="1" latinLnBrk="0" hangingPunct="1">
                  <a:lnSpc>
                    <a:spcPct val="90000"/>
                  </a:lnSpc>
                  <a:spcBef>
                    <a:spcPts val="600"/>
                  </a:spcBef>
                  <a:spcAft>
                    <a:spcPts val="600"/>
                  </a:spcAft>
                </a:pPr>
                <a:r>
                  <a:rPr lang="nl-NL" sz="900" b="0" kern="1200" noProof="0">
                    <a:solidFill>
                      <a:srgbClr val="211F26"/>
                    </a:solidFill>
                    <a:latin typeface="Calibri" panose="020F0502020204030204" pitchFamily="34" charset="0"/>
                    <a:ea typeface="+mn-ea"/>
                    <a:cs typeface="Calibri" panose="020F0502020204030204" pitchFamily="34" charset="0"/>
                  </a:rPr>
                  <a:t>Dia Herstellen</a:t>
                </a:r>
              </a:p>
            </p:txBody>
          </p:sp>
          <p:sp>
            <p:nvSpPr>
              <p:cNvPr id="66" name="Vrije vorm: vorm 65">
                <a:extLst>
                  <a:ext uri="{FF2B5EF4-FFF2-40B4-BE49-F238E27FC236}">
                    <a16:creationId xmlns:a16="http://schemas.microsoft.com/office/drawing/2014/main" id="{D9B2332E-9977-4234-BB4D-3A4F05E4CA00}"/>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grpSp>
        <p:grpSp>
          <p:nvGrpSpPr>
            <p:cNvPr id="22" name="Groep 21">
              <a:extLst>
                <a:ext uri="{FF2B5EF4-FFF2-40B4-BE49-F238E27FC236}">
                  <a16:creationId xmlns:a16="http://schemas.microsoft.com/office/drawing/2014/main" id="{ED5B6E9F-92DA-658C-4A14-E57C1F91D8A2}"/>
                </a:ext>
              </a:extLst>
            </p:cNvPr>
            <p:cNvGrpSpPr/>
            <p:nvPr userDrawn="1"/>
          </p:nvGrpSpPr>
          <p:grpSpPr>
            <a:xfrm>
              <a:off x="-3786165" y="5728778"/>
              <a:ext cx="3693386" cy="959696"/>
              <a:chOff x="-3786437" y="6163468"/>
              <a:chExt cx="3693386" cy="959696"/>
            </a:xfrm>
          </p:grpSpPr>
          <p:sp>
            <p:nvSpPr>
              <p:cNvPr id="50" name="Rechthoek 49">
                <a:extLst>
                  <a:ext uri="{FF2B5EF4-FFF2-40B4-BE49-F238E27FC236}">
                    <a16:creationId xmlns:a16="http://schemas.microsoft.com/office/drawing/2014/main" id="{878BF822-946D-4E2E-ED48-2CF8ADD695A6}"/>
                  </a:ext>
                </a:extLst>
              </p:cNvPr>
              <p:cNvSpPr/>
              <p:nvPr userDrawn="1"/>
            </p:nvSpPr>
            <p:spPr>
              <a:xfrm>
                <a:off x="-3786437" y="6295164"/>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dirty="0">
                    <a:solidFill>
                      <a:srgbClr val="211F26"/>
                    </a:solidFill>
                    <a:latin typeface="Calibri" panose="020F0502020204030204" pitchFamily="34" charset="0"/>
                    <a:cs typeface="Calibri" panose="020F0502020204030204" pitchFamily="34" charset="0"/>
                  </a:rPr>
                  <a:t>MEER WETEN?</a:t>
                </a:r>
                <a:br>
                  <a:rPr lang="nl-NL" sz="1200" b="1" cap="all" baseline="0" noProof="0" dirty="0">
                    <a:solidFill>
                      <a:srgbClr val="211F26"/>
                    </a:solidFill>
                    <a:latin typeface="Calibri" panose="020F0502020204030204" pitchFamily="34" charset="0"/>
                    <a:cs typeface="Calibri" panose="020F0502020204030204" pitchFamily="34" charset="0"/>
                  </a:rPr>
                </a:br>
                <a:r>
                  <a:rPr lang="nl-NL" sz="1200" kern="1200" cap="none" baseline="0" noProof="0" dirty="0">
                    <a:solidFill>
                      <a:srgbClr val="211F26"/>
                    </a:solidFill>
                    <a:latin typeface="Calibri" panose="020F0502020204030204" pitchFamily="34" charset="0"/>
                    <a:ea typeface="+mn-ea"/>
                    <a:cs typeface="Calibri" panose="020F0502020204030204" pitchFamily="34" charset="0"/>
                  </a:rPr>
                  <a:t>Ga naar de tab</a:t>
                </a:r>
                <a:r>
                  <a:rPr lang="nl-NL" sz="1200" b="1" cap="all" baseline="0" noProof="0" dirty="0">
                    <a:solidFill>
                      <a:srgbClr val="211F26"/>
                    </a:solidFill>
                    <a:latin typeface="Calibri" panose="020F0502020204030204" pitchFamily="34" charset="0"/>
                    <a:cs typeface="Calibri" panose="020F0502020204030204" pitchFamily="34" charset="0"/>
                  </a:rPr>
                  <a:t> 'SLIDEBUILDER’ </a:t>
                </a:r>
                <a:r>
                  <a:rPr lang="nl-NL" sz="1200" kern="1200" cap="none" baseline="0" noProof="0" dirty="0">
                    <a:solidFill>
                      <a:srgbClr val="211F26"/>
                    </a:solidFill>
                    <a:latin typeface="Calibri" panose="020F0502020204030204" pitchFamily="34" charset="0"/>
                    <a:ea typeface="+mn-ea"/>
                    <a:cs typeface="Calibri" panose="020F0502020204030204" pitchFamily="34" charset="0"/>
                  </a:rPr>
                  <a:t>en klik</a:t>
                </a:r>
                <a:br>
                  <a:rPr lang="nl-NL" sz="1200" kern="1200" cap="none" baseline="0" noProof="0" dirty="0">
                    <a:solidFill>
                      <a:srgbClr val="211F26"/>
                    </a:solidFill>
                    <a:latin typeface="Calibri" panose="020F0502020204030204" pitchFamily="34" charset="0"/>
                    <a:ea typeface="+mn-ea"/>
                    <a:cs typeface="Calibri" panose="020F0502020204030204" pitchFamily="34" charset="0"/>
                  </a:rPr>
                </a:br>
                <a:r>
                  <a:rPr lang="nl-NL" sz="1200" kern="1200" cap="none" baseline="0" noProof="0" dirty="0">
                    <a:solidFill>
                      <a:srgbClr val="211F26"/>
                    </a:solidFill>
                    <a:latin typeface="Calibri" panose="020F0502020204030204" pitchFamily="34" charset="0"/>
                    <a:ea typeface="+mn-ea"/>
                    <a:cs typeface="Calibri" panose="020F0502020204030204" pitchFamily="34" charset="0"/>
                  </a:rPr>
                  <a:t>op de knop </a:t>
                </a:r>
                <a:r>
                  <a:rPr lang="nl-NL" sz="1200" b="1" cap="all" baseline="0" noProof="0" dirty="0">
                    <a:solidFill>
                      <a:srgbClr val="211F26"/>
                    </a:solidFill>
                    <a:latin typeface="Calibri" panose="020F0502020204030204" pitchFamily="34" charset="0"/>
                    <a:cs typeface="Calibri" panose="020F0502020204030204" pitchFamily="34" charset="0"/>
                  </a:rPr>
                  <a:t>‘Inspiratie'</a:t>
                </a:r>
              </a:p>
            </p:txBody>
          </p:sp>
          <p:grpSp>
            <p:nvGrpSpPr>
              <p:cNvPr id="51" name="ICOON_info">
                <a:extLst>
                  <a:ext uri="{FF2B5EF4-FFF2-40B4-BE49-F238E27FC236}">
                    <a16:creationId xmlns:a16="http://schemas.microsoft.com/office/drawing/2014/main" id="{EE5BD5DE-28E2-E429-A8F7-D9BB4A07D781}"/>
                  </a:ext>
                </a:extLst>
              </p:cNvPr>
              <p:cNvGrpSpPr/>
              <p:nvPr userDrawn="1"/>
            </p:nvGrpSpPr>
            <p:grpSpPr>
              <a:xfrm>
                <a:off x="-376736" y="6163468"/>
                <a:ext cx="283685" cy="283685"/>
                <a:chOff x="-510741" y="5913713"/>
                <a:chExt cx="267555" cy="267555"/>
              </a:xfrm>
            </p:grpSpPr>
            <p:sp>
              <p:nvSpPr>
                <p:cNvPr id="58" name="Ovaal 57">
                  <a:extLst>
                    <a:ext uri="{FF2B5EF4-FFF2-40B4-BE49-F238E27FC236}">
                      <a16:creationId xmlns:a16="http://schemas.microsoft.com/office/drawing/2014/main" id="{267041B9-02AF-9AAA-FE34-A5F50708FE94}"/>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a:latin typeface="Calibri" panose="020F0502020204030204" pitchFamily="34" charset="0"/>
                    <a:cs typeface="Calibri" panose="020F0502020204030204" pitchFamily="34" charset="0"/>
                  </a:endParaRPr>
                </a:p>
              </p:txBody>
            </p:sp>
            <p:sp>
              <p:nvSpPr>
                <p:cNvPr id="59" name="Graphic 163" descr="Informatie">
                  <a:extLst>
                    <a:ext uri="{FF2B5EF4-FFF2-40B4-BE49-F238E27FC236}">
                      <a16:creationId xmlns:a16="http://schemas.microsoft.com/office/drawing/2014/main" id="{9F5CB896-2332-2C0F-830B-CB695BB8801C}"/>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endParaRPr lang="nl-NL" sz="2000" noProof="0">
                    <a:solidFill>
                      <a:srgbClr val="211F26"/>
                    </a:solidFill>
                    <a:latin typeface="Calibri" panose="020F0502020204030204" pitchFamily="34" charset="0"/>
                    <a:cs typeface="Calibri" panose="020F0502020204030204" pitchFamily="34" charset="0"/>
                  </a:endParaRPr>
                </a:p>
              </p:txBody>
            </p:sp>
          </p:grpSp>
          <p:grpSp>
            <p:nvGrpSpPr>
              <p:cNvPr id="52" name="Groep 51">
                <a:extLst>
                  <a:ext uri="{FF2B5EF4-FFF2-40B4-BE49-F238E27FC236}">
                    <a16:creationId xmlns:a16="http://schemas.microsoft.com/office/drawing/2014/main" id="{CB4F03DF-C836-3E55-93BA-11FBE5419304}"/>
                  </a:ext>
                </a:extLst>
              </p:cNvPr>
              <p:cNvGrpSpPr/>
              <p:nvPr userDrawn="1"/>
            </p:nvGrpSpPr>
            <p:grpSpPr>
              <a:xfrm>
                <a:off x="-938434" y="6420818"/>
                <a:ext cx="627798" cy="576693"/>
                <a:chOff x="-938434" y="4570310"/>
                <a:chExt cx="627798" cy="576693"/>
              </a:xfrm>
            </p:grpSpPr>
            <p:grpSp>
              <p:nvGrpSpPr>
                <p:cNvPr id="53" name="Inspireren">
                  <a:extLst>
                    <a:ext uri="{FF2B5EF4-FFF2-40B4-BE49-F238E27FC236}">
                      <a16:creationId xmlns:a16="http://schemas.microsoft.com/office/drawing/2014/main" id="{6A39FA36-AFB3-1D15-D225-8569ACBCE3A6}"/>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55" name="Freeform 12">
                    <a:extLst>
                      <a:ext uri="{FF2B5EF4-FFF2-40B4-BE49-F238E27FC236}">
                        <a16:creationId xmlns:a16="http://schemas.microsoft.com/office/drawing/2014/main" id="{8464C330-888A-ED75-3BEA-A93F706A7B87}"/>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ndParaRPr>
                  </a:p>
                </p:txBody>
              </p:sp>
              <p:sp>
                <p:nvSpPr>
                  <p:cNvPr id="56" name="Freeform 13">
                    <a:extLst>
                      <a:ext uri="{FF2B5EF4-FFF2-40B4-BE49-F238E27FC236}">
                        <a16:creationId xmlns:a16="http://schemas.microsoft.com/office/drawing/2014/main" id="{3462DD94-6DFF-1F00-237B-0D880621E25B}"/>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ndParaRPr>
                  </a:p>
                </p:txBody>
              </p:sp>
              <p:sp>
                <p:nvSpPr>
                  <p:cNvPr id="57" name="Freeform 14">
                    <a:extLst>
                      <a:ext uri="{FF2B5EF4-FFF2-40B4-BE49-F238E27FC236}">
                        <a16:creationId xmlns:a16="http://schemas.microsoft.com/office/drawing/2014/main" id="{ACF2752F-6F54-2575-0311-B7B1FAC2D13A}"/>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ndParaRPr>
                  </a:p>
                </p:txBody>
              </p:sp>
            </p:grpSp>
            <p:sp>
              <p:nvSpPr>
                <p:cNvPr id="54" name="Tekstvak 53">
                  <a:extLst>
                    <a:ext uri="{FF2B5EF4-FFF2-40B4-BE49-F238E27FC236}">
                      <a16:creationId xmlns:a16="http://schemas.microsoft.com/office/drawing/2014/main" id="{21E522CE-C7B3-9178-273E-1CCAE69838E0}"/>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grpSp>
          <p:nvGrpSpPr>
            <p:cNvPr id="23" name="Groep 22">
              <a:extLst>
                <a:ext uri="{FF2B5EF4-FFF2-40B4-BE49-F238E27FC236}">
                  <a16:creationId xmlns:a16="http://schemas.microsoft.com/office/drawing/2014/main" id="{B203A391-8F38-2590-32F9-3A697AC770D1}"/>
                </a:ext>
              </a:extLst>
            </p:cNvPr>
            <p:cNvGrpSpPr/>
            <p:nvPr userDrawn="1"/>
          </p:nvGrpSpPr>
          <p:grpSpPr>
            <a:xfrm>
              <a:off x="-3367447" y="1226982"/>
              <a:ext cx="791775" cy="406485"/>
              <a:chOff x="-3565087" y="1409294"/>
              <a:chExt cx="627469" cy="322133"/>
            </a:xfrm>
          </p:grpSpPr>
          <p:grpSp>
            <p:nvGrpSpPr>
              <p:cNvPr id="44" name="Groep 43">
                <a:extLst>
                  <a:ext uri="{FF2B5EF4-FFF2-40B4-BE49-F238E27FC236}">
                    <a16:creationId xmlns:a16="http://schemas.microsoft.com/office/drawing/2014/main" id="{9AB700A2-9DD3-7E00-9690-2DAA051963CE}"/>
                  </a:ext>
                </a:extLst>
              </p:cNvPr>
              <p:cNvGrpSpPr/>
              <p:nvPr userDrawn="1"/>
            </p:nvGrpSpPr>
            <p:grpSpPr>
              <a:xfrm>
                <a:off x="-3364916" y="1409294"/>
                <a:ext cx="225195" cy="195499"/>
                <a:chOff x="10307162" y="1361199"/>
                <a:chExt cx="2200275" cy="1914525"/>
              </a:xfrm>
            </p:grpSpPr>
            <p:sp>
              <p:nvSpPr>
                <p:cNvPr id="46" name="Vrije vorm: vorm 45">
                  <a:extLst>
                    <a:ext uri="{FF2B5EF4-FFF2-40B4-BE49-F238E27FC236}">
                      <a16:creationId xmlns:a16="http://schemas.microsoft.com/office/drawing/2014/main" id="{50E9D7D4-9089-6172-1670-6BE90C04D39B}"/>
                    </a:ext>
                  </a:extLst>
                </p:cNvPr>
                <p:cNvSpPr/>
                <p:nvPr/>
              </p:nvSpPr>
              <p:spPr>
                <a:xfrm>
                  <a:off x="10683400" y="1831734"/>
                  <a:ext cx="371475" cy="371475"/>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defTabSz="995469"/>
                  <a:endParaRPr lang="nl-NL" sz="7200">
                    <a:solidFill>
                      <a:srgbClr val="211F26"/>
                    </a:solidFill>
                    <a:latin typeface="Segoe UI" panose="020B0502040204020203" pitchFamily="34" charset="0"/>
                  </a:endParaRPr>
                </a:p>
              </p:txBody>
            </p:sp>
            <p:grpSp>
              <p:nvGrpSpPr>
                <p:cNvPr id="47" name="Groep 46">
                  <a:extLst>
                    <a:ext uri="{FF2B5EF4-FFF2-40B4-BE49-F238E27FC236}">
                      <a16:creationId xmlns:a16="http://schemas.microsoft.com/office/drawing/2014/main" id="{65771E80-79DB-ABEF-BD2E-17099EE6319F}"/>
                    </a:ext>
                  </a:extLst>
                </p:cNvPr>
                <p:cNvGrpSpPr/>
                <p:nvPr/>
              </p:nvGrpSpPr>
              <p:grpSpPr>
                <a:xfrm>
                  <a:off x="10307162" y="1361199"/>
                  <a:ext cx="2200275" cy="1914525"/>
                  <a:chOff x="10307162" y="1361199"/>
                  <a:chExt cx="2200275" cy="1914525"/>
                </a:xfrm>
                <a:gradFill>
                  <a:gsLst>
                    <a:gs pos="0">
                      <a:srgbClr val="9D9FA1"/>
                    </a:gs>
                    <a:gs pos="70000">
                      <a:srgbClr val="211F26"/>
                    </a:gs>
                  </a:gsLst>
                  <a:lin ang="2700000" scaled="0"/>
                </a:gradFill>
              </p:grpSpPr>
              <p:sp>
                <p:nvSpPr>
                  <p:cNvPr id="48" name="Vrije vorm: vorm 47">
                    <a:extLst>
                      <a:ext uri="{FF2B5EF4-FFF2-40B4-BE49-F238E27FC236}">
                        <a16:creationId xmlns:a16="http://schemas.microsoft.com/office/drawing/2014/main" id="{DC917258-EF26-1425-BA55-281CBD8733E4}"/>
                      </a:ext>
                    </a:extLst>
                  </p:cNvPr>
                  <p:cNvSpPr/>
                  <p:nvPr/>
                </p:nvSpPr>
                <p:spPr>
                  <a:xfrm>
                    <a:off x="10307162"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defTabSz="995469"/>
                    <a:endParaRPr lang="nl-NL" sz="7200">
                      <a:solidFill>
                        <a:srgbClr val="211F26"/>
                      </a:solidFill>
                      <a:latin typeface="Segoe UI" panose="020B0502040204020203" pitchFamily="34" charset="0"/>
                    </a:endParaRPr>
                  </a:p>
                </p:txBody>
              </p:sp>
              <p:sp>
                <p:nvSpPr>
                  <p:cNvPr id="49" name="Vrije vorm: vorm 48">
                    <a:extLst>
                      <a:ext uri="{FF2B5EF4-FFF2-40B4-BE49-F238E27FC236}">
                        <a16:creationId xmlns:a16="http://schemas.microsoft.com/office/drawing/2014/main" id="{A9517C36-24DB-7DB4-65FD-60EED637C6A9}"/>
                      </a:ext>
                    </a:extLst>
                  </p:cNvPr>
                  <p:cNvSpPr/>
                  <p:nvPr/>
                </p:nvSpPr>
                <p:spPr>
                  <a:xfrm>
                    <a:off x="10682447" y="1953654"/>
                    <a:ext cx="1438275" cy="885825"/>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defTabSz="995469"/>
                    <a:endParaRPr lang="nl-NL" sz="7200">
                      <a:solidFill>
                        <a:srgbClr val="211F26"/>
                      </a:solidFill>
                      <a:latin typeface="Segoe UI" panose="020B0502040204020203" pitchFamily="34" charset="0"/>
                    </a:endParaRPr>
                  </a:p>
                </p:txBody>
              </p:sp>
            </p:grpSp>
          </p:grpSp>
          <p:sp>
            <p:nvSpPr>
              <p:cNvPr id="45" name="Tekstvak 44">
                <a:extLst>
                  <a:ext uri="{FF2B5EF4-FFF2-40B4-BE49-F238E27FC236}">
                    <a16:creationId xmlns:a16="http://schemas.microsoft.com/office/drawing/2014/main" id="{0AD383C0-F610-2A8C-5F9B-62EF4E1E1D6D}"/>
                  </a:ext>
                </a:extLst>
              </p:cNvPr>
              <p:cNvSpPr txBox="1"/>
              <p:nvPr userDrawn="1"/>
            </p:nvSpPr>
            <p:spPr>
              <a:xfrm>
                <a:off x="-3565087" y="1617700"/>
                <a:ext cx="627469"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Afbeeldingen</a:t>
                </a:r>
              </a:p>
            </p:txBody>
          </p:sp>
        </p:grpSp>
        <p:grpSp>
          <p:nvGrpSpPr>
            <p:cNvPr id="24" name="Groep 23">
              <a:extLst>
                <a:ext uri="{FF2B5EF4-FFF2-40B4-BE49-F238E27FC236}">
                  <a16:creationId xmlns:a16="http://schemas.microsoft.com/office/drawing/2014/main" id="{8DFA4F4B-66EE-FB25-46C2-7EC77A44FB23}"/>
                </a:ext>
              </a:extLst>
            </p:cNvPr>
            <p:cNvGrpSpPr/>
            <p:nvPr userDrawn="1"/>
          </p:nvGrpSpPr>
          <p:grpSpPr>
            <a:xfrm>
              <a:off x="-3354295" y="5166361"/>
              <a:ext cx="514284" cy="506545"/>
              <a:chOff x="12617641" y="3403239"/>
              <a:chExt cx="752963" cy="741634"/>
            </a:xfrm>
          </p:grpSpPr>
          <p:grpSp>
            <p:nvGrpSpPr>
              <p:cNvPr id="28" name="Groep 27">
                <a:extLst>
                  <a:ext uri="{FF2B5EF4-FFF2-40B4-BE49-F238E27FC236}">
                    <a16:creationId xmlns:a16="http://schemas.microsoft.com/office/drawing/2014/main" id="{CDBB05CC-A432-BAB3-894B-E026D7A042C8}"/>
                  </a:ext>
                </a:extLst>
              </p:cNvPr>
              <p:cNvGrpSpPr/>
              <p:nvPr userDrawn="1"/>
            </p:nvGrpSpPr>
            <p:grpSpPr>
              <a:xfrm>
                <a:off x="12771530" y="3403239"/>
                <a:ext cx="467176" cy="448491"/>
                <a:chOff x="12782157" y="3403239"/>
                <a:chExt cx="467176" cy="448491"/>
              </a:xfrm>
            </p:grpSpPr>
            <p:grpSp>
              <p:nvGrpSpPr>
                <p:cNvPr id="31" name="Groep 30">
                  <a:extLst>
                    <a:ext uri="{FF2B5EF4-FFF2-40B4-BE49-F238E27FC236}">
                      <a16:creationId xmlns:a16="http://schemas.microsoft.com/office/drawing/2014/main" id="{9B16E409-80C0-70F8-B71D-7EEE43598740}"/>
                    </a:ext>
                  </a:extLst>
                </p:cNvPr>
                <p:cNvGrpSpPr/>
                <p:nvPr userDrawn="1"/>
              </p:nvGrpSpPr>
              <p:grpSpPr>
                <a:xfrm>
                  <a:off x="12782157" y="3403239"/>
                  <a:ext cx="412976" cy="396132"/>
                  <a:chOff x="13554906" y="3320109"/>
                  <a:chExt cx="443917" cy="425811"/>
                </a:xfrm>
              </p:grpSpPr>
              <p:grpSp>
                <p:nvGrpSpPr>
                  <p:cNvPr id="38" name="Groep 37">
                    <a:extLst>
                      <a:ext uri="{FF2B5EF4-FFF2-40B4-BE49-F238E27FC236}">
                        <a16:creationId xmlns:a16="http://schemas.microsoft.com/office/drawing/2014/main" id="{08433C33-4681-FEF5-CA4D-B7581BD7D9CA}"/>
                      </a:ext>
                    </a:extLst>
                  </p:cNvPr>
                  <p:cNvGrpSpPr/>
                  <p:nvPr userDrawn="1"/>
                </p:nvGrpSpPr>
                <p:grpSpPr>
                  <a:xfrm>
                    <a:off x="13554906" y="3320109"/>
                    <a:ext cx="443917" cy="425811"/>
                    <a:chOff x="12909684" y="1276143"/>
                    <a:chExt cx="443917" cy="425811"/>
                  </a:xfrm>
                </p:grpSpPr>
                <p:sp>
                  <p:nvSpPr>
                    <p:cNvPr id="41" name="Rechthoek 40">
                      <a:extLst>
                        <a:ext uri="{FF2B5EF4-FFF2-40B4-BE49-F238E27FC236}">
                          <a16:creationId xmlns:a16="http://schemas.microsoft.com/office/drawing/2014/main" id="{661522E7-D361-90D6-08CE-E0790A5A54FF}"/>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42" name="Rechthoek 41">
                      <a:extLst>
                        <a:ext uri="{FF2B5EF4-FFF2-40B4-BE49-F238E27FC236}">
                          <a16:creationId xmlns:a16="http://schemas.microsoft.com/office/drawing/2014/main" id="{CB4A181B-8956-3587-A18C-1BB516391930}"/>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lvl="0">
                        <a:lnSpc>
                          <a:spcPct val="90000"/>
                        </a:lnSpc>
                        <a:spcBef>
                          <a:spcPts val="600"/>
                        </a:spcBef>
                        <a:spcAft>
                          <a:spcPts val="600"/>
                        </a:spcAft>
                      </a:pPr>
                      <a:endParaRPr lang="nl-NL" sz="800" b="0" noProof="0">
                        <a:solidFill>
                          <a:srgbClr val="211F26"/>
                        </a:solidFill>
                        <a:latin typeface="Calibri" panose="020F0502020204030204" pitchFamily="34" charset="0"/>
                        <a:cs typeface="Calibri" panose="020F0502020204030204" pitchFamily="34" charset="0"/>
                      </a:endParaRPr>
                    </a:p>
                  </p:txBody>
                </p:sp>
                <p:sp>
                  <p:nvSpPr>
                    <p:cNvPr id="43" name="Ovaal 42">
                      <a:extLst>
                        <a:ext uri="{FF2B5EF4-FFF2-40B4-BE49-F238E27FC236}">
                          <a16:creationId xmlns:a16="http://schemas.microsoft.com/office/drawing/2014/main" id="{167B617F-274F-D144-9E57-EED2B31D6A99}"/>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pic>
                <p:nvPicPr>
                  <p:cNvPr id="39" name="Afbeelding 38">
                    <a:extLst>
                      <a:ext uri="{FF2B5EF4-FFF2-40B4-BE49-F238E27FC236}">
                        <a16:creationId xmlns:a16="http://schemas.microsoft.com/office/drawing/2014/main" id="{1238A192-1753-24C6-D8B6-4E6C0ED95AAB}"/>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a:off x="13567296" y="3424991"/>
                    <a:ext cx="173367" cy="140220"/>
                  </a:xfrm>
                  <a:prstGeom prst="rect">
                    <a:avLst/>
                  </a:prstGeom>
                </p:spPr>
              </p:pic>
              <p:pic>
                <p:nvPicPr>
                  <p:cNvPr id="40" name="Afbeelding 39">
                    <a:extLst>
                      <a:ext uri="{FF2B5EF4-FFF2-40B4-BE49-F238E27FC236}">
                        <a16:creationId xmlns:a16="http://schemas.microsoft.com/office/drawing/2014/main" id="{CB803491-A3B5-5785-EA78-8D2B712DE3FA}"/>
                      </a:ext>
                    </a:extLst>
                  </p:cNvPr>
                  <p:cNvPicPr>
                    <a:picLocks noChangeAspect="1"/>
                  </p:cNvPicPr>
                  <p:nvPr userDrawn="1"/>
                </p:nvPicPr>
                <p:blipFill>
                  <a:blip r:embed="rId2">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Lst>
                  </a:blip>
                  <a:stretch>
                    <a:fillRect/>
                  </a:stretch>
                </p:blipFill>
                <p:spPr>
                  <a:xfrm flipH="1">
                    <a:off x="13635599" y="3449265"/>
                    <a:ext cx="173367" cy="111424"/>
                  </a:xfrm>
                  <a:prstGeom prst="rect">
                    <a:avLst/>
                  </a:prstGeom>
                </p:spPr>
              </p:pic>
            </p:grpSp>
            <p:grpSp>
              <p:nvGrpSpPr>
                <p:cNvPr id="32" name="Groep 31">
                  <a:extLst>
                    <a:ext uri="{FF2B5EF4-FFF2-40B4-BE49-F238E27FC236}">
                      <a16:creationId xmlns:a16="http://schemas.microsoft.com/office/drawing/2014/main" id="{E5ADCB33-B5EB-8FC2-379B-95002EAF159D}"/>
                    </a:ext>
                  </a:extLst>
                </p:cNvPr>
                <p:cNvGrpSpPr/>
                <p:nvPr userDrawn="1"/>
              </p:nvGrpSpPr>
              <p:grpSpPr>
                <a:xfrm>
                  <a:off x="13103513" y="3705268"/>
                  <a:ext cx="145820" cy="146462"/>
                  <a:chOff x="13096169" y="3602278"/>
                  <a:chExt cx="145820" cy="146462"/>
                </a:xfrm>
              </p:grpSpPr>
              <p:sp>
                <p:nvSpPr>
                  <p:cNvPr id="36" name="Rechthoek 35">
                    <a:extLst>
                      <a:ext uri="{FF2B5EF4-FFF2-40B4-BE49-F238E27FC236}">
                        <a16:creationId xmlns:a16="http://schemas.microsoft.com/office/drawing/2014/main" id="{A8F277B9-41B6-D0E4-C254-B02AEFD2F715}"/>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37" name="Rechthoek 36">
                    <a:extLst>
                      <a:ext uri="{FF2B5EF4-FFF2-40B4-BE49-F238E27FC236}">
                        <a16:creationId xmlns:a16="http://schemas.microsoft.com/office/drawing/2014/main" id="{70DE6A62-DFAF-2DC4-D7C6-4273F670CD39}"/>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nvGrpSpPr>
                <p:cNvPr id="33" name="Groep 32">
                  <a:extLst>
                    <a:ext uri="{FF2B5EF4-FFF2-40B4-BE49-F238E27FC236}">
                      <a16:creationId xmlns:a16="http://schemas.microsoft.com/office/drawing/2014/main" id="{CFBC90E3-982F-A476-3574-71089947F428}"/>
                    </a:ext>
                  </a:extLst>
                </p:cNvPr>
                <p:cNvGrpSpPr/>
                <p:nvPr userDrawn="1"/>
              </p:nvGrpSpPr>
              <p:grpSpPr>
                <a:xfrm rot="10800000">
                  <a:off x="13061402" y="3665637"/>
                  <a:ext cx="145820" cy="146462"/>
                  <a:chOff x="13096169" y="3602278"/>
                  <a:chExt cx="145820" cy="146462"/>
                </a:xfrm>
              </p:grpSpPr>
              <p:sp>
                <p:nvSpPr>
                  <p:cNvPr id="34" name="Rechthoek 33">
                    <a:extLst>
                      <a:ext uri="{FF2B5EF4-FFF2-40B4-BE49-F238E27FC236}">
                        <a16:creationId xmlns:a16="http://schemas.microsoft.com/office/drawing/2014/main" id="{8A55CD76-166B-12AC-FA1C-27300C512008}"/>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sp>
                <p:nvSpPr>
                  <p:cNvPr id="35" name="Rechthoek 34">
                    <a:extLst>
                      <a:ext uri="{FF2B5EF4-FFF2-40B4-BE49-F238E27FC236}">
                        <a16:creationId xmlns:a16="http://schemas.microsoft.com/office/drawing/2014/main" id="{783D4803-88AE-C234-386F-3AAD412C4449}"/>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grpSp>
          <p:sp>
            <p:nvSpPr>
              <p:cNvPr id="29" name="Rechthoek 28">
                <a:extLst>
                  <a:ext uri="{FF2B5EF4-FFF2-40B4-BE49-F238E27FC236}">
                    <a16:creationId xmlns:a16="http://schemas.microsoft.com/office/drawing/2014/main" id="{F5F65A1B-D77D-65D2-8C31-543B1BB23BD1}"/>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900" b="0" noProof="0">
                    <a:solidFill>
                      <a:srgbClr val="211F26"/>
                    </a:solidFill>
                    <a:latin typeface="Calibri" panose="020F0502020204030204" pitchFamily="34" charset="0"/>
                    <a:cs typeface="Calibri" panose="020F0502020204030204" pitchFamily="34" charset="0"/>
                  </a:rPr>
                  <a:t>Bijsnijden</a:t>
                </a:r>
              </a:p>
            </p:txBody>
          </p:sp>
          <p:sp>
            <p:nvSpPr>
              <p:cNvPr id="30" name="Gelijkbenige driehoek 29">
                <a:extLst>
                  <a:ext uri="{FF2B5EF4-FFF2-40B4-BE49-F238E27FC236}">
                    <a16:creationId xmlns:a16="http://schemas.microsoft.com/office/drawing/2014/main" id="{B437A21F-3A79-D298-5F7F-05757ED91EA3}"/>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a:solidFill>
                    <a:srgbClr val="211F26"/>
                  </a:solidFill>
                  <a:latin typeface="Calibri" panose="020F0502020204030204" pitchFamily="34" charset="0"/>
                  <a:cs typeface="Calibri" panose="020F0502020204030204" pitchFamily="34" charset="0"/>
                </a:endParaRPr>
              </a:p>
            </p:txBody>
          </p:sp>
        </p:grpSp>
        <p:sp>
          <p:nvSpPr>
            <p:cNvPr id="25" name="Ovaal 24">
              <a:extLst>
                <a:ext uri="{FF2B5EF4-FFF2-40B4-BE49-F238E27FC236}">
                  <a16:creationId xmlns:a16="http://schemas.microsoft.com/office/drawing/2014/main" id="{AC9ADEB4-B50B-16A5-F689-1659095BA0A4}"/>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26" name="Rechthoek 25">
              <a:extLst>
                <a:ext uri="{FF2B5EF4-FFF2-40B4-BE49-F238E27FC236}">
                  <a16:creationId xmlns:a16="http://schemas.microsoft.com/office/drawing/2014/main" id="{2F200D38-06DE-C86B-A2F2-08BD7C53B7D0}"/>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Kies de gewenste categorie en afbeelding</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a:t>
              </a:r>
            </a:p>
          </p:txBody>
        </p:sp>
        <p:sp>
          <p:nvSpPr>
            <p:cNvPr id="27" name="Rechthoek 26">
              <a:extLst>
                <a:ext uri="{FF2B5EF4-FFF2-40B4-BE49-F238E27FC236}">
                  <a16:creationId xmlns:a16="http://schemas.microsoft.com/office/drawing/2014/main" id="{046E497D-5109-C636-7E4D-CA5A918ED837}"/>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lnSpc>
                  <a:spcPct val="90000"/>
                </a:lnSpc>
                <a:spcBef>
                  <a:spcPts val="600"/>
                </a:spcBef>
                <a:spcAft>
                  <a:spcPts val="600"/>
                </a:spcAft>
              </a:pPr>
              <a:r>
                <a:rPr lang="nl-NL" sz="1000" b="1" noProof="0">
                  <a:solidFill>
                    <a:srgbClr val="211F26"/>
                  </a:solidFill>
                  <a:latin typeface="Calibri" panose="020F0502020204030204" pitchFamily="34" charset="0"/>
                  <a:cs typeface="Calibri" panose="020F0502020204030204" pitchFamily="34" charset="0"/>
                </a:rPr>
                <a:t>Invoegen</a:t>
              </a:r>
            </a:p>
          </p:txBody>
        </p:sp>
      </p:grpSp>
      <p:grpSp>
        <p:nvGrpSpPr>
          <p:cNvPr id="154" name="INSTRUCTIE">
            <a:extLst>
              <a:ext uri="{FF2B5EF4-FFF2-40B4-BE49-F238E27FC236}">
                <a16:creationId xmlns:a16="http://schemas.microsoft.com/office/drawing/2014/main" id="{CFC12CA7-12F9-CA7C-BD0A-B9566A68E504}"/>
              </a:ext>
            </a:extLst>
          </p:cNvPr>
          <p:cNvGrpSpPr/>
          <p:nvPr userDrawn="1"/>
        </p:nvGrpSpPr>
        <p:grpSpPr>
          <a:xfrm>
            <a:off x="-3786437" y="0"/>
            <a:ext cx="3693386" cy="5359349"/>
            <a:chOff x="-3786437" y="0"/>
            <a:chExt cx="3693386" cy="5359349"/>
          </a:xfrm>
        </p:grpSpPr>
        <p:sp>
          <p:nvSpPr>
            <p:cNvPr id="155" name="Rechthoek 154">
              <a:extLst>
                <a:ext uri="{FF2B5EF4-FFF2-40B4-BE49-F238E27FC236}">
                  <a16:creationId xmlns:a16="http://schemas.microsoft.com/office/drawing/2014/main" id="{75D7DE76-3345-AF41-A731-2CA4CE6128A4}"/>
                </a:ext>
              </a:extLst>
            </p:cNvPr>
            <p:cNvSpPr/>
            <p:nvPr userDrawn="1"/>
          </p:nvSpPr>
          <p:spPr>
            <a:xfrm>
              <a:off x="-3786165" y="0"/>
              <a:ext cx="3593091" cy="4641338"/>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algn="l">
                <a:lnSpc>
                  <a:spcPct val="90000"/>
                </a:lnSpc>
                <a:spcBef>
                  <a:spcPts val="600"/>
                </a:spcBef>
                <a:spcAft>
                  <a:spcPts val="600"/>
                </a:spcAft>
              </a:pPr>
              <a:r>
                <a:rPr lang="nl-NL" sz="1400" b="1" cap="all" baseline="0" noProof="0" dirty="0">
                  <a:solidFill>
                    <a:schemeClr val="accent1"/>
                  </a:solidFill>
                  <a:latin typeface="Calibri" panose="020F0502020204030204" pitchFamily="34" charset="0"/>
                  <a:cs typeface="Calibri" panose="020F0502020204030204" pitchFamily="34" charset="0"/>
                </a:rPr>
                <a:t>LIJSTNIVEAU kiezen</a:t>
              </a:r>
            </a:p>
          </p:txBody>
        </p:sp>
        <p:sp>
          <p:nvSpPr>
            <p:cNvPr id="156" name="Ovaal 155">
              <a:extLst>
                <a:ext uri="{FF2B5EF4-FFF2-40B4-BE49-F238E27FC236}">
                  <a16:creationId xmlns:a16="http://schemas.microsoft.com/office/drawing/2014/main" id="{1721F052-FFC8-AEF7-2A2B-C97699AA77A9}"/>
                </a:ext>
              </a:extLst>
            </p:cNvPr>
            <p:cNvSpPr/>
            <p:nvPr userDrawn="1"/>
          </p:nvSpPr>
          <p:spPr>
            <a:xfrm>
              <a:off x="-3604183" y="18374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1</a:t>
              </a:r>
            </a:p>
          </p:txBody>
        </p:sp>
        <p:sp>
          <p:nvSpPr>
            <p:cNvPr id="157" name="Rechthoek 156">
              <a:extLst>
                <a:ext uri="{FF2B5EF4-FFF2-40B4-BE49-F238E27FC236}">
                  <a16:creationId xmlns:a16="http://schemas.microsoft.com/office/drawing/2014/main" id="{322D0159-2C60-0857-ED4A-E78135218378}"/>
                </a:ext>
              </a:extLst>
            </p:cNvPr>
            <p:cNvSpPr/>
            <p:nvPr userDrawn="1"/>
          </p:nvSpPr>
          <p:spPr>
            <a:xfrm>
              <a:off x="-3319415" y="1837484"/>
              <a:ext cx="2949220" cy="180000"/>
            </a:xfrm>
            <a:prstGeom prst="rect">
              <a:avLst/>
            </a:prstGeom>
            <a:noFill/>
            <a:ln w="25400" cap="flat" cmpd="sng" algn="ctr">
              <a:noFill/>
              <a:prstDash val="solid"/>
            </a:ln>
            <a:effectLst/>
          </p:spPr>
          <p:txBody>
            <a:bodyPr lIns="0" tIns="0" rIns="0" bIns="0" rtlCol="0" anchor="ctr"/>
            <a:lstStyle/>
            <a:p>
              <a:pPr marL="177800" marR="0" lvl="0" indent="-177800" defTabSz="914400" eaLnBrk="1" fontAlgn="auto" latinLnBrk="0" hangingPunct="1">
                <a:lnSpc>
                  <a:spcPct val="100000"/>
                </a:lnSpc>
                <a:spcBef>
                  <a:spcPts val="600"/>
                </a:spcBef>
                <a:spcAft>
                  <a:spcPts val="600"/>
                </a:spcAft>
                <a:buClr>
                  <a:schemeClr val="accent1"/>
                </a:buClr>
                <a:buSzTx/>
                <a:buFontTx/>
                <a:buBlip>
                  <a:blip>
                    <a:extLst>
                      <a:ext uri="{96DAC541-7B7A-43D3-8B79-37D633B846F1}">
                        <asvg:svgBlip xmlns:asvg="http://schemas.microsoft.com/office/drawing/2016/SVG/main" r:embed="rId4"/>
                      </a:ext>
                    </a:extLst>
                  </a:blip>
                </a:buBlip>
                <a:tabLst/>
                <a:defRPr/>
              </a:pPr>
              <a:r>
                <a:rPr kumimoji="0" lang="nl-NL" sz="1200" b="0" i="0" u="none" strike="noStrike" kern="0" cap="none" spc="0" normalizeH="0" baseline="0" noProof="0" dirty="0" err="1">
                  <a:ln>
                    <a:noFill/>
                  </a:ln>
                  <a:solidFill>
                    <a:srgbClr val="000000"/>
                  </a:solidFill>
                  <a:effectLst/>
                  <a:uLnTx/>
                  <a:uFillTx/>
                  <a:latin typeface="+mn-lt"/>
                  <a:cs typeface="Calibri" panose="020F0502020204030204" pitchFamily="34" charset="0"/>
                </a:rPr>
                <a:t>Bullet</a:t>
              </a:r>
              <a:endParaRPr kumimoji="0" lang="nl-NL" sz="1200" b="0" i="0" u="none" strike="noStrike" kern="0" cap="none" spc="0" normalizeH="0" baseline="0" noProof="0" dirty="0">
                <a:ln>
                  <a:noFill/>
                </a:ln>
                <a:solidFill>
                  <a:srgbClr val="000000"/>
                </a:solidFill>
                <a:effectLst/>
                <a:uLnTx/>
                <a:uFillTx/>
                <a:latin typeface="+mn-lt"/>
                <a:cs typeface="Calibri" panose="020F0502020204030204" pitchFamily="34" charset="0"/>
              </a:endParaRPr>
            </a:p>
          </p:txBody>
        </p:sp>
        <p:sp>
          <p:nvSpPr>
            <p:cNvPr id="158" name="Ovaal 157">
              <a:extLst>
                <a:ext uri="{FF2B5EF4-FFF2-40B4-BE49-F238E27FC236}">
                  <a16:creationId xmlns:a16="http://schemas.microsoft.com/office/drawing/2014/main" id="{A2893769-BD17-C5C4-5FBF-E96BFFB300BA}"/>
                </a:ext>
              </a:extLst>
            </p:cNvPr>
            <p:cNvSpPr/>
            <p:nvPr userDrawn="1"/>
          </p:nvSpPr>
          <p:spPr>
            <a:xfrm>
              <a:off x="-3604183" y="212876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2</a:t>
              </a:r>
            </a:p>
          </p:txBody>
        </p:sp>
        <p:sp>
          <p:nvSpPr>
            <p:cNvPr id="159" name="Rechthoek 158">
              <a:extLst>
                <a:ext uri="{FF2B5EF4-FFF2-40B4-BE49-F238E27FC236}">
                  <a16:creationId xmlns:a16="http://schemas.microsoft.com/office/drawing/2014/main" id="{480EA916-C6C4-46CE-8832-1254D006CE86}"/>
                </a:ext>
              </a:extLst>
            </p:cNvPr>
            <p:cNvSpPr/>
            <p:nvPr userDrawn="1"/>
          </p:nvSpPr>
          <p:spPr>
            <a:xfrm>
              <a:off x="-3604183" y="1196113"/>
              <a:ext cx="3229047" cy="459227"/>
            </a:xfrm>
            <a:prstGeom prst="rect">
              <a:avLst/>
            </a:prstGeom>
            <a:noFill/>
            <a:ln w="25400" cap="flat" cmpd="sng" algn="ctr">
              <a:noFill/>
              <a:prstDash val="solid"/>
            </a:ln>
            <a:effectLst/>
          </p:spPr>
          <p:txBody>
            <a:bodyPr lIns="0" tIns="0" rIns="0" bIns="0" rtlCol="0" anchor="t"/>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Gebruik onder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‘Start’</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lijstniveau-knoppen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om een tekst niveau te kiezen. </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Kies uit:</a:t>
              </a:r>
            </a:p>
          </p:txBody>
        </p:sp>
        <p:sp>
          <p:nvSpPr>
            <p:cNvPr id="160" name="Rechthoek 159">
              <a:extLst>
                <a:ext uri="{FF2B5EF4-FFF2-40B4-BE49-F238E27FC236}">
                  <a16:creationId xmlns:a16="http://schemas.microsoft.com/office/drawing/2014/main" id="{4E622755-0EF5-E4C5-0776-0638DBD4E1E8}"/>
                </a:ext>
              </a:extLst>
            </p:cNvPr>
            <p:cNvSpPr/>
            <p:nvPr userDrawn="1"/>
          </p:nvSpPr>
          <p:spPr>
            <a:xfrm>
              <a:off x="-3319415" y="2128873"/>
              <a:ext cx="2949220" cy="180000"/>
            </a:xfrm>
            <a:prstGeom prst="rect">
              <a:avLst/>
            </a:prstGeom>
            <a:noFill/>
            <a:ln w="25400" cap="flat" cmpd="sng" algn="ctr">
              <a:noFill/>
              <a:prstDash val="solid"/>
            </a:ln>
            <a:effectLst/>
          </p:spPr>
          <p:txBody>
            <a:bodyPr lIns="0" tIns="0" rIns="0" bIns="0" rtlCol="0" anchor="ctr"/>
            <a:lstStyle/>
            <a:p>
              <a:pPr marL="361950" marR="0" lvl="0" indent="-184150" defTabSz="914400" eaLnBrk="1" fontAlgn="auto" latinLnBrk="0" hangingPunct="1">
                <a:lnSpc>
                  <a:spcPct val="100000"/>
                </a:lnSpc>
                <a:spcBef>
                  <a:spcPts val="600"/>
                </a:spcBef>
                <a:spcAft>
                  <a:spcPts val="600"/>
                </a:spcAft>
                <a:buClr>
                  <a:schemeClr val="accent2"/>
                </a:buClr>
                <a:buSzTx/>
                <a:buFontTx/>
                <a:buBlip>
                  <a:blip>
                    <a:extLst>
                      <a:ext uri="{96DAC541-7B7A-43D3-8B79-37D633B846F1}">
                        <asvg:svgBlip xmlns:asvg="http://schemas.microsoft.com/office/drawing/2016/SVG/main" r:embed="rId4"/>
                      </a:ext>
                    </a:extLst>
                  </a:blip>
                </a:buBlip>
                <a:tabLst/>
                <a:defRPr/>
              </a:pPr>
              <a:r>
                <a:rPr kumimoji="0" lang="nl-NL" sz="1200" b="0" i="0" u="none" strike="noStrike" kern="0" cap="none" spc="0" normalizeH="0" baseline="0" noProof="0" dirty="0">
                  <a:ln>
                    <a:noFill/>
                  </a:ln>
                  <a:solidFill>
                    <a:srgbClr val="000000"/>
                  </a:solidFill>
                  <a:effectLst/>
                  <a:uLnTx/>
                  <a:uFillTx/>
                  <a:latin typeface="+mn-lt"/>
                  <a:cs typeface="Calibri" panose="020F0502020204030204" pitchFamily="34" charset="0"/>
                </a:rPr>
                <a:t>Sub-</a:t>
              </a:r>
              <a:r>
                <a:rPr kumimoji="0" lang="nl-NL" sz="1200" b="0" i="0" u="none" strike="noStrike" kern="0" cap="none" spc="0" normalizeH="0" baseline="0" noProof="0" dirty="0" err="1">
                  <a:ln>
                    <a:noFill/>
                  </a:ln>
                  <a:solidFill>
                    <a:srgbClr val="000000"/>
                  </a:solidFill>
                  <a:effectLst/>
                  <a:uLnTx/>
                  <a:uFillTx/>
                  <a:latin typeface="+mn-lt"/>
                  <a:cs typeface="Calibri" panose="020F0502020204030204" pitchFamily="34" charset="0"/>
                </a:rPr>
                <a:t>bullet</a:t>
              </a:r>
              <a:r>
                <a:rPr kumimoji="0" lang="nl-NL" sz="1200" b="0" i="0" u="none" strike="noStrike" kern="0" cap="none" spc="0" normalizeH="0" baseline="0" noProof="0" dirty="0">
                  <a:ln>
                    <a:noFill/>
                  </a:ln>
                  <a:solidFill>
                    <a:srgbClr val="000000"/>
                  </a:solidFill>
                  <a:effectLst/>
                  <a:uLnTx/>
                  <a:uFillTx/>
                  <a:latin typeface="+mn-lt"/>
                  <a:cs typeface="Calibri" panose="020F0502020204030204" pitchFamily="34" charset="0"/>
                </a:rPr>
                <a:t> #1</a:t>
              </a:r>
            </a:p>
          </p:txBody>
        </p:sp>
        <p:sp>
          <p:nvSpPr>
            <p:cNvPr id="161" name="Ovaal 160">
              <a:extLst>
                <a:ext uri="{FF2B5EF4-FFF2-40B4-BE49-F238E27FC236}">
                  <a16:creationId xmlns:a16="http://schemas.microsoft.com/office/drawing/2014/main" id="{4AF47D72-3E80-15A6-08AA-58B0F77AFB6C}"/>
                </a:ext>
              </a:extLst>
            </p:cNvPr>
            <p:cNvSpPr/>
            <p:nvPr userDrawn="1"/>
          </p:nvSpPr>
          <p:spPr>
            <a:xfrm>
              <a:off x="-3604183" y="242005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3</a:t>
              </a:r>
            </a:p>
          </p:txBody>
        </p:sp>
        <p:sp>
          <p:nvSpPr>
            <p:cNvPr id="162" name="Rechthoek 161">
              <a:extLst>
                <a:ext uri="{FF2B5EF4-FFF2-40B4-BE49-F238E27FC236}">
                  <a16:creationId xmlns:a16="http://schemas.microsoft.com/office/drawing/2014/main" id="{628862D1-93A8-C587-3FAE-7665E01EC78C}"/>
                </a:ext>
              </a:extLst>
            </p:cNvPr>
            <p:cNvSpPr/>
            <p:nvPr userDrawn="1"/>
          </p:nvSpPr>
          <p:spPr>
            <a:xfrm>
              <a:off x="-3319415" y="2420262"/>
              <a:ext cx="2949220" cy="180000"/>
            </a:xfrm>
            <a:prstGeom prst="rect">
              <a:avLst/>
            </a:prstGeom>
            <a:noFill/>
            <a:ln w="25400" cap="flat" cmpd="sng" algn="ctr">
              <a:noFill/>
              <a:prstDash val="solid"/>
            </a:ln>
            <a:effectLst/>
          </p:spPr>
          <p:txBody>
            <a:bodyPr lIns="0" tIns="0" rIns="0" bIns="0" rtlCol="0" anchor="ctr"/>
            <a:lstStyle/>
            <a:p>
              <a:pPr marL="539750" marR="0" lvl="0" indent="-177800" defTabSz="914400" eaLnBrk="1" fontAlgn="auto" latinLnBrk="0" hangingPunct="1">
                <a:lnSpc>
                  <a:spcPct val="100000"/>
                </a:lnSpc>
                <a:spcBef>
                  <a:spcPts val="600"/>
                </a:spcBef>
                <a:spcAft>
                  <a:spcPts val="600"/>
                </a:spcAft>
                <a:buClr>
                  <a:schemeClr val="accent1"/>
                </a:buClr>
                <a:buSzTx/>
                <a:buFontTx/>
                <a:buBlip>
                  <a:blip>
                    <a:extLst>
                      <a:ext uri="{96DAC541-7B7A-43D3-8B79-37D633B846F1}">
                        <asvg:svgBlip xmlns:asvg="http://schemas.microsoft.com/office/drawing/2016/SVG/main" r:embed="rId4"/>
                      </a:ext>
                    </a:extLst>
                  </a:blip>
                </a:buBlip>
                <a:tabLst/>
                <a:defRPr/>
              </a:pPr>
              <a:r>
                <a:rPr kumimoji="0" lang="nl-NL" sz="1200" b="0" i="0" u="none" strike="noStrike" kern="0" cap="none" spc="0" normalizeH="0" baseline="0" noProof="0" dirty="0">
                  <a:ln>
                    <a:noFill/>
                  </a:ln>
                  <a:solidFill>
                    <a:srgbClr val="000000"/>
                  </a:solidFill>
                  <a:effectLst/>
                  <a:uLnTx/>
                  <a:uFillTx/>
                  <a:latin typeface="+mn-lt"/>
                  <a:cs typeface="Calibri" panose="020F0502020204030204" pitchFamily="34" charset="0"/>
                </a:rPr>
                <a:t>Sub-</a:t>
              </a:r>
              <a:r>
                <a:rPr kumimoji="0" lang="nl-NL" sz="1200" b="0" i="0" u="none" strike="noStrike" kern="0" cap="none" spc="0" normalizeH="0" baseline="0" noProof="0" dirty="0" err="1">
                  <a:ln>
                    <a:noFill/>
                  </a:ln>
                  <a:solidFill>
                    <a:srgbClr val="000000"/>
                  </a:solidFill>
                  <a:effectLst/>
                  <a:uLnTx/>
                  <a:uFillTx/>
                  <a:latin typeface="+mn-lt"/>
                  <a:cs typeface="Calibri" panose="020F0502020204030204" pitchFamily="34" charset="0"/>
                </a:rPr>
                <a:t>bullet</a:t>
              </a:r>
              <a:r>
                <a:rPr kumimoji="0" lang="nl-NL" sz="1200" b="0" i="0" u="none" strike="noStrike" kern="0" cap="none" spc="0" normalizeH="0" baseline="0" noProof="0" dirty="0">
                  <a:ln>
                    <a:noFill/>
                  </a:ln>
                  <a:solidFill>
                    <a:srgbClr val="000000"/>
                  </a:solidFill>
                  <a:effectLst/>
                  <a:uLnTx/>
                  <a:uFillTx/>
                  <a:latin typeface="+mn-lt"/>
                  <a:cs typeface="Calibri" panose="020F0502020204030204" pitchFamily="34" charset="0"/>
                </a:rPr>
                <a:t> #2</a:t>
              </a:r>
            </a:p>
          </p:txBody>
        </p:sp>
        <p:sp>
          <p:nvSpPr>
            <p:cNvPr id="163" name="Ovaal 162">
              <a:extLst>
                <a:ext uri="{FF2B5EF4-FFF2-40B4-BE49-F238E27FC236}">
                  <a16:creationId xmlns:a16="http://schemas.microsoft.com/office/drawing/2014/main" id="{A6178689-C236-24F0-F3AE-F53D6F8ACD2D}"/>
                </a:ext>
              </a:extLst>
            </p:cNvPr>
            <p:cNvSpPr/>
            <p:nvPr userDrawn="1"/>
          </p:nvSpPr>
          <p:spPr>
            <a:xfrm>
              <a:off x="-3604183" y="2711336"/>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4</a:t>
              </a:r>
            </a:p>
          </p:txBody>
        </p:sp>
        <p:sp>
          <p:nvSpPr>
            <p:cNvPr id="164" name="Rechthoek 163">
              <a:extLst>
                <a:ext uri="{FF2B5EF4-FFF2-40B4-BE49-F238E27FC236}">
                  <a16:creationId xmlns:a16="http://schemas.microsoft.com/office/drawing/2014/main" id="{38DDEB27-2E9C-47A6-D7BD-EF045680B373}"/>
                </a:ext>
              </a:extLst>
            </p:cNvPr>
            <p:cNvSpPr/>
            <p:nvPr userDrawn="1"/>
          </p:nvSpPr>
          <p:spPr>
            <a:xfrm>
              <a:off x="-3319415" y="2711651"/>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200" b="0" i="0" u="none" strike="noStrike" kern="0" cap="none" spc="0" normalizeH="0" baseline="0" noProof="0" dirty="0">
                  <a:ln>
                    <a:noFill/>
                  </a:ln>
                  <a:solidFill>
                    <a:srgbClr val="000000"/>
                  </a:solidFill>
                  <a:effectLst/>
                  <a:uLnTx/>
                  <a:uFillTx/>
                  <a:latin typeface="+mn-lt"/>
                  <a:cs typeface="Calibri" panose="020F0502020204030204" pitchFamily="34" charset="0"/>
                </a:rPr>
                <a:t>Leestekst</a:t>
              </a:r>
            </a:p>
          </p:txBody>
        </p:sp>
        <p:sp>
          <p:nvSpPr>
            <p:cNvPr id="165" name="Ovaal 164">
              <a:extLst>
                <a:ext uri="{FF2B5EF4-FFF2-40B4-BE49-F238E27FC236}">
                  <a16:creationId xmlns:a16="http://schemas.microsoft.com/office/drawing/2014/main" id="{B7524D4F-F5E8-BA93-5EE8-504A44100BA4}"/>
                </a:ext>
              </a:extLst>
            </p:cNvPr>
            <p:cNvSpPr/>
            <p:nvPr userDrawn="1"/>
          </p:nvSpPr>
          <p:spPr>
            <a:xfrm>
              <a:off x="-3604183" y="3002620"/>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5</a:t>
              </a:r>
            </a:p>
          </p:txBody>
        </p:sp>
        <p:sp>
          <p:nvSpPr>
            <p:cNvPr id="166" name="Rechthoek 165">
              <a:extLst>
                <a:ext uri="{FF2B5EF4-FFF2-40B4-BE49-F238E27FC236}">
                  <a16:creationId xmlns:a16="http://schemas.microsoft.com/office/drawing/2014/main" id="{930258C1-9A03-37A4-D72F-B0E20B59990A}"/>
                </a:ext>
              </a:extLst>
            </p:cNvPr>
            <p:cNvSpPr/>
            <p:nvPr userDrawn="1"/>
          </p:nvSpPr>
          <p:spPr>
            <a:xfrm>
              <a:off x="-3319415" y="3003040"/>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2000" b="1" i="0" u="none" strike="noStrike" kern="0" cap="none" spc="0" normalizeH="0" baseline="0" noProof="0" dirty="0">
                  <a:ln>
                    <a:noFill/>
                  </a:ln>
                  <a:solidFill>
                    <a:schemeClr val="accent4"/>
                  </a:solidFill>
                  <a:effectLst/>
                  <a:uLnTx/>
                  <a:uFillTx/>
                  <a:latin typeface="+mn-lt"/>
                  <a:cs typeface="Calibri" panose="020F0502020204030204" pitchFamily="34" charset="0"/>
                </a:rPr>
                <a:t>Subtitel #1</a:t>
              </a:r>
            </a:p>
          </p:txBody>
        </p:sp>
        <p:sp>
          <p:nvSpPr>
            <p:cNvPr id="167" name="Ovaal 166">
              <a:extLst>
                <a:ext uri="{FF2B5EF4-FFF2-40B4-BE49-F238E27FC236}">
                  <a16:creationId xmlns:a16="http://schemas.microsoft.com/office/drawing/2014/main" id="{AF34E326-9352-BDA4-33A4-CEC4AA76F3FD}"/>
                </a:ext>
              </a:extLst>
            </p:cNvPr>
            <p:cNvSpPr/>
            <p:nvPr userDrawn="1"/>
          </p:nvSpPr>
          <p:spPr>
            <a:xfrm>
              <a:off x="-3604183" y="329390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6</a:t>
              </a:r>
            </a:p>
          </p:txBody>
        </p:sp>
        <p:sp>
          <p:nvSpPr>
            <p:cNvPr id="168" name="Rechthoek 167">
              <a:extLst>
                <a:ext uri="{FF2B5EF4-FFF2-40B4-BE49-F238E27FC236}">
                  <a16:creationId xmlns:a16="http://schemas.microsoft.com/office/drawing/2014/main" id="{D4D8AE7A-985A-418D-5DD9-7D12C65C60EB}"/>
                </a:ext>
              </a:extLst>
            </p:cNvPr>
            <p:cNvSpPr/>
            <p:nvPr userDrawn="1"/>
          </p:nvSpPr>
          <p:spPr>
            <a:xfrm>
              <a:off x="-3319415" y="3585818"/>
              <a:ext cx="2949220" cy="180000"/>
            </a:xfrm>
            <a:prstGeom prst="rect">
              <a:avLst/>
            </a:prstGeom>
            <a:noFill/>
            <a:ln w="25400" cap="flat" cmpd="sng" algn="ctr">
              <a:noFill/>
              <a:prstDash val="solid"/>
            </a:ln>
            <a:effectLst/>
          </p:spPr>
          <p:txBody>
            <a:bodyPr lIns="0" tIns="0" rIns="0" bIns="0" rtlCol="0" anchor="ctr"/>
            <a:lstStyle/>
            <a:p>
              <a:pPr marL="266700" marR="0" lvl="0" indent="-266700" defTabSz="914400" eaLnBrk="1" fontAlgn="auto" latinLnBrk="0" hangingPunct="1">
                <a:lnSpc>
                  <a:spcPct val="100000"/>
                </a:lnSpc>
                <a:spcBef>
                  <a:spcPts val="600"/>
                </a:spcBef>
                <a:spcAft>
                  <a:spcPts val="600"/>
                </a:spcAft>
                <a:buClr>
                  <a:schemeClr val="accent4"/>
                </a:buClr>
                <a:buSzTx/>
                <a:buFont typeface="+mj-lt"/>
                <a:buAutoNum type="arabicPeriod"/>
                <a:tabLst/>
                <a:defRPr/>
              </a:pPr>
              <a:r>
                <a:rPr kumimoji="0" lang="nl-NL" sz="1200" b="0" i="0" u="none" strike="noStrike" kern="0" cap="none" spc="0" normalizeH="0" baseline="0" noProof="0" dirty="0">
                  <a:ln>
                    <a:noFill/>
                  </a:ln>
                  <a:solidFill>
                    <a:srgbClr val="000000"/>
                  </a:solidFill>
                  <a:effectLst/>
                  <a:uLnTx/>
                  <a:uFillTx/>
                  <a:latin typeface="+mn-lt"/>
                  <a:cs typeface="Calibri" panose="020F0502020204030204" pitchFamily="34" charset="0"/>
                </a:rPr>
                <a:t>Numerieke </a:t>
              </a:r>
              <a:r>
                <a:rPr kumimoji="0" lang="nl-NL" sz="1200" b="0" i="0" u="none" strike="noStrike" kern="0" cap="none" spc="0" normalizeH="0" baseline="0" noProof="0" dirty="0" err="1">
                  <a:ln>
                    <a:noFill/>
                  </a:ln>
                  <a:solidFill>
                    <a:srgbClr val="000000"/>
                  </a:solidFill>
                  <a:effectLst/>
                  <a:uLnTx/>
                  <a:uFillTx/>
                  <a:latin typeface="+mn-lt"/>
                  <a:cs typeface="Calibri" panose="020F0502020204030204" pitchFamily="34" charset="0"/>
                </a:rPr>
                <a:t>bullet</a:t>
              </a:r>
              <a:endParaRPr kumimoji="0" lang="nl-NL" sz="1200" b="0" i="0" u="none" strike="noStrike" kern="0" cap="none" spc="0" normalizeH="0" baseline="0" noProof="0" dirty="0">
                <a:ln>
                  <a:noFill/>
                </a:ln>
                <a:solidFill>
                  <a:srgbClr val="000000"/>
                </a:solidFill>
                <a:effectLst/>
                <a:uLnTx/>
                <a:uFillTx/>
                <a:latin typeface="+mn-lt"/>
                <a:cs typeface="Calibri" panose="020F0502020204030204" pitchFamily="34" charset="0"/>
              </a:endParaRPr>
            </a:p>
          </p:txBody>
        </p:sp>
        <p:sp>
          <p:nvSpPr>
            <p:cNvPr id="169" name="Ovaal 168">
              <a:extLst>
                <a:ext uri="{FF2B5EF4-FFF2-40B4-BE49-F238E27FC236}">
                  <a16:creationId xmlns:a16="http://schemas.microsoft.com/office/drawing/2014/main" id="{97B5A985-1544-F06E-51B3-F94ED3B016C3}"/>
                </a:ext>
              </a:extLst>
            </p:cNvPr>
            <p:cNvSpPr/>
            <p:nvPr userDrawn="1"/>
          </p:nvSpPr>
          <p:spPr>
            <a:xfrm>
              <a:off x="-3604183" y="3585188"/>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7</a:t>
              </a:r>
            </a:p>
          </p:txBody>
        </p:sp>
        <p:sp>
          <p:nvSpPr>
            <p:cNvPr id="170" name="Rechthoek 169">
              <a:extLst>
                <a:ext uri="{FF2B5EF4-FFF2-40B4-BE49-F238E27FC236}">
                  <a16:creationId xmlns:a16="http://schemas.microsoft.com/office/drawing/2014/main" id="{6526D9B5-720C-9DA5-4AE5-B05B108195C0}"/>
                </a:ext>
              </a:extLst>
            </p:cNvPr>
            <p:cNvSpPr/>
            <p:nvPr userDrawn="1"/>
          </p:nvSpPr>
          <p:spPr>
            <a:xfrm>
              <a:off x="-3325830" y="3877207"/>
              <a:ext cx="2949220" cy="180000"/>
            </a:xfrm>
            <a:prstGeom prst="rect">
              <a:avLst/>
            </a:prstGeom>
            <a:noFill/>
            <a:ln w="25400" cap="flat" cmpd="sng" algn="ctr">
              <a:noFill/>
              <a:prstDash val="solid"/>
            </a:ln>
            <a:effectLst/>
          </p:spPr>
          <p:txBody>
            <a:bodyPr lIns="0" tIns="0" rIns="0" bIns="0" rtlCol="0" anchor="ctr"/>
            <a:lstStyle/>
            <a:p>
              <a:pPr marL="538163" marR="0" lvl="0" indent="-269875" defTabSz="914400" eaLnBrk="1" fontAlgn="auto" latinLnBrk="0" hangingPunct="1">
                <a:lnSpc>
                  <a:spcPct val="100000"/>
                </a:lnSpc>
                <a:spcBef>
                  <a:spcPts val="600"/>
                </a:spcBef>
                <a:spcAft>
                  <a:spcPts val="600"/>
                </a:spcAft>
                <a:buClr>
                  <a:schemeClr val="accent4"/>
                </a:buClr>
                <a:buSzTx/>
                <a:buFont typeface="+mj-lt"/>
                <a:buAutoNum type="alphaLcPeriod"/>
                <a:tabLst/>
                <a:defRPr/>
              </a:pPr>
              <a:r>
                <a:rPr kumimoji="0" lang="nl-NL" sz="1200" b="0" i="0" u="none" strike="noStrike" kern="0" cap="none" spc="0" normalizeH="0" baseline="0" noProof="0" dirty="0">
                  <a:ln>
                    <a:noFill/>
                  </a:ln>
                  <a:solidFill>
                    <a:srgbClr val="000000"/>
                  </a:solidFill>
                  <a:effectLst/>
                  <a:uLnTx/>
                  <a:uFillTx/>
                  <a:latin typeface="+mn-lt"/>
                  <a:cs typeface="Calibri" panose="020F0502020204030204" pitchFamily="34" charset="0"/>
                </a:rPr>
                <a:t>Alfabetische </a:t>
              </a:r>
              <a:r>
                <a:rPr kumimoji="0" lang="nl-NL" sz="1200" b="0" i="0" u="none" strike="noStrike" kern="0" cap="none" spc="0" normalizeH="0" baseline="0" noProof="0" dirty="0" err="1">
                  <a:ln>
                    <a:noFill/>
                  </a:ln>
                  <a:solidFill>
                    <a:srgbClr val="000000"/>
                  </a:solidFill>
                  <a:effectLst/>
                  <a:uLnTx/>
                  <a:uFillTx/>
                  <a:latin typeface="+mn-lt"/>
                  <a:cs typeface="Calibri" panose="020F0502020204030204" pitchFamily="34" charset="0"/>
                </a:rPr>
                <a:t>bullet</a:t>
              </a:r>
              <a:endParaRPr kumimoji="0" lang="nl-NL" sz="1200" b="0" i="0" u="none" strike="noStrike" kern="0" cap="none" spc="0" normalizeH="0" baseline="0" noProof="0" dirty="0">
                <a:ln>
                  <a:noFill/>
                </a:ln>
                <a:solidFill>
                  <a:srgbClr val="000000"/>
                </a:solidFill>
                <a:effectLst/>
                <a:uLnTx/>
                <a:uFillTx/>
                <a:latin typeface="+mn-lt"/>
                <a:cs typeface="Calibri" panose="020F0502020204030204" pitchFamily="34" charset="0"/>
              </a:endParaRPr>
            </a:p>
          </p:txBody>
        </p:sp>
        <p:sp>
          <p:nvSpPr>
            <p:cNvPr id="171" name="Ovaal 170">
              <a:extLst>
                <a:ext uri="{FF2B5EF4-FFF2-40B4-BE49-F238E27FC236}">
                  <a16:creationId xmlns:a16="http://schemas.microsoft.com/office/drawing/2014/main" id="{3C7CEFF6-75FE-5F48-D2EC-B6A21670AC41}"/>
                </a:ext>
              </a:extLst>
            </p:cNvPr>
            <p:cNvSpPr/>
            <p:nvPr userDrawn="1"/>
          </p:nvSpPr>
          <p:spPr>
            <a:xfrm>
              <a:off x="-3604183" y="3876472"/>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8</a:t>
              </a:r>
            </a:p>
          </p:txBody>
        </p:sp>
        <p:sp>
          <p:nvSpPr>
            <p:cNvPr id="172" name="Rechthoek 171">
              <a:extLst>
                <a:ext uri="{FF2B5EF4-FFF2-40B4-BE49-F238E27FC236}">
                  <a16:creationId xmlns:a16="http://schemas.microsoft.com/office/drawing/2014/main" id="{A23F5AE1-C07F-D0AF-AC8F-29FFC5C0EA59}"/>
                </a:ext>
              </a:extLst>
            </p:cNvPr>
            <p:cNvSpPr/>
            <p:nvPr userDrawn="1"/>
          </p:nvSpPr>
          <p:spPr>
            <a:xfrm>
              <a:off x="-3319415" y="4168594"/>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tx1"/>
                </a:buClr>
                <a:buSzTx/>
                <a:buFontTx/>
                <a:buNone/>
                <a:tabLst/>
                <a:defRPr/>
              </a:pPr>
              <a:r>
                <a:rPr kumimoji="0" lang="nl-NL" sz="1200" b="0" i="1" u="none" strike="noStrike" kern="0" cap="none" spc="0" normalizeH="0" baseline="0" noProof="0" dirty="0">
                  <a:ln>
                    <a:noFill/>
                  </a:ln>
                  <a:solidFill>
                    <a:srgbClr val="000000"/>
                  </a:solidFill>
                  <a:effectLst/>
                  <a:uLnTx/>
                  <a:uFillTx/>
                  <a:latin typeface="+mn-lt"/>
                  <a:cs typeface="Calibri" panose="020F0502020204030204" pitchFamily="34" charset="0"/>
                </a:rPr>
                <a:t>Bronvermelding</a:t>
              </a:r>
            </a:p>
          </p:txBody>
        </p:sp>
        <p:sp>
          <p:nvSpPr>
            <p:cNvPr id="173" name="Ovaal 172">
              <a:extLst>
                <a:ext uri="{FF2B5EF4-FFF2-40B4-BE49-F238E27FC236}">
                  <a16:creationId xmlns:a16="http://schemas.microsoft.com/office/drawing/2014/main" id="{96592B88-DFE0-ED88-9AA5-75C183A1A3FA}"/>
                </a:ext>
              </a:extLst>
            </p:cNvPr>
            <p:cNvSpPr/>
            <p:nvPr userDrawn="1"/>
          </p:nvSpPr>
          <p:spPr>
            <a:xfrm>
              <a:off x="-3604183" y="416859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rPr>
                <a:t>9</a:t>
              </a:r>
            </a:p>
          </p:txBody>
        </p:sp>
        <p:sp>
          <p:nvSpPr>
            <p:cNvPr id="174" name="Rechthoek 173">
              <a:extLst>
                <a:ext uri="{FF2B5EF4-FFF2-40B4-BE49-F238E27FC236}">
                  <a16:creationId xmlns:a16="http://schemas.microsoft.com/office/drawing/2014/main" id="{323FB5C0-8DDC-438D-9330-85030F18ECA4}"/>
                </a:ext>
              </a:extLst>
            </p:cNvPr>
            <p:cNvSpPr/>
            <p:nvPr userDrawn="1"/>
          </p:nvSpPr>
          <p:spPr>
            <a:xfrm>
              <a:off x="-3319415" y="3294429"/>
              <a:ext cx="2949220" cy="180000"/>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100000"/>
                </a:lnSpc>
                <a:spcBef>
                  <a:spcPts val="600"/>
                </a:spcBef>
                <a:spcAft>
                  <a:spcPts val="600"/>
                </a:spcAft>
                <a:buClr>
                  <a:schemeClr val="accent1"/>
                </a:buClr>
                <a:buSzTx/>
                <a:buFont typeface="Calibri" panose="020F0502020204030204" pitchFamily="34" charset="0"/>
                <a:buNone/>
                <a:tabLst/>
                <a:defRPr/>
              </a:pPr>
              <a:r>
                <a:rPr kumimoji="0" lang="nl-NL" sz="1600" b="1" i="0" u="none" strike="noStrike" kern="0" cap="none" spc="0" normalizeH="0" baseline="0" noProof="0" dirty="0">
                  <a:ln>
                    <a:noFill/>
                  </a:ln>
                  <a:solidFill>
                    <a:srgbClr val="000000"/>
                  </a:solidFill>
                  <a:effectLst/>
                  <a:uLnTx/>
                  <a:uFillTx/>
                  <a:latin typeface="+mn-lt"/>
                  <a:cs typeface="Calibri" panose="020F0502020204030204" pitchFamily="34" charset="0"/>
                </a:rPr>
                <a:t>Subtitel #2</a:t>
              </a:r>
            </a:p>
          </p:txBody>
        </p:sp>
        <p:sp>
          <p:nvSpPr>
            <p:cNvPr id="175" name="Rechthoek 174">
              <a:extLst>
                <a:ext uri="{FF2B5EF4-FFF2-40B4-BE49-F238E27FC236}">
                  <a16:creationId xmlns:a16="http://schemas.microsoft.com/office/drawing/2014/main" id="{85335612-1FF0-DE70-826D-689641CE7977}"/>
                </a:ext>
              </a:extLst>
            </p:cNvPr>
            <p:cNvSpPr/>
            <p:nvPr userDrawn="1"/>
          </p:nvSpPr>
          <p:spPr>
            <a:xfrm>
              <a:off x="-3786437" y="4531349"/>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algn="l">
                <a:lnSpc>
                  <a:spcPct val="90000"/>
                </a:lnSpc>
                <a:spcBef>
                  <a:spcPts val="600"/>
                </a:spcBef>
                <a:spcAft>
                  <a:spcPts val="600"/>
                </a:spcAft>
              </a:pPr>
              <a:r>
                <a:rPr lang="nl-NL" sz="1200" b="1" cap="all" baseline="0" noProof="0" dirty="0">
                  <a:solidFill>
                    <a:srgbClr val="211F26"/>
                  </a:solidFill>
                  <a:latin typeface="Calibri" panose="020F0502020204030204" pitchFamily="34" charset="0"/>
                  <a:cs typeface="Calibri" panose="020F0502020204030204" pitchFamily="34" charset="0"/>
                </a:rPr>
                <a:t>MEER WETEN?</a:t>
              </a:r>
              <a:br>
                <a:rPr lang="nl-NL" sz="1200" b="1" cap="all" baseline="0" noProof="0" dirty="0">
                  <a:solidFill>
                    <a:srgbClr val="211F26"/>
                  </a:solidFill>
                  <a:latin typeface="Calibri" panose="020F0502020204030204" pitchFamily="34" charset="0"/>
                  <a:cs typeface="Calibri" panose="020F0502020204030204" pitchFamily="34" charset="0"/>
                </a:rPr>
              </a:br>
              <a:r>
                <a:rPr lang="nl-NL" sz="1200" kern="1200" cap="none" baseline="0" noProof="0" dirty="0">
                  <a:solidFill>
                    <a:srgbClr val="211F26"/>
                  </a:solidFill>
                  <a:latin typeface="Calibri" panose="020F0502020204030204" pitchFamily="34" charset="0"/>
                  <a:ea typeface="+mn-ea"/>
                  <a:cs typeface="Calibri" panose="020F0502020204030204" pitchFamily="34" charset="0"/>
                </a:rPr>
                <a:t>Ga naar de tab</a:t>
              </a:r>
              <a:r>
                <a:rPr lang="nl-NL" sz="1200" b="1" cap="all" baseline="0" noProof="0" dirty="0">
                  <a:solidFill>
                    <a:srgbClr val="211F26"/>
                  </a:solidFill>
                  <a:latin typeface="Calibri" panose="020F0502020204030204" pitchFamily="34" charset="0"/>
                  <a:cs typeface="Calibri" panose="020F0502020204030204" pitchFamily="34" charset="0"/>
                </a:rPr>
                <a:t> 'SLIDEBUILDER’ </a:t>
              </a:r>
              <a:r>
                <a:rPr lang="nl-NL" sz="1200" kern="1200" cap="none" baseline="0" noProof="0" dirty="0">
                  <a:solidFill>
                    <a:srgbClr val="211F26"/>
                  </a:solidFill>
                  <a:latin typeface="Calibri" panose="020F0502020204030204" pitchFamily="34" charset="0"/>
                  <a:ea typeface="+mn-ea"/>
                  <a:cs typeface="Calibri" panose="020F0502020204030204" pitchFamily="34" charset="0"/>
                </a:rPr>
                <a:t>en klik</a:t>
              </a:r>
              <a:br>
                <a:rPr lang="nl-NL" sz="1200" kern="1200" cap="none" baseline="0" noProof="0" dirty="0">
                  <a:solidFill>
                    <a:srgbClr val="211F26"/>
                  </a:solidFill>
                  <a:latin typeface="Calibri" panose="020F0502020204030204" pitchFamily="34" charset="0"/>
                  <a:ea typeface="+mn-ea"/>
                  <a:cs typeface="Calibri" panose="020F0502020204030204" pitchFamily="34" charset="0"/>
                </a:rPr>
              </a:br>
              <a:r>
                <a:rPr lang="nl-NL" sz="1200" kern="1200" cap="none" baseline="0" noProof="0" dirty="0">
                  <a:solidFill>
                    <a:srgbClr val="211F26"/>
                  </a:solidFill>
                  <a:latin typeface="Calibri" panose="020F0502020204030204" pitchFamily="34" charset="0"/>
                  <a:ea typeface="+mn-ea"/>
                  <a:cs typeface="Calibri" panose="020F0502020204030204" pitchFamily="34" charset="0"/>
                </a:rPr>
                <a:t>op de knop </a:t>
              </a:r>
              <a:r>
                <a:rPr lang="nl-NL" sz="1200" b="1" cap="all" baseline="0" noProof="0" dirty="0">
                  <a:solidFill>
                    <a:srgbClr val="211F26"/>
                  </a:solidFill>
                  <a:latin typeface="Calibri" panose="020F0502020204030204" pitchFamily="34" charset="0"/>
                  <a:cs typeface="Calibri" panose="020F0502020204030204" pitchFamily="34" charset="0"/>
                </a:rPr>
                <a:t>‘Inspiratie'</a:t>
              </a:r>
            </a:p>
          </p:txBody>
        </p:sp>
        <p:grpSp>
          <p:nvGrpSpPr>
            <p:cNvPr id="176" name="ICOON_info">
              <a:extLst>
                <a:ext uri="{FF2B5EF4-FFF2-40B4-BE49-F238E27FC236}">
                  <a16:creationId xmlns:a16="http://schemas.microsoft.com/office/drawing/2014/main" id="{29FF360E-535D-CE4E-5CF8-C8A4C94F4716}"/>
                </a:ext>
              </a:extLst>
            </p:cNvPr>
            <p:cNvGrpSpPr/>
            <p:nvPr userDrawn="1"/>
          </p:nvGrpSpPr>
          <p:grpSpPr>
            <a:xfrm>
              <a:off x="-376736" y="4400186"/>
              <a:ext cx="283685" cy="283685"/>
              <a:chOff x="-510741" y="5913713"/>
              <a:chExt cx="267555" cy="267555"/>
            </a:xfrm>
          </p:grpSpPr>
          <p:sp>
            <p:nvSpPr>
              <p:cNvPr id="224" name="Ovaal 223">
                <a:extLst>
                  <a:ext uri="{FF2B5EF4-FFF2-40B4-BE49-F238E27FC236}">
                    <a16:creationId xmlns:a16="http://schemas.microsoft.com/office/drawing/2014/main" id="{87D6033F-DD49-FFA3-7085-4CC98BECAFFA}"/>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algn="ctr">
                  <a:lnSpc>
                    <a:spcPct val="90000"/>
                  </a:lnSpc>
                  <a:spcBef>
                    <a:spcPts val="600"/>
                  </a:spcBef>
                  <a:spcAft>
                    <a:spcPts val="600"/>
                  </a:spcAft>
                </a:pPr>
                <a:endParaRPr lang="nl-NL" sz="1600" cap="all" baseline="0" noProof="0" dirty="0">
                  <a:latin typeface="Calibri" panose="020F0502020204030204" pitchFamily="34" charset="0"/>
                  <a:cs typeface="Calibri" panose="020F0502020204030204" pitchFamily="34" charset="0"/>
                </a:endParaRPr>
              </a:p>
            </p:txBody>
          </p:sp>
          <p:sp>
            <p:nvSpPr>
              <p:cNvPr id="225" name="Graphic 163" descr="Informatie">
                <a:extLst>
                  <a:ext uri="{FF2B5EF4-FFF2-40B4-BE49-F238E27FC236}">
                    <a16:creationId xmlns:a16="http://schemas.microsoft.com/office/drawing/2014/main" id="{0D2EB9FD-22FF-F53E-90CD-A24C7EAE7C3F}"/>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endParaRPr lang="nl-NL" sz="2000" noProof="0" dirty="0">
                  <a:solidFill>
                    <a:srgbClr val="211F26"/>
                  </a:solidFill>
                  <a:latin typeface="Calibri" panose="020F0502020204030204" pitchFamily="34" charset="0"/>
                  <a:cs typeface="Calibri" panose="020F0502020204030204" pitchFamily="34" charset="0"/>
                </a:endParaRPr>
              </a:p>
            </p:txBody>
          </p:sp>
        </p:grpSp>
        <p:grpSp>
          <p:nvGrpSpPr>
            <p:cNvPr id="177" name="VOORBEELD">
              <a:extLst>
                <a:ext uri="{FF2B5EF4-FFF2-40B4-BE49-F238E27FC236}">
                  <a16:creationId xmlns:a16="http://schemas.microsoft.com/office/drawing/2014/main" id="{E87B27DE-AD85-0EED-A001-230404D6C349}"/>
                </a:ext>
              </a:extLst>
            </p:cNvPr>
            <p:cNvGrpSpPr/>
            <p:nvPr userDrawn="1"/>
          </p:nvGrpSpPr>
          <p:grpSpPr>
            <a:xfrm>
              <a:off x="-3605171" y="458674"/>
              <a:ext cx="3234311" cy="558875"/>
              <a:chOff x="-3605171" y="458674"/>
              <a:chExt cx="3234311" cy="558875"/>
            </a:xfrm>
          </p:grpSpPr>
          <p:sp>
            <p:nvSpPr>
              <p:cNvPr id="184" name="Rechthoek 183">
                <a:extLst>
                  <a:ext uri="{FF2B5EF4-FFF2-40B4-BE49-F238E27FC236}">
                    <a16:creationId xmlns:a16="http://schemas.microsoft.com/office/drawing/2014/main" id="{D53E3D04-CD72-FF1E-2BF8-13AC35849CBE}"/>
                  </a:ext>
                </a:extLst>
              </p:cNvPr>
              <p:cNvSpPr/>
              <p:nvPr userDrawn="1"/>
            </p:nvSpPr>
            <p:spPr>
              <a:xfrm>
                <a:off x="-3604183" y="458674"/>
                <a:ext cx="393459" cy="184058"/>
              </a:xfrm>
              <a:prstGeom prst="rect">
                <a:avLst/>
              </a:prstGeom>
              <a:solidFill>
                <a:srgbClr val="F8F8F8"/>
              </a:solidFill>
              <a:ln w="635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18000" rIns="0" bIns="0" numCol="1" spcCol="0" rtlCol="0" fromWordArt="0" anchor="t" anchorCtr="0" forceAA="0" compatLnSpc="1">
                <a:prstTxWarp prst="textNoShape">
                  <a:avLst/>
                </a:prstTxWarp>
                <a:noAutofit/>
              </a:bodyPr>
              <a:lstStyle/>
              <a:p>
                <a:pPr algn="ctr"/>
                <a:r>
                  <a:rPr lang="nl-NL" sz="900" b="1" noProof="0" dirty="0">
                    <a:solidFill>
                      <a:srgbClr val="211F26"/>
                    </a:solidFill>
                    <a:latin typeface="Calibri" panose="020F0502020204030204" pitchFamily="34" charset="0"/>
                    <a:cs typeface="Calibri" panose="020F0502020204030204" pitchFamily="34" charset="0"/>
                  </a:rPr>
                  <a:t>Start</a:t>
                </a:r>
              </a:p>
            </p:txBody>
          </p:sp>
          <p:sp>
            <p:nvSpPr>
              <p:cNvPr id="185" name="Rechthoek 184">
                <a:extLst>
                  <a:ext uri="{FF2B5EF4-FFF2-40B4-BE49-F238E27FC236}">
                    <a16:creationId xmlns:a16="http://schemas.microsoft.com/office/drawing/2014/main" id="{84D63A99-5961-C742-4458-99A49292497A}"/>
                  </a:ext>
                </a:extLst>
              </p:cNvPr>
              <p:cNvSpPr/>
              <p:nvPr userDrawn="1"/>
            </p:nvSpPr>
            <p:spPr>
              <a:xfrm>
                <a:off x="-3599184" y="621345"/>
                <a:ext cx="383782" cy="27171"/>
              </a:xfrm>
              <a:prstGeom prst="rect">
                <a:avLst/>
              </a:prstGeom>
              <a:solidFill>
                <a:srgbClr val="B7462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nvGrpSpPr>
              <p:cNvPr id="186" name="Groep 185">
                <a:extLst>
                  <a:ext uri="{FF2B5EF4-FFF2-40B4-BE49-F238E27FC236}">
                    <a16:creationId xmlns:a16="http://schemas.microsoft.com/office/drawing/2014/main" id="{03F9AE12-D62D-38B8-D0CB-7A18B18DB4C3}"/>
                  </a:ext>
                </a:extLst>
              </p:cNvPr>
              <p:cNvGrpSpPr/>
              <p:nvPr userDrawn="1"/>
            </p:nvGrpSpPr>
            <p:grpSpPr>
              <a:xfrm>
                <a:off x="-3386247" y="830871"/>
                <a:ext cx="139423" cy="109566"/>
                <a:chOff x="-2866744" y="827071"/>
                <a:chExt cx="168701" cy="132575"/>
              </a:xfrm>
            </p:grpSpPr>
            <p:grpSp>
              <p:nvGrpSpPr>
                <p:cNvPr id="217" name="Groep 216">
                  <a:extLst>
                    <a:ext uri="{FF2B5EF4-FFF2-40B4-BE49-F238E27FC236}">
                      <a16:creationId xmlns:a16="http://schemas.microsoft.com/office/drawing/2014/main" id="{259C2A5C-5D49-9169-DB40-A4952FD81FF3}"/>
                    </a:ext>
                  </a:extLst>
                </p:cNvPr>
                <p:cNvGrpSpPr/>
                <p:nvPr userDrawn="1"/>
              </p:nvGrpSpPr>
              <p:grpSpPr>
                <a:xfrm>
                  <a:off x="-2866744" y="827071"/>
                  <a:ext cx="168701" cy="132575"/>
                  <a:chOff x="-2866744" y="827071"/>
                  <a:chExt cx="168701" cy="132575"/>
                </a:xfrm>
              </p:grpSpPr>
              <p:cxnSp>
                <p:nvCxnSpPr>
                  <p:cNvPr id="219" name="Rechte verbindingslijn 218">
                    <a:extLst>
                      <a:ext uri="{FF2B5EF4-FFF2-40B4-BE49-F238E27FC236}">
                        <a16:creationId xmlns:a16="http://schemas.microsoft.com/office/drawing/2014/main" id="{A7A40B45-2634-483D-30CF-CC613409F265}"/>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220" name="Rechte verbindingslijn 219">
                    <a:extLst>
                      <a:ext uri="{FF2B5EF4-FFF2-40B4-BE49-F238E27FC236}">
                        <a16:creationId xmlns:a16="http://schemas.microsoft.com/office/drawing/2014/main" id="{3984AFEB-0F5F-672B-7BEC-5ECDE2BC4ECA}"/>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221" name="Rechte verbindingslijn 220">
                    <a:extLst>
                      <a:ext uri="{FF2B5EF4-FFF2-40B4-BE49-F238E27FC236}">
                        <a16:creationId xmlns:a16="http://schemas.microsoft.com/office/drawing/2014/main" id="{E699C0AD-1420-7E76-BB26-01F06515E063}"/>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222" name="Rechte verbindingslijn 221">
                    <a:extLst>
                      <a:ext uri="{FF2B5EF4-FFF2-40B4-BE49-F238E27FC236}">
                        <a16:creationId xmlns:a16="http://schemas.microsoft.com/office/drawing/2014/main" id="{FED19C3C-1DB8-E672-3C80-FFE62D2E826D}"/>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223" name="Rechte verbindingslijn 222">
                    <a:extLst>
                      <a:ext uri="{FF2B5EF4-FFF2-40B4-BE49-F238E27FC236}">
                        <a16:creationId xmlns:a16="http://schemas.microsoft.com/office/drawing/2014/main" id="{150566D2-7876-8004-7148-D92310F30CE0}"/>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218" name="Pijl: rechts 217">
                  <a:extLst>
                    <a:ext uri="{FF2B5EF4-FFF2-40B4-BE49-F238E27FC236}">
                      <a16:creationId xmlns:a16="http://schemas.microsoft.com/office/drawing/2014/main" id="{181273AB-38AA-8692-867C-85D10DF47F6F}"/>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187" name="Groep 186">
                <a:extLst>
                  <a:ext uri="{FF2B5EF4-FFF2-40B4-BE49-F238E27FC236}">
                    <a16:creationId xmlns:a16="http://schemas.microsoft.com/office/drawing/2014/main" id="{DE593E47-297A-7AC9-0129-8D4B11A2D26F}"/>
                  </a:ext>
                </a:extLst>
              </p:cNvPr>
              <p:cNvGrpSpPr/>
              <p:nvPr userDrawn="1"/>
            </p:nvGrpSpPr>
            <p:grpSpPr>
              <a:xfrm>
                <a:off x="-3605171" y="830871"/>
                <a:ext cx="139423" cy="109566"/>
                <a:chOff x="-2866744" y="518074"/>
                <a:chExt cx="168701" cy="132575"/>
              </a:xfrm>
            </p:grpSpPr>
            <p:grpSp>
              <p:nvGrpSpPr>
                <p:cNvPr id="210" name="Groep 209">
                  <a:extLst>
                    <a:ext uri="{FF2B5EF4-FFF2-40B4-BE49-F238E27FC236}">
                      <a16:creationId xmlns:a16="http://schemas.microsoft.com/office/drawing/2014/main" id="{C5D3FF82-4BE1-886B-968A-8BBCDDF185C3}"/>
                    </a:ext>
                  </a:extLst>
                </p:cNvPr>
                <p:cNvGrpSpPr/>
                <p:nvPr userDrawn="1"/>
              </p:nvGrpSpPr>
              <p:grpSpPr>
                <a:xfrm>
                  <a:off x="-2866744" y="518074"/>
                  <a:ext cx="168701" cy="132575"/>
                  <a:chOff x="-2866744" y="518074"/>
                  <a:chExt cx="168701" cy="132575"/>
                </a:xfrm>
              </p:grpSpPr>
              <p:cxnSp>
                <p:nvCxnSpPr>
                  <p:cNvPr id="212" name="Rechte verbindingslijn 211">
                    <a:extLst>
                      <a:ext uri="{FF2B5EF4-FFF2-40B4-BE49-F238E27FC236}">
                        <a16:creationId xmlns:a16="http://schemas.microsoft.com/office/drawing/2014/main" id="{1F89153E-D961-F116-018C-3E5CA3DBBCE1}"/>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213" name="Rechte verbindingslijn 212">
                    <a:extLst>
                      <a:ext uri="{FF2B5EF4-FFF2-40B4-BE49-F238E27FC236}">
                        <a16:creationId xmlns:a16="http://schemas.microsoft.com/office/drawing/2014/main" id="{35711948-013B-9F0B-0303-B3E29E46524F}"/>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214" name="Rechte verbindingslijn 213">
                    <a:extLst>
                      <a:ext uri="{FF2B5EF4-FFF2-40B4-BE49-F238E27FC236}">
                        <a16:creationId xmlns:a16="http://schemas.microsoft.com/office/drawing/2014/main" id="{78914582-84ED-4FCC-CCE7-BE5A4B13211E}"/>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215" name="Rechte verbindingslijn 214">
                    <a:extLst>
                      <a:ext uri="{FF2B5EF4-FFF2-40B4-BE49-F238E27FC236}">
                        <a16:creationId xmlns:a16="http://schemas.microsoft.com/office/drawing/2014/main" id="{5CBE2F4C-1901-4740-E901-5A9D53D05F6C}"/>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216" name="Rechte verbindingslijn 215">
                    <a:extLst>
                      <a:ext uri="{FF2B5EF4-FFF2-40B4-BE49-F238E27FC236}">
                        <a16:creationId xmlns:a16="http://schemas.microsoft.com/office/drawing/2014/main" id="{1D644D1C-6C9A-07BE-453C-D46F0D81D448}"/>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211" name="Pijl: rechts 210">
                  <a:extLst>
                    <a:ext uri="{FF2B5EF4-FFF2-40B4-BE49-F238E27FC236}">
                      <a16:creationId xmlns:a16="http://schemas.microsoft.com/office/drawing/2014/main" id="{1DAA30CD-A95D-E440-D237-04DB5A3A53CA}"/>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cxnSp>
            <p:nvCxnSpPr>
              <p:cNvPr id="188" name="Rechte verbindingslijn 187">
                <a:extLst>
                  <a:ext uri="{FF2B5EF4-FFF2-40B4-BE49-F238E27FC236}">
                    <a16:creationId xmlns:a16="http://schemas.microsoft.com/office/drawing/2014/main" id="{CD91F2AF-D78A-4221-8A4E-989E6CD8B753}"/>
                  </a:ext>
                </a:extLst>
              </p:cNvPr>
              <p:cNvCxnSpPr>
                <a:cxnSpLocks/>
              </p:cNvCxnSpPr>
              <p:nvPr userDrawn="1"/>
            </p:nvCxnSpPr>
            <p:spPr>
              <a:xfrm flipV="1">
                <a:off x="-3459956" y="588169"/>
                <a:ext cx="547687" cy="219076"/>
              </a:xfrm>
              <a:prstGeom prst="line">
                <a:avLst/>
              </a:prstGeom>
              <a:noFill/>
              <a:ln w="19050" cap="rnd" cmpd="sng" algn="ctr">
                <a:solidFill>
                  <a:schemeClr val="accent1"/>
                </a:solidFill>
                <a:prstDash val="solid"/>
                <a:headEnd type="oval"/>
              </a:ln>
              <a:effectLst/>
            </p:spPr>
          </p:cxnSp>
          <p:cxnSp>
            <p:nvCxnSpPr>
              <p:cNvPr id="189" name="Rechte verbindingslijn 188">
                <a:extLst>
                  <a:ext uri="{FF2B5EF4-FFF2-40B4-BE49-F238E27FC236}">
                    <a16:creationId xmlns:a16="http://schemas.microsoft.com/office/drawing/2014/main" id="{B842DAB3-F056-C650-F18A-99527D8C877D}"/>
                  </a:ext>
                </a:extLst>
              </p:cNvPr>
              <p:cNvCxnSpPr>
                <a:cxnSpLocks/>
              </p:cNvCxnSpPr>
              <p:nvPr userDrawn="1"/>
            </p:nvCxnSpPr>
            <p:spPr>
              <a:xfrm>
                <a:off x="-3224213" y="828675"/>
                <a:ext cx="319088" cy="0"/>
              </a:xfrm>
              <a:prstGeom prst="line">
                <a:avLst/>
              </a:prstGeom>
              <a:noFill/>
              <a:ln w="19050" cap="rnd" cmpd="sng" algn="ctr">
                <a:solidFill>
                  <a:schemeClr val="accent1"/>
                </a:solidFill>
                <a:prstDash val="solid"/>
                <a:headEnd type="oval"/>
              </a:ln>
              <a:effectLst/>
            </p:spPr>
          </p:cxnSp>
          <p:sp>
            <p:nvSpPr>
              <p:cNvPr id="190" name="Rechthoek 189">
                <a:extLst>
                  <a:ext uri="{FF2B5EF4-FFF2-40B4-BE49-F238E27FC236}">
                    <a16:creationId xmlns:a16="http://schemas.microsoft.com/office/drawing/2014/main" id="{1007A046-8738-3DBF-CB23-25BE1867579B}"/>
                  </a:ext>
                </a:extLst>
              </p:cNvPr>
              <p:cNvSpPr/>
              <p:nvPr userDrawn="1"/>
            </p:nvSpPr>
            <p:spPr>
              <a:xfrm>
                <a:off x="-2559903" y="512179"/>
                <a:ext cx="2189042" cy="151083"/>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Lijstniveau verlagen</a:t>
                </a:r>
              </a:p>
            </p:txBody>
          </p:sp>
          <p:sp>
            <p:nvSpPr>
              <p:cNvPr id="191" name="Rechthoek 190">
                <a:extLst>
                  <a:ext uri="{FF2B5EF4-FFF2-40B4-BE49-F238E27FC236}">
                    <a16:creationId xmlns:a16="http://schemas.microsoft.com/office/drawing/2014/main" id="{4AC8C805-4B7A-6640-4E05-A66E35D3AF96}"/>
                  </a:ext>
                </a:extLst>
              </p:cNvPr>
              <p:cNvSpPr/>
              <p:nvPr userDrawn="1"/>
            </p:nvSpPr>
            <p:spPr>
              <a:xfrm>
                <a:off x="-2559903" y="819562"/>
                <a:ext cx="2189043" cy="142202"/>
              </a:xfrm>
              <a:prstGeom prst="rect">
                <a:avLst/>
              </a:prstGeom>
              <a:noFill/>
              <a:ln w="25400" cap="flat" cmpd="sng" algn="ctr">
                <a:noFill/>
                <a:prstDash val="solid"/>
              </a:ln>
              <a:effectLst/>
            </p:spPr>
            <p:txBody>
              <a:bodyPr lIns="0" tIns="0" rIns="0" bIns="0" rtlCol="0" anchor="ctr"/>
              <a:lstStyle/>
              <a:p>
                <a:pPr marL="0" marR="0" lvl="0" indent="0" defTabSz="914400" eaLnBrk="1" fontAlgn="auto" latinLnBrk="0" hangingPunct="1">
                  <a:lnSpc>
                    <a:spcPct val="90000"/>
                  </a:lnSpc>
                  <a:spcBef>
                    <a:spcPts val="600"/>
                  </a:spcBef>
                  <a:spcAft>
                    <a:spcPts val="600"/>
                  </a:spcAft>
                  <a:buClrTx/>
                  <a:buSzTx/>
                  <a:buFontTx/>
                  <a:buNone/>
                  <a:tabLst/>
                  <a:defRPr/>
                </a:pPr>
                <a:r>
                  <a:rPr kumimoji="0" lang="nl-NL" sz="11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Lijstniveau verhogen</a:t>
                </a:r>
              </a:p>
            </p:txBody>
          </p:sp>
          <p:grpSp>
            <p:nvGrpSpPr>
              <p:cNvPr id="192" name="Groep 191">
                <a:extLst>
                  <a:ext uri="{FF2B5EF4-FFF2-40B4-BE49-F238E27FC236}">
                    <a16:creationId xmlns:a16="http://schemas.microsoft.com/office/drawing/2014/main" id="{88BD09F2-AD53-351B-72F9-2D2D33B80C4F}"/>
                  </a:ext>
                </a:extLst>
              </p:cNvPr>
              <p:cNvGrpSpPr/>
              <p:nvPr userDrawn="1"/>
            </p:nvGrpSpPr>
            <p:grpSpPr>
              <a:xfrm>
                <a:off x="-2916763" y="769168"/>
                <a:ext cx="268738" cy="248381"/>
                <a:chOff x="-2916763" y="769168"/>
                <a:chExt cx="268738" cy="248381"/>
              </a:xfrm>
            </p:grpSpPr>
            <p:sp>
              <p:nvSpPr>
                <p:cNvPr id="202" name="Rechthoek 201">
                  <a:extLst>
                    <a:ext uri="{FF2B5EF4-FFF2-40B4-BE49-F238E27FC236}">
                      <a16:creationId xmlns:a16="http://schemas.microsoft.com/office/drawing/2014/main" id="{45090BEF-2B72-CA6B-7C44-0B7E41B4B454}"/>
                    </a:ext>
                  </a:extLst>
                </p:cNvPr>
                <p:cNvSpPr/>
                <p:nvPr userDrawn="1"/>
              </p:nvSpPr>
              <p:spPr>
                <a:xfrm>
                  <a:off x="-2916763" y="769168"/>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dirty="0">
                    <a:solidFill>
                      <a:srgbClr val="211F26"/>
                    </a:solidFill>
                    <a:latin typeface="Calibri" panose="020F0502020204030204" pitchFamily="34" charset="0"/>
                    <a:cs typeface="Calibri" panose="020F0502020204030204" pitchFamily="34" charset="0"/>
                  </a:endParaRPr>
                </a:p>
              </p:txBody>
            </p:sp>
            <p:grpSp>
              <p:nvGrpSpPr>
                <p:cNvPr id="203" name="Groep 202">
                  <a:extLst>
                    <a:ext uri="{FF2B5EF4-FFF2-40B4-BE49-F238E27FC236}">
                      <a16:creationId xmlns:a16="http://schemas.microsoft.com/office/drawing/2014/main" id="{B51B28BD-3BDD-603B-1399-0F0683ED5298}"/>
                    </a:ext>
                  </a:extLst>
                </p:cNvPr>
                <p:cNvGrpSpPr/>
                <p:nvPr userDrawn="1"/>
              </p:nvGrpSpPr>
              <p:grpSpPr>
                <a:xfrm>
                  <a:off x="-2866744" y="827071"/>
                  <a:ext cx="168701" cy="132575"/>
                  <a:chOff x="-2866744" y="827071"/>
                  <a:chExt cx="168701" cy="132575"/>
                </a:xfrm>
              </p:grpSpPr>
              <p:cxnSp>
                <p:nvCxnSpPr>
                  <p:cNvPr id="205" name="Rechte verbindingslijn 204">
                    <a:extLst>
                      <a:ext uri="{FF2B5EF4-FFF2-40B4-BE49-F238E27FC236}">
                        <a16:creationId xmlns:a16="http://schemas.microsoft.com/office/drawing/2014/main" id="{8595DB1C-67FC-63BA-4E95-5B6CF319F88A}"/>
                      </a:ext>
                    </a:extLst>
                  </p:cNvPr>
                  <p:cNvCxnSpPr/>
                  <p:nvPr userDrawn="1"/>
                </p:nvCxnSpPr>
                <p:spPr>
                  <a:xfrm>
                    <a:off x="-2866744" y="827071"/>
                    <a:ext cx="168701" cy="0"/>
                  </a:xfrm>
                  <a:prstGeom prst="line">
                    <a:avLst/>
                  </a:prstGeom>
                  <a:solidFill>
                    <a:schemeClr val="bg1"/>
                  </a:solidFill>
                  <a:ln w="12700" cap="flat" cmpd="sng" algn="ctr">
                    <a:solidFill>
                      <a:srgbClr val="9D9FA1"/>
                    </a:solidFill>
                    <a:prstDash val="solid"/>
                  </a:ln>
                  <a:effectLst/>
                </p:spPr>
              </p:cxnSp>
              <p:cxnSp>
                <p:nvCxnSpPr>
                  <p:cNvPr id="206" name="Rechte verbindingslijn 205">
                    <a:extLst>
                      <a:ext uri="{FF2B5EF4-FFF2-40B4-BE49-F238E27FC236}">
                        <a16:creationId xmlns:a16="http://schemas.microsoft.com/office/drawing/2014/main" id="{18C2801B-C15D-3224-C683-9FC88EAF7A15}"/>
                      </a:ext>
                    </a:extLst>
                  </p:cNvPr>
                  <p:cNvCxnSpPr/>
                  <p:nvPr userDrawn="1"/>
                </p:nvCxnSpPr>
                <p:spPr>
                  <a:xfrm>
                    <a:off x="-2866744" y="959646"/>
                    <a:ext cx="168701" cy="0"/>
                  </a:xfrm>
                  <a:prstGeom prst="line">
                    <a:avLst/>
                  </a:prstGeom>
                  <a:solidFill>
                    <a:schemeClr val="bg1"/>
                  </a:solidFill>
                  <a:ln w="12700" cap="flat" cmpd="sng" algn="ctr">
                    <a:solidFill>
                      <a:srgbClr val="9D9FA1"/>
                    </a:solidFill>
                    <a:prstDash val="solid"/>
                  </a:ln>
                  <a:effectLst/>
                </p:spPr>
              </p:cxnSp>
              <p:cxnSp>
                <p:nvCxnSpPr>
                  <p:cNvPr id="207" name="Rechte verbindingslijn 206">
                    <a:extLst>
                      <a:ext uri="{FF2B5EF4-FFF2-40B4-BE49-F238E27FC236}">
                        <a16:creationId xmlns:a16="http://schemas.microsoft.com/office/drawing/2014/main" id="{084A0671-F755-98E3-B975-ED3D75BF5951}"/>
                      </a:ext>
                    </a:extLst>
                  </p:cNvPr>
                  <p:cNvCxnSpPr/>
                  <p:nvPr userDrawn="1"/>
                </p:nvCxnSpPr>
                <p:spPr>
                  <a:xfrm>
                    <a:off x="-2773990" y="926503"/>
                    <a:ext cx="75947" cy="0"/>
                  </a:xfrm>
                  <a:prstGeom prst="line">
                    <a:avLst/>
                  </a:prstGeom>
                  <a:solidFill>
                    <a:schemeClr val="bg1"/>
                  </a:solidFill>
                  <a:ln w="12700" cap="flat" cmpd="sng" algn="ctr">
                    <a:solidFill>
                      <a:srgbClr val="9D9FA1"/>
                    </a:solidFill>
                    <a:prstDash val="solid"/>
                  </a:ln>
                  <a:effectLst/>
                </p:spPr>
              </p:cxnSp>
              <p:cxnSp>
                <p:nvCxnSpPr>
                  <p:cNvPr id="208" name="Rechte verbindingslijn 207">
                    <a:extLst>
                      <a:ext uri="{FF2B5EF4-FFF2-40B4-BE49-F238E27FC236}">
                        <a16:creationId xmlns:a16="http://schemas.microsoft.com/office/drawing/2014/main" id="{5587C0F9-3D11-B6EE-A482-139C877FDC51}"/>
                      </a:ext>
                    </a:extLst>
                  </p:cNvPr>
                  <p:cNvCxnSpPr/>
                  <p:nvPr userDrawn="1"/>
                </p:nvCxnSpPr>
                <p:spPr>
                  <a:xfrm>
                    <a:off x="-2773990" y="893359"/>
                    <a:ext cx="75947" cy="0"/>
                  </a:xfrm>
                  <a:prstGeom prst="line">
                    <a:avLst/>
                  </a:prstGeom>
                  <a:solidFill>
                    <a:schemeClr val="bg1"/>
                  </a:solidFill>
                  <a:ln w="12700" cap="flat" cmpd="sng" algn="ctr">
                    <a:solidFill>
                      <a:srgbClr val="9D9FA1"/>
                    </a:solidFill>
                    <a:prstDash val="solid"/>
                  </a:ln>
                  <a:effectLst/>
                </p:spPr>
              </p:cxnSp>
              <p:cxnSp>
                <p:nvCxnSpPr>
                  <p:cNvPr id="209" name="Rechte verbindingslijn 208">
                    <a:extLst>
                      <a:ext uri="{FF2B5EF4-FFF2-40B4-BE49-F238E27FC236}">
                        <a16:creationId xmlns:a16="http://schemas.microsoft.com/office/drawing/2014/main" id="{D99CCE48-63B5-B8FB-CBFB-68D718481C33}"/>
                      </a:ext>
                    </a:extLst>
                  </p:cNvPr>
                  <p:cNvCxnSpPr/>
                  <p:nvPr userDrawn="1"/>
                </p:nvCxnSpPr>
                <p:spPr>
                  <a:xfrm>
                    <a:off x="-2773990" y="860215"/>
                    <a:ext cx="75947" cy="0"/>
                  </a:xfrm>
                  <a:prstGeom prst="line">
                    <a:avLst/>
                  </a:prstGeom>
                  <a:solidFill>
                    <a:schemeClr val="bg1"/>
                  </a:solidFill>
                  <a:ln w="12700" cap="flat" cmpd="sng" algn="ctr">
                    <a:solidFill>
                      <a:srgbClr val="9D9FA1"/>
                    </a:solidFill>
                    <a:prstDash val="solid"/>
                  </a:ln>
                  <a:effectLst/>
                </p:spPr>
              </p:cxnSp>
            </p:grpSp>
            <p:sp>
              <p:nvSpPr>
                <p:cNvPr id="204" name="Pijl: rechts 203">
                  <a:extLst>
                    <a:ext uri="{FF2B5EF4-FFF2-40B4-BE49-F238E27FC236}">
                      <a16:creationId xmlns:a16="http://schemas.microsoft.com/office/drawing/2014/main" id="{3D8E137C-CB8E-2E15-5F0F-EB04CC8A8265}"/>
                    </a:ext>
                  </a:extLst>
                </p:cNvPr>
                <p:cNvSpPr/>
                <p:nvPr userDrawn="1"/>
              </p:nvSpPr>
              <p:spPr>
                <a:xfrm>
                  <a:off x="-2866744" y="858737"/>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nvGrpSpPr>
              <p:cNvPr id="193" name="Groep 192">
                <a:extLst>
                  <a:ext uri="{FF2B5EF4-FFF2-40B4-BE49-F238E27FC236}">
                    <a16:creationId xmlns:a16="http://schemas.microsoft.com/office/drawing/2014/main" id="{79EDE71A-87E5-C904-A934-2306995A771B}"/>
                  </a:ext>
                </a:extLst>
              </p:cNvPr>
              <p:cNvGrpSpPr/>
              <p:nvPr userDrawn="1"/>
            </p:nvGrpSpPr>
            <p:grpSpPr>
              <a:xfrm>
                <a:off x="-2916763" y="460171"/>
                <a:ext cx="268738" cy="248381"/>
                <a:chOff x="-2916763" y="460171"/>
                <a:chExt cx="268738" cy="248381"/>
              </a:xfrm>
            </p:grpSpPr>
            <p:sp>
              <p:nvSpPr>
                <p:cNvPr id="194" name="Rechthoek 193">
                  <a:extLst>
                    <a:ext uri="{FF2B5EF4-FFF2-40B4-BE49-F238E27FC236}">
                      <a16:creationId xmlns:a16="http://schemas.microsoft.com/office/drawing/2014/main" id="{FE0A6937-D43F-6DE3-F156-CF830350DAE6}"/>
                    </a:ext>
                  </a:extLst>
                </p:cNvPr>
                <p:cNvSpPr/>
                <p:nvPr userDrawn="1"/>
              </p:nvSpPr>
              <p:spPr>
                <a:xfrm>
                  <a:off x="-2916763" y="460171"/>
                  <a:ext cx="268738" cy="248381"/>
                </a:xfrm>
                <a:prstGeom prst="rect">
                  <a:avLst/>
                </a:prstGeom>
                <a:solidFill>
                  <a:srgbClr val="FFFFFF"/>
                </a:solidFill>
                <a:ln w="3175">
                  <a:solidFill>
                    <a:srgbClr val="DADADA"/>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ctr"/>
                  <a:endParaRPr lang="nl-NL" sz="1050" b="0" noProof="0" dirty="0">
                    <a:solidFill>
                      <a:srgbClr val="211F26"/>
                    </a:solidFill>
                    <a:latin typeface="Calibri" panose="020F0502020204030204" pitchFamily="34" charset="0"/>
                    <a:cs typeface="Calibri" panose="020F0502020204030204" pitchFamily="34" charset="0"/>
                  </a:endParaRPr>
                </a:p>
              </p:txBody>
            </p:sp>
            <p:grpSp>
              <p:nvGrpSpPr>
                <p:cNvPr id="195" name="Groep 194">
                  <a:extLst>
                    <a:ext uri="{FF2B5EF4-FFF2-40B4-BE49-F238E27FC236}">
                      <a16:creationId xmlns:a16="http://schemas.microsoft.com/office/drawing/2014/main" id="{180D29B0-8206-09B8-D4CA-D4E5FAA91059}"/>
                    </a:ext>
                  </a:extLst>
                </p:cNvPr>
                <p:cNvGrpSpPr/>
                <p:nvPr userDrawn="1"/>
              </p:nvGrpSpPr>
              <p:grpSpPr>
                <a:xfrm>
                  <a:off x="-2866744" y="518074"/>
                  <a:ext cx="168701" cy="132575"/>
                  <a:chOff x="-2866744" y="518074"/>
                  <a:chExt cx="168701" cy="132575"/>
                </a:xfrm>
              </p:grpSpPr>
              <p:cxnSp>
                <p:nvCxnSpPr>
                  <p:cNvPr id="197" name="Rechte verbindingslijn 196">
                    <a:extLst>
                      <a:ext uri="{FF2B5EF4-FFF2-40B4-BE49-F238E27FC236}">
                        <a16:creationId xmlns:a16="http://schemas.microsoft.com/office/drawing/2014/main" id="{41A0CAC1-AAF4-E0CE-7A6C-54AF1184727D}"/>
                      </a:ext>
                    </a:extLst>
                  </p:cNvPr>
                  <p:cNvCxnSpPr/>
                  <p:nvPr userDrawn="1"/>
                </p:nvCxnSpPr>
                <p:spPr>
                  <a:xfrm>
                    <a:off x="-2866744" y="518074"/>
                    <a:ext cx="168701" cy="0"/>
                  </a:xfrm>
                  <a:prstGeom prst="line">
                    <a:avLst/>
                  </a:prstGeom>
                  <a:solidFill>
                    <a:schemeClr val="bg1"/>
                  </a:solidFill>
                  <a:ln w="12700" cap="flat" cmpd="sng" algn="ctr">
                    <a:solidFill>
                      <a:srgbClr val="9D9FA1"/>
                    </a:solidFill>
                    <a:prstDash val="solid"/>
                  </a:ln>
                  <a:effectLst/>
                </p:spPr>
              </p:cxnSp>
              <p:cxnSp>
                <p:nvCxnSpPr>
                  <p:cNvPr id="198" name="Rechte verbindingslijn 197">
                    <a:extLst>
                      <a:ext uri="{FF2B5EF4-FFF2-40B4-BE49-F238E27FC236}">
                        <a16:creationId xmlns:a16="http://schemas.microsoft.com/office/drawing/2014/main" id="{E9B439D8-6B21-8E0A-12D1-D6355A1E2CF5}"/>
                      </a:ext>
                    </a:extLst>
                  </p:cNvPr>
                  <p:cNvCxnSpPr/>
                  <p:nvPr userDrawn="1"/>
                </p:nvCxnSpPr>
                <p:spPr>
                  <a:xfrm>
                    <a:off x="-2866744" y="650649"/>
                    <a:ext cx="168701" cy="0"/>
                  </a:xfrm>
                  <a:prstGeom prst="line">
                    <a:avLst/>
                  </a:prstGeom>
                  <a:solidFill>
                    <a:schemeClr val="bg1"/>
                  </a:solidFill>
                  <a:ln w="12700" cap="flat" cmpd="sng" algn="ctr">
                    <a:solidFill>
                      <a:srgbClr val="9D9FA1"/>
                    </a:solidFill>
                    <a:prstDash val="solid"/>
                  </a:ln>
                  <a:effectLst/>
                </p:spPr>
              </p:cxnSp>
              <p:cxnSp>
                <p:nvCxnSpPr>
                  <p:cNvPr id="199" name="Rechte verbindingslijn 198">
                    <a:extLst>
                      <a:ext uri="{FF2B5EF4-FFF2-40B4-BE49-F238E27FC236}">
                        <a16:creationId xmlns:a16="http://schemas.microsoft.com/office/drawing/2014/main" id="{784D2A0C-ACF7-A9CE-5793-B2DACEC57D54}"/>
                      </a:ext>
                    </a:extLst>
                  </p:cNvPr>
                  <p:cNvCxnSpPr/>
                  <p:nvPr userDrawn="1"/>
                </p:nvCxnSpPr>
                <p:spPr>
                  <a:xfrm>
                    <a:off x="-2773990" y="617506"/>
                    <a:ext cx="75947" cy="0"/>
                  </a:xfrm>
                  <a:prstGeom prst="line">
                    <a:avLst/>
                  </a:prstGeom>
                  <a:solidFill>
                    <a:schemeClr val="bg1"/>
                  </a:solidFill>
                  <a:ln w="12700" cap="flat" cmpd="sng" algn="ctr">
                    <a:solidFill>
                      <a:srgbClr val="9D9FA1"/>
                    </a:solidFill>
                    <a:prstDash val="solid"/>
                  </a:ln>
                  <a:effectLst/>
                </p:spPr>
              </p:cxnSp>
              <p:cxnSp>
                <p:nvCxnSpPr>
                  <p:cNvPr id="200" name="Rechte verbindingslijn 199">
                    <a:extLst>
                      <a:ext uri="{FF2B5EF4-FFF2-40B4-BE49-F238E27FC236}">
                        <a16:creationId xmlns:a16="http://schemas.microsoft.com/office/drawing/2014/main" id="{94C0606E-A612-64B0-7E59-CE4586AB229C}"/>
                      </a:ext>
                    </a:extLst>
                  </p:cNvPr>
                  <p:cNvCxnSpPr/>
                  <p:nvPr userDrawn="1"/>
                </p:nvCxnSpPr>
                <p:spPr>
                  <a:xfrm>
                    <a:off x="-2773990" y="584362"/>
                    <a:ext cx="75947" cy="0"/>
                  </a:xfrm>
                  <a:prstGeom prst="line">
                    <a:avLst/>
                  </a:prstGeom>
                  <a:solidFill>
                    <a:schemeClr val="bg1"/>
                  </a:solidFill>
                  <a:ln w="12700" cap="flat" cmpd="sng" algn="ctr">
                    <a:solidFill>
                      <a:srgbClr val="9D9FA1"/>
                    </a:solidFill>
                    <a:prstDash val="solid"/>
                  </a:ln>
                  <a:effectLst/>
                </p:spPr>
              </p:cxnSp>
              <p:cxnSp>
                <p:nvCxnSpPr>
                  <p:cNvPr id="201" name="Rechte verbindingslijn 200">
                    <a:extLst>
                      <a:ext uri="{FF2B5EF4-FFF2-40B4-BE49-F238E27FC236}">
                        <a16:creationId xmlns:a16="http://schemas.microsoft.com/office/drawing/2014/main" id="{194F51DC-E295-B410-4DAE-EF39BBF1ECB2}"/>
                      </a:ext>
                    </a:extLst>
                  </p:cNvPr>
                  <p:cNvCxnSpPr/>
                  <p:nvPr userDrawn="1"/>
                </p:nvCxnSpPr>
                <p:spPr>
                  <a:xfrm>
                    <a:off x="-2773990" y="551218"/>
                    <a:ext cx="75947" cy="0"/>
                  </a:xfrm>
                  <a:prstGeom prst="line">
                    <a:avLst/>
                  </a:prstGeom>
                  <a:solidFill>
                    <a:schemeClr val="bg1"/>
                  </a:solidFill>
                  <a:ln w="12700" cap="flat" cmpd="sng" algn="ctr">
                    <a:solidFill>
                      <a:srgbClr val="9D9FA1"/>
                    </a:solidFill>
                    <a:prstDash val="solid"/>
                  </a:ln>
                  <a:effectLst/>
                </p:spPr>
              </p:cxnSp>
            </p:grpSp>
            <p:sp>
              <p:nvSpPr>
                <p:cNvPr id="196" name="Pijl: rechts 195">
                  <a:extLst>
                    <a:ext uri="{FF2B5EF4-FFF2-40B4-BE49-F238E27FC236}">
                      <a16:creationId xmlns:a16="http://schemas.microsoft.com/office/drawing/2014/main" id="{7577E40D-FA48-F134-5E42-56DCBBDCD85D}"/>
                    </a:ext>
                  </a:extLst>
                </p:cNvPr>
                <p:cNvSpPr/>
                <p:nvPr userDrawn="1"/>
              </p:nvSpPr>
              <p:spPr>
                <a:xfrm flipH="1">
                  <a:off x="-2866744" y="549740"/>
                  <a:ext cx="70676" cy="67902"/>
                </a:xfrm>
                <a:prstGeom prst="rightArrow">
                  <a:avLst>
                    <a:gd name="adj1" fmla="val 25329"/>
                    <a:gd name="adj2" fmla="val 63628"/>
                  </a:avLst>
                </a:prstGeom>
                <a:solidFill>
                  <a:srgbClr val="4A7DB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algn="l"/>
                  <a:endParaRPr lang="nl-NL" sz="1000" b="1" noProof="0" dirty="0">
                    <a:solidFill>
                      <a:srgbClr val="211F26"/>
                    </a:solidFill>
                    <a:latin typeface="Calibri" panose="020F0502020204030204" pitchFamily="34" charset="0"/>
                    <a:cs typeface="Calibri" panose="020F0502020204030204" pitchFamily="34" charset="0"/>
                  </a:endParaRPr>
                </a:p>
              </p:txBody>
            </p:sp>
          </p:grpSp>
        </p:grpSp>
        <p:grpSp>
          <p:nvGrpSpPr>
            <p:cNvPr id="178" name="Groep 177">
              <a:extLst>
                <a:ext uri="{FF2B5EF4-FFF2-40B4-BE49-F238E27FC236}">
                  <a16:creationId xmlns:a16="http://schemas.microsoft.com/office/drawing/2014/main" id="{7CF3D0C3-B6CD-7CF2-CECB-C7A25B126907}"/>
                </a:ext>
              </a:extLst>
            </p:cNvPr>
            <p:cNvGrpSpPr/>
            <p:nvPr userDrawn="1"/>
          </p:nvGrpSpPr>
          <p:grpSpPr>
            <a:xfrm>
              <a:off x="-938434" y="4663037"/>
              <a:ext cx="627798" cy="576693"/>
              <a:chOff x="-1753862" y="6112775"/>
              <a:chExt cx="759635" cy="697798"/>
            </a:xfrm>
          </p:grpSpPr>
          <p:grpSp>
            <p:nvGrpSpPr>
              <p:cNvPr id="179" name="Inspireren">
                <a:extLst>
                  <a:ext uri="{FF2B5EF4-FFF2-40B4-BE49-F238E27FC236}">
                    <a16:creationId xmlns:a16="http://schemas.microsoft.com/office/drawing/2014/main" id="{B5586775-9647-9709-2C84-BC257954B51B}"/>
                  </a:ext>
                </a:extLst>
              </p:cNvPr>
              <p:cNvGrpSpPr>
                <a:grpSpLocks noChangeAspect="1"/>
              </p:cNvGrpSpPr>
              <p:nvPr userDrawn="1"/>
            </p:nvGrpSpPr>
            <p:grpSpPr bwMode="auto">
              <a:xfrm>
                <a:off x="-1484858" y="6112775"/>
                <a:ext cx="205431" cy="293286"/>
                <a:chOff x="4768" y="2783"/>
                <a:chExt cx="788" cy="1125"/>
              </a:xfrm>
              <a:gradFill>
                <a:gsLst>
                  <a:gs pos="0">
                    <a:srgbClr val="9D9FA1"/>
                  </a:gs>
                  <a:gs pos="70000">
                    <a:srgbClr val="211F26"/>
                  </a:gs>
                </a:gsLst>
                <a:lin ang="2700000" scaled="0"/>
              </a:gradFill>
            </p:grpSpPr>
            <p:sp>
              <p:nvSpPr>
                <p:cNvPr id="181" name="Freeform 12">
                  <a:extLst>
                    <a:ext uri="{FF2B5EF4-FFF2-40B4-BE49-F238E27FC236}">
                      <a16:creationId xmlns:a16="http://schemas.microsoft.com/office/drawing/2014/main" id="{73FC5E82-B0A2-F36C-9592-1F5EDFDC89CC}"/>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ndParaRPr>
                </a:p>
              </p:txBody>
            </p:sp>
            <p:sp>
              <p:nvSpPr>
                <p:cNvPr id="182" name="Freeform 13">
                  <a:extLst>
                    <a:ext uri="{FF2B5EF4-FFF2-40B4-BE49-F238E27FC236}">
                      <a16:creationId xmlns:a16="http://schemas.microsoft.com/office/drawing/2014/main" id="{5039C35B-23B0-C529-FE1C-FA64BA964E47}"/>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ndParaRPr>
                </a:p>
              </p:txBody>
            </p:sp>
            <p:sp>
              <p:nvSpPr>
                <p:cNvPr id="183" name="Freeform 14">
                  <a:extLst>
                    <a:ext uri="{FF2B5EF4-FFF2-40B4-BE49-F238E27FC236}">
                      <a16:creationId xmlns:a16="http://schemas.microsoft.com/office/drawing/2014/main" id="{E2A85239-FC81-00F5-4CE8-78A1AFF62CF0}"/>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95469"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ndParaRPr>
                </a:p>
              </p:txBody>
            </p:sp>
          </p:grpSp>
          <p:sp>
            <p:nvSpPr>
              <p:cNvPr id="180" name="Tekstvak 179">
                <a:extLst>
                  <a:ext uri="{FF2B5EF4-FFF2-40B4-BE49-F238E27FC236}">
                    <a16:creationId xmlns:a16="http://schemas.microsoft.com/office/drawing/2014/main" id="{AABD4480-97E7-9E46-EC69-9F5DB1F973FF}"/>
                  </a:ext>
                </a:extLst>
              </p:cNvPr>
              <p:cNvSpPr txBox="1"/>
              <p:nvPr userDrawn="1"/>
            </p:nvSpPr>
            <p:spPr>
              <a:xfrm>
                <a:off x="-1753862" y="6420664"/>
                <a:ext cx="759635" cy="38990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sp>
        <p:nvSpPr>
          <p:cNvPr id="84" name="Tijdelijke aanduiding voor tekst 7">
            <a:extLst>
              <a:ext uri="{FF2B5EF4-FFF2-40B4-BE49-F238E27FC236}">
                <a16:creationId xmlns:a16="http://schemas.microsoft.com/office/drawing/2014/main" id="{0A8FA65C-3AA4-B3EA-0A47-F28A8D18CC82}"/>
              </a:ext>
            </a:extLst>
          </p:cNvPr>
          <p:cNvSpPr>
            <a:spLocks noGrp="1"/>
          </p:cNvSpPr>
          <p:nvPr>
            <p:ph type="body" sz="quarter" idx="17" hasCustomPrompt="1"/>
          </p:nvPr>
        </p:nvSpPr>
        <p:spPr>
          <a:xfrm>
            <a:off x="9975385" y="270270"/>
            <a:ext cx="1814513" cy="423673"/>
          </a:xfrm>
          <a: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t="1138" b="1138"/>
            </a:stretch>
          </a:blipFill>
        </p:spPr>
        <p:txBody>
          <a:bodyPr/>
          <a:lstStyle>
            <a:lvl1pPr marL="0" indent="0">
              <a:buNone/>
              <a:defRPr/>
            </a:lvl1pPr>
          </a:lstStyle>
          <a:p>
            <a:pPr lvl="0"/>
            <a:r>
              <a:rPr lang="nl-NL" dirty="0"/>
              <a:t> </a:t>
            </a:r>
          </a:p>
        </p:txBody>
      </p:sp>
    </p:spTree>
    <p:extLst>
      <p:ext uri="{BB962C8B-B14F-4D97-AF65-F5344CB8AC3E}">
        <p14:creationId xmlns:p14="http://schemas.microsoft.com/office/powerpoint/2010/main" val="1033418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750"/>
                                  </p:stCondLst>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500"/>
                                        <p:tgtEl>
                                          <p:spTgt spid="3">
                                            <p:txEl>
                                              <p:pRg st="0" end="0"/>
                                            </p:txEl>
                                          </p:spTgt>
                                        </p:tgtEl>
                                      </p:cBhvr>
                                    </p:animEffect>
                                  </p:childTnLst>
                                </p:cTn>
                              </p:par>
                              <p:par>
                                <p:cTn id="11" presetID="10" presetClass="entr" presetSubtype="0" fill="hold" grpId="0" nodeType="withEffect">
                                  <p:stCondLst>
                                    <p:cond delay="75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fade">
                                      <p:cBhvr>
                                        <p:cTn id="13" dur="500"/>
                                        <p:tgtEl>
                                          <p:spTgt spid="3">
                                            <p:txEl>
                                              <p:pRg st="1" end="1"/>
                                            </p:txEl>
                                          </p:spTgt>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fade">
                                      <p:cBhvr>
                                        <p:cTn id="16" dur="500"/>
                                        <p:tgtEl>
                                          <p:spTgt spid="3">
                                            <p:txEl>
                                              <p:pRg st="2" end="2"/>
                                            </p:txEl>
                                          </p:spTgt>
                                        </p:tgtEl>
                                      </p:cBhvr>
                                    </p:animEffect>
                                  </p:childTnLst>
                                </p:cTn>
                              </p:par>
                              <p:par>
                                <p:cTn id="17" presetID="10" presetClass="entr" presetSubtype="0" fill="hold" grpId="0" nodeType="withEffect">
                                  <p:stCondLst>
                                    <p:cond delay="75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par>
                                <p:cTn id="20" presetID="10" presetClass="entr" presetSubtype="0" fill="hold" grpId="0" nodeType="withEffect">
                                  <p:stCondLst>
                                    <p:cond delay="75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par>
                                <p:cTn id="23" presetID="10" presetClass="entr" presetSubtype="0" fill="hold" grpId="0" nodeType="withEffect">
                                  <p:stCondLst>
                                    <p:cond delay="75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par>
                                <p:cTn id="26" presetID="10" presetClass="entr" presetSubtype="0" fill="hold" grpId="0" nodeType="withEffect">
                                  <p:stCondLst>
                                    <p:cond delay="75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fade">
                                      <p:cBhvr>
                                        <p:cTn id="28" dur="500"/>
                                        <p:tgtEl>
                                          <p:spTgt spid="3">
                                            <p:txEl>
                                              <p:pRg st="6" end="6"/>
                                            </p:txEl>
                                          </p:spTgt>
                                        </p:tgtEl>
                                      </p:cBhvr>
                                    </p:animEffect>
                                  </p:childTnLst>
                                </p:cTn>
                              </p:par>
                              <p:par>
                                <p:cTn id="29" presetID="10" presetClass="entr" presetSubtype="0" fill="hold" grpId="0" nodeType="withEffect">
                                  <p:stCondLst>
                                    <p:cond delay="75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fade">
                                      <p:cBhvr>
                                        <p:cTn id="31" dur="500"/>
                                        <p:tgtEl>
                                          <p:spTgt spid="3">
                                            <p:txEl>
                                              <p:pRg st="7" end="7"/>
                                            </p:txEl>
                                          </p:spTgt>
                                        </p:tgtEl>
                                      </p:cBhvr>
                                    </p:animEffect>
                                  </p:childTnLst>
                                </p:cTn>
                              </p:par>
                              <p:par>
                                <p:cTn id="32" presetID="10" presetClass="entr" presetSubtype="0" fill="hold" grpId="0" nodeType="withEffect">
                                  <p:stCondLst>
                                    <p:cond delay="750"/>
                                  </p:stCondLst>
                                  <p:childTnLst>
                                    <p:set>
                                      <p:cBhvr>
                                        <p:cTn id="33" dur="1" fill="hold">
                                          <p:stCondLst>
                                            <p:cond delay="0"/>
                                          </p:stCondLst>
                                        </p:cTn>
                                        <p:tgtEl>
                                          <p:spTgt spid="3">
                                            <p:txEl>
                                              <p:pRg st="8" end="8"/>
                                            </p:txEl>
                                          </p:spTgt>
                                        </p:tgtEl>
                                        <p:attrNameLst>
                                          <p:attrName>style.visibility</p:attrName>
                                        </p:attrNameLst>
                                      </p:cBhvr>
                                      <p:to>
                                        <p:strVal val="visible"/>
                                      </p:to>
                                    </p:set>
                                    <p:animEffect transition="in" filter="fade">
                                      <p:cBhvr>
                                        <p:cTn id="34" dur="500"/>
                                        <p:tgtEl>
                                          <p:spTgt spid="3">
                                            <p:txEl>
                                              <p:pRg st="8" end="8"/>
                                            </p:txEl>
                                          </p:spTgt>
                                        </p:tgtEl>
                                      </p:cBhvr>
                                    </p:animEffect>
                                  </p:childTnLst>
                                </p:cTn>
                              </p:par>
                              <p:par>
                                <p:cTn id="35" presetID="2" presetClass="entr" presetSubtype="2" decel="100000" fill="hold" grpId="0"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1000" fill="hold"/>
                                        <p:tgtEl>
                                          <p:spTgt spid="11"/>
                                        </p:tgtEl>
                                        <p:attrNameLst>
                                          <p:attrName>ppt_x</p:attrName>
                                        </p:attrNameLst>
                                      </p:cBhvr>
                                      <p:tavLst>
                                        <p:tav tm="0">
                                          <p:val>
                                            <p:strVal val="1+#ppt_w/2"/>
                                          </p:val>
                                        </p:tav>
                                        <p:tav tm="100000">
                                          <p:val>
                                            <p:strVal val="#ppt_x"/>
                                          </p:val>
                                        </p:tav>
                                      </p:tavLst>
                                    </p:anim>
                                    <p:anim calcmode="lin" valueType="num">
                                      <p:cBhvr additive="base">
                                        <p:cTn id="38" dur="1000" fill="hold"/>
                                        <p:tgtEl>
                                          <p:spTgt spid="11"/>
                                        </p:tgtEl>
                                        <p:attrNameLst>
                                          <p:attrName>ppt_y</p:attrName>
                                        </p:attrNameLst>
                                      </p:cBhvr>
                                      <p:tavLst>
                                        <p:tav tm="0">
                                          <p:val>
                                            <p:strVal val="#ppt_y"/>
                                          </p:val>
                                        </p:tav>
                                        <p:tav tm="100000">
                                          <p:val>
                                            <p:strVal val="#ppt_y"/>
                                          </p:val>
                                        </p:tav>
                                      </p:tavLst>
                                    </p:anim>
                                  </p:childTnLst>
                                </p:cTn>
                              </p:par>
                              <p:par>
                                <p:cTn id="39" presetID="2" presetClass="entr" presetSubtype="2" decel="100000" fill="hold" grpId="0" nodeType="withEffect">
                                  <p:stCondLst>
                                    <p:cond delay="250"/>
                                  </p:stCondLst>
                                  <p:childTnLst>
                                    <p:set>
                                      <p:cBhvr>
                                        <p:cTn id="40" dur="1" fill="hold">
                                          <p:stCondLst>
                                            <p:cond delay="0"/>
                                          </p:stCondLst>
                                        </p:cTn>
                                        <p:tgtEl>
                                          <p:spTgt spid="84"/>
                                        </p:tgtEl>
                                        <p:attrNameLst>
                                          <p:attrName>style.visibility</p:attrName>
                                        </p:attrNameLst>
                                      </p:cBhvr>
                                      <p:to>
                                        <p:strVal val="visible"/>
                                      </p:to>
                                    </p:set>
                                    <p:anim calcmode="lin" valueType="num">
                                      <p:cBhvr additive="base">
                                        <p:cTn id="41" dur="750" fill="hold"/>
                                        <p:tgtEl>
                                          <p:spTgt spid="84"/>
                                        </p:tgtEl>
                                        <p:attrNameLst>
                                          <p:attrName>ppt_x</p:attrName>
                                        </p:attrNameLst>
                                      </p:cBhvr>
                                      <p:tavLst>
                                        <p:tav tm="0">
                                          <p:val>
                                            <p:strVal val="1+#ppt_w/2"/>
                                          </p:val>
                                        </p:tav>
                                        <p:tav tm="100000">
                                          <p:val>
                                            <p:strVal val="#ppt_x"/>
                                          </p:val>
                                        </p:tav>
                                      </p:tavLst>
                                    </p:anim>
                                    <p:anim calcmode="lin" valueType="num">
                                      <p:cBhvr additive="base">
                                        <p:cTn id="42" dur="750" fill="hold"/>
                                        <p:tgtEl>
                                          <p:spTgt spid="8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build="p">
        <p:tmplLst>
          <p:tmpl lvl="1">
            <p:tnLst>
              <p:par>
                <p:cTn presetID="10" presetClass="entr" presetSubtype="0" fill="hold" nodeType="withEffect">
                  <p:stCondLst>
                    <p:cond delay="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2">
            <p:tnLst>
              <p:par>
                <p:cTn presetID="10" presetClass="entr" presetSubtype="0" fill="hold" nodeType="withEffect">
                  <p:stCondLst>
                    <p:cond delay="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3">
            <p:tnLst>
              <p:par>
                <p:cTn presetID="10" presetClass="entr" presetSubtype="0" fill="hold" nodeType="withEffect">
                  <p:stCondLst>
                    <p:cond delay="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4">
            <p:tnLst>
              <p:par>
                <p:cTn presetID="10" presetClass="entr" presetSubtype="0" fill="hold" nodeType="withEffect">
                  <p:stCondLst>
                    <p:cond delay="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5">
            <p:tnLst>
              <p:par>
                <p:cTn presetID="10" presetClass="entr" presetSubtype="0" fill="hold" nodeType="withEffect">
                  <p:stCondLst>
                    <p:cond delay="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6">
            <p:tnLst>
              <p:par>
                <p:cTn presetID="10" presetClass="entr" presetSubtype="0" fill="hold" nodeType="withEffect">
                  <p:stCondLst>
                    <p:cond delay="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7">
            <p:tnLst>
              <p:par>
                <p:cTn presetID="10" presetClass="entr" presetSubtype="0" fill="hold" nodeType="withEffect">
                  <p:stCondLst>
                    <p:cond delay="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8">
            <p:tnLst>
              <p:par>
                <p:cTn presetID="10" presetClass="entr" presetSubtype="0" fill="hold" nodeType="withEffect">
                  <p:stCondLst>
                    <p:cond delay="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 lvl="9">
            <p:tnLst>
              <p:par>
                <p:cTn presetID="10" presetClass="entr" presetSubtype="0" fill="hold" nodeType="withEffect">
                  <p:stCondLst>
                    <p:cond delay="750"/>
                  </p:stCondLst>
                  <p:childTnLst>
                    <p:set>
                      <p:cBhvr>
                        <p:cTn dur="1" fill="hold">
                          <p:stCondLst>
                            <p:cond delay="0"/>
                          </p:stCondLst>
                        </p:cTn>
                        <p:tgtEl>
                          <p:spTgt spid="3"/>
                        </p:tgtEl>
                        <p:attrNameLst>
                          <p:attrName>style.visibility</p:attrName>
                        </p:attrNameLst>
                      </p:cBhvr>
                      <p:to>
                        <p:strVal val="visible"/>
                      </p:to>
                    </p:set>
                    <p:animEffect transition="in" filter="fade">
                      <p:cBhvr>
                        <p:cTn dur="500"/>
                        <p:tgtEl>
                          <p:spTgt spid="3"/>
                        </p:tgtEl>
                      </p:cBhvr>
                    </p:animEffect>
                  </p:childTnLst>
                </p:cTn>
              </p:par>
            </p:tnLst>
          </p:tmpl>
        </p:tmplLst>
      </p:bldP>
      <p:bldP spid="13" grpId="0"/>
      <p:bldP spid="84" grpId="0" animBg="1">
        <p:tmplLst>
          <p:tmpl>
            <p:tnLst>
              <p:par>
                <p:cTn presetID="2" presetClass="entr" presetSubtype="2" decel="100000" fill="hold" nodeType="withEffect">
                  <p:stCondLst>
                    <p:cond delay="250"/>
                  </p:stCondLst>
                  <p:childTnLst>
                    <p:set>
                      <p:cBhvr>
                        <p:cTn dur="1" fill="hold">
                          <p:stCondLst>
                            <p:cond delay="0"/>
                          </p:stCondLst>
                        </p:cTn>
                        <p:tgtEl>
                          <p:spTgt spid="84"/>
                        </p:tgtEl>
                        <p:attrNameLst>
                          <p:attrName>style.visibility</p:attrName>
                        </p:attrNameLst>
                      </p:cBhvr>
                      <p:to>
                        <p:strVal val="visible"/>
                      </p:to>
                    </p:set>
                    <p:anim calcmode="lin" valueType="num">
                      <p:cBhvr additive="base">
                        <p:cTn dur="750" fill="hold"/>
                        <p:tgtEl>
                          <p:spTgt spid="84"/>
                        </p:tgtEl>
                        <p:attrNameLst>
                          <p:attrName>ppt_x</p:attrName>
                        </p:attrNameLst>
                      </p:cBhvr>
                      <p:tavLst>
                        <p:tav tm="0">
                          <p:val>
                            <p:strVal val="1+#ppt_w/2"/>
                          </p:val>
                        </p:tav>
                        <p:tav tm="100000">
                          <p:val>
                            <p:strVal val="#ppt_x"/>
                          </p:val>
                        </p:tav>
                      </p:tavLst>
                    </p:anim>
                    <p:anim calcmode="lin" valueType="num">
                      <p:cBhvr additive="base">
                        <p:cTn dur="750" fill="hold"/>
                        <p:tgtEl>
                          <p:spTgt spid="84"/>
                        </p:tgtEl>
                        <p:attrNameLst>
                          <p:attrName>ppt_y</p:attrName>
                        </p:attrNameLst>
                      </p:cBhvr>
                      <p:tavLst>
                        <p:tav tm="0">
                          <p:val>
                            <p:strVal val="#ppt_y"/>
                          </p:val>
                        </p:tav>
                        <p:tav tm="100000">
                          <p:val>
                            <p:strVal val="#ppt_y"/>
                          </p:val>
                        </p:tav>
                      </p:tavLst>
                    </p:anim>
                  </p:childTnLst>
                </p:cTn>
              </p:par>
            </p:tnLst>
          </p:tmpl>
        </p:tmplLst>
      </p:bldP>
    </p:bldLst>
  </p:timing>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Outro">
    <p:spTree>
      <p:nvGrpSpPr>
        <p:cNvPr id="1" name=""/>
        <p:cNvGrpSpPr/>
        <p:nvPr/>
      </p:nvGrpSpPr>
      <p:grpSpPr>
        <a:xfrm>
          <a:off x="0" y="0"/>
          <a:ext cx="0" cy="0"/>
          <a:chOff x="0" y="0"/>
          <a:chExt cx="0" cy="0"/>
        </a:xfrm>
      </p:grpSpPr>
      <p:sp>
        <p:nvSpPr>
          <p:cNvPr id="8" name="Tijdelijke aanduiding voor afbeelding 9">
            <a:extLst>
              <a:ext uri="{FF2B5EF4-FFF2-40B4-BE49-F238E27FC236}">
                <a16:creationId xmlns:a16="http://schemas.microsoft.com/office/drawing/2014/main" id="{FA3D4E95-E67C-88E0-1724-FD528D1F3C0F}"/>
              </a:ext>
            </a:extLst>
          </p:cNvPr>
          <p:cNvSpPr>
            <a:spLocks noGrp="1"/>
          </p:cNvSpPr>
          <p:nvPr>
            <p:ph type="pic" sz="quarter" idx="13" hasCustomPrompt="1"/>
          </p:nvPr>
        </p:nvSpPr>
        <p:spPr>
          <a:xfrm>
            <a:off x="0" y="-283369"/>
            <a:ext cx="12192000" cy="7141369"/>
          </a:xfrm>
          <a:custGeom>
            <a:avLst/>
            <a:gdLst>
              <a:gd name="connsiteX0" fmla="*/ 11553301 w 12192000"/>
              <a:gd name="connsiteY0" fmla="*/ 0 h 7141369"/>
              <a:gd name="connsiteX1" fmla="*/ 12109974 w 12192000"/>
              <a:gd name="connsiteY1" fmla="*/ 0 h 7141369"/>
              <a:gd name="connsiteX2" fmla="*/ 12192000 w 12192000"/>
              <a:gd name="connsiteY2" fmla="*/ 82026 h 7141369"/>
              <a:gd name="connsiteX3" fmla="*/ 12192000 w 12192000"/>
              <a:gd name="connsiteY3" fmla="*/ 149612 h 7141369"/>
              <a:gd name="connsiteX4" fmla="*/ 12192000 w 12192000"/>
              <a:gd name="connsiteY4" fmla="*/ 283369 h 7141369"/>
              <a:gd name="connsiteX5" fmla="*/ 12192000 w 12192000"/>
              <a:gd name="connsiteY5" fmla="*/ 395627 h 7141369"/>
              <a:gd name="connsiteX6" fmla="*/ 12192000 w 12192000"/>
              <a:gd name="connsiteY6" fmla="*/ 806004 h 7141369"/>
              <a:gd name="connsiteX7" fmla="*/ 12192000 w 12192000"/>
              <a:gd name="connsiteY7" fmla="*/ 7141369 h 7141369"/>
              <a:gd name="connsiteX8" fmla="*/ 0 w 12192000"/>
              <a:gd name="connsiteY8" fmla="*/ 7141369 h 7141369"/>
              <a:gd name="connsiteX9" fmla="*/ 0 w 12192000"/>
              <a:gd name="connsiteY9" fmla="*/ 283369 h 7141369"/>
              <a:gd name="connsiteX10" fmla="*/ 11471275 w 12192000"/>
              <a:gd name="connsiteY10" fmla="*/ 283369 h 7141369"/>
              <a:gd name="connsiteX11" fmla="*/ 11471275 w 12192000"/>
              <a:gd name="connsiteY11" fmla="*/ 149612 h 7141369"/>
              <a:gd name="connsiteX12" fmla="*/ 11471275 w 12192000"/>
              <a:gd name="connsiteY12" fmla="*/ 82026 h 7141369"/>
              <a:gd name="connsiteX13" fmla="*/ 11553301 w 12192000"/>
              <a:gd name="connsiteY13" fmla="*/ 0 h 7141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7141369">
                <a:moveTo>
                  <a:pt x="11553301" y="0"/>
                </a:moveTo>
                <a:lnTo>
                  <a:pt x="12109974" y="0"/>
                </a:lnTo>
                <a:cubicBezTo>
                  <a:pt x="12155276" y="0"/>
                  <a:pt x="12192000" y="36724"/>
                  <a:pt x="12192000" y="82026"/>
                </a:cubicBezTo>
                <a:lnTo>
                  <a:pt x="12192000" y="149612"/>
                </a:lnTo>
                <a:lnTo>
                  <a:pt x="12192000" y="283369"/>
                </a:lnTo>
                <a:lnTo>
                  <a:pt x="12192000" y="395627"/>
                </a:lnTo>
                <a:lnTo>
                  <a:pt x="12192000" y="806004"/>
                </a:lnTo>
                <a:lnTo>
                  <a:pt x="12192000" y="7141369"/>
                </a:lnTo>
                <a:lnTo>
                  <a:pt x="0" y="7141369"/>
                </a:lnTo>
                <a:lnTo>
                  <a:pt x="0" y="283369"/>
                </a:lnTo>
                <a:lnTo>
                  <a:pt x="11471275" y="283369"/>
                </a:lnTo>
                <a:lnTo>
                  <a:pt x="11471275" y="149612"/>
                </a:lnTo>
                <a:lnTo>
                  <a:pt x="11471275" y="82026"/>
                </a:lnTo>
                <a:cubicBezTo>
                  <a:pt x="11471275" y="36724"/>
                  <a:pt x="11507999" y="0"/>
                  <a:pt x="11553301" y="0"/>
                </a:cubicBezTo>
                <a:close/>
              </a:path>
            </a:pathLst>
          </a:custGeom>
          <a:solidFill>
            <a:schemeClr val="bg1">
              <a:lumMod val="95000"/>
            </a:schemeClr>
          </a:solidFill>
        </p:spPr>
        <p:txBody>
          <a:bodyPr wrap="none" tIns="0" rIns="828000" bIns="0" anchor="t" anchorCtr="0">
            <a:noAutofit/>
          </a:bodyPr>
          <a:lstStyle>
            <a:lvl1pPr marL="0" indent="0" algn="r">
              <a:lnSpc>
                <a:spcPct val="100000"/>
              </a:lnSpc>
              <a:spcBef>
                <a:spcPts val="0"/>
              </a:spcBef>
              <a:spcAft>
                <a:spcPts val="0"/>
              </a:spcAft>
              <a:buNone/>
              <a:defRPr sz="1200" i="1">
                <a:solidFill>
                  <a:schemeClr val="bg1">
                    <a:lumMod val="50000"/>
                  </a:schemeClr>
                </a:solidFill>
              </a:defRPr>
            </a:lvl1pPr>
          </a:lstStyle>
          <a:p>
            <a:r>
              <a:rPr lang="nl-NL" dirty="0"/>
              <a:t>Selecteer dit kader, ga naar de tab 'Invoegen'. klik op 'Afbeeldingen’, selecteer de gewenste afbeelding en klik op 'Invoegen'</a:t>
            </a:r>
          </a:p>
        </p:txBody>
      </p:sp>
      <p:sp>
        <p:nvSpPr>
          <p:cNvPr id="52" name="Tijdelijke aanduiding voor tekst 7">
            <a:extLst>
              <a:ext uri="{FF2B5EF4-FFF2-40B4-BE49-F238E27FC236}">
                <a16:creationId xmlns:a16="http://schemas.microsoft.com/office/drawing/2014/main" id="{662FC3E2-0FFE-DD91-5747-5E3C34BA7921}"/>
              </a:ext>
            </a:extLst>
          </p:cNvPr>
          <p:cNvSpPr>
            <a:spLocks noGrp="1"/>
          </p:cNvSpPr>
          <p:nvPr>
            <p:ph type="body" sz="quarter" idx="17" hasCustomPrompt="1"/>
          </p:nvPr>
        </p:nvSpPr>
        <p:spPr>
          <a:xfrm flipH="1">
            <a:off x="0" y="0"/>
            <a:ext cx="12192000" cy="6858000"/>
          </a:xfrm>
          <a:gradFill flip="none" rotWithShape="1">
            <a:gsLst>
              <a:gs pos="41000">
                <a:schemeClr val="accent1">
                  <a:alpha val="30000"/>
                </a:schemeClr>
              </a:gs>
              <a:gs pos="100000">
                <a:schemeClr val="accent1">
                  <a:alpha val="50000"/>
                </a:schemeClr>
              </a:gs>
            </a:gsLst>
            <a:lin ang="0" scaled="1"/>
            <a:tileRect/>
          </a:gradFill>
        </p:spPr>
        <p:txBody>
          <a:bodyPr/>
          <a:lstStyle>
            <a:lvl1pPr marL="0" indent="0">
              <a:buNone/>
              <a:defRPr sz="100">
                <a:solidFill>
                  <a:schemeClr val="tx1">
                    <a:alpha val="0"/>
                  </a:schemeClr>
                </a:solidFill>
              </a:defRPr>
            </a:lvl1pPr>
          </a:lstStyle>
          <a:p>
            <a:pPr lvl="0"/>
            <a:r>
              <a:rPr lang="nl-NL" dirty="0"/>
              <a:t> </a:t>
            </a:r>
          </a:p>
        </p:txBody>
      </p:sp>
      <p:sp>
        <p:nvSpPr>
          <p:cNvPr id="2" name="Titel 1">
            <a:extLst>
              <a:ext uri="{FF2B5EF4-FFF2-40B4-BE49-F238E27FC236}">
                <a16:creationId xmlns:a16="http://schemas.microsoft.com/office/drawing/2014/main" id="{DD091338-B78F-4C9D-8081-A0FCD7101C99}"/>
              </a:ext>
            </a:extLst>
          </p:cNvPr>
          <p:cNvSpPr>
            <a:spLocks noGrp="1"/>
          </p:cNvSpPr>
          <p:nvPr>
            <p:ph type="title" hasCustomPrompt="1"/>
          </p:nvPr>
        </p:nvSpPr>
        <p:spPr>
          <a:xfrm>
            <a:off x="0" y="-401319"/>
            <a:ext cx="533800" cy="221599"/>
          </a:xfr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lvl1pPr>
              <a:defRPr lang="nl-NL" sz="1600" b="0" cap="none" baseline="0" noProof="0" dirty="0">
                <a:solidFill>
                  <a:schemeClr val="accent1"/>
                </a:solidFill>
                <a:latin typeface="+mj-lt"/>
              </a:defRPr>
            </a:lvl1pPr>
          </a:lstStyle>
          <a:p>
            <a:pPr marL="0" lvl="0"/>
            <a:r>
              <a:rPr lang="nl-NL" noProof="0" dirty="0" err="1"/>
              <a:t>Outro</a:t>
            </a:r>
            <a:endParaRPr lang="nl-NL" noProof="0" dirty="0"/>
          </a:p>
        </p:txBody>
      </p:sp>
      <p:sp>
        <p:nvSpPr>
          <p:cNvPr id="3" name="Tijdelijke aanduiding voor datum 2">
            <a:extLst>
              <a:ext uri="{FF2B5EF4-FFF2-40B4-BE49-F238E27FC236}">
                <a16:creationId xmlns:a16="http://schemas.microsoft.com/office/drawing/2014/main" id="{83F347CD-EEC3-E31E-5614-B47FF0E1EDE5}"/>
              </a:ext>
            </a:extLst>
          </p:cNvPr>
          <p:cNvSpPr>
            <a:spLocks noGrp="1"/>
          </p:cNvSpPr>
          <p:nvPr>
            <p:ph type="dt" sz="half" idx="2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04BA665-58F3-42D6-ABC4-0BE0916F8DF2}" type="datetime4">
              <a:rPr kumimoji="0" lang="nl-NL" sz="800" b="0" i="0" u="none" strike="noStrike" kern="1200" cap="none" spc="0" normalizeH="0" baseline="0" noProof="0" smtClean="0">
                <a:ln>
                  <a:noFill/>
                </a:ln>
                <a:solidFill>
                  <a:srgbClr val="FFFFFF">
                    <a:lumMod val="50000"/>
                  </a:srgbClr>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 mei 2026</a:t>
            </a:fld>
            <a:endParaRPr kumimoji="0" lang="nl-NL" sz="800" b="0" i="0" u="none" strike="noStrike" kern="1200" cap="none" spc="0" normalizeH="0" baseline="0" noProof="0" dirty="0">
              <a:ln>
                <a:noFill/>
              </a:ln>
              <a:solidFill>
                <a:srgbClr val="FFFFFF">
                  <a:lumMod val="50000"/>
                </a:srgbClr>
              </a:solidFill>
              <a:effectLst/>
              <a:uLnTx/>
              <a:uFillTx/>
              <a:latin typeface="Archivo Narrow"/>
              <a:ea typeface="+mn-ea"/>
              <a:cs typeface="Segoe UI Light" panose="020B0502040204020203" pitchFamily="34" charset="0"/>
            </a:endParaRPr>
          </a:p>
        </p:txBody>
      </p:sp>
      <p:sp>
        <p:nvSpPr>
          <p:cNvPr id="60" name="Tijdelijke aanduiding voor tekst 59">
            <a:extLst>
              <a:ext uri="{FF2B5EF4-FFF2-40B4-BE49-F238E27FC236}">
                <a16:creationId xmlns:a16="http://schemas.microsoft.com/office/drawing/2014/main" id="{43384F9B-DD39-0274-3ADE-96D599A49511}"/>
              </a:ext>
            </a:extLst>
          </p:cNvPr>
          <p:cNvSpPr>
            <a:spLocks noGrp="1"/>
          </p:cNvSpPr>
          <p:nvPr>
            <p:ph type="body" sz="quarter" idx="29" hasCustomPrompt="1"/>
          </p:nvPr>
        </p:nvSpPr>
        <p:spPr>
          <a:xfrm>
            <a:off x="1505837" y="1572408"/>
            <a:ext cx="2900270" cy="1023034"/>
          </a:xfrm>
          <a:custGeom>
            <a:avLst/>
            <a:gdLst>
              <a:gd name="connsiteX0" fmla="*/ 192267 w 2900270"/>
              <a:gd name="connsiteY0" fmla="*/ 212355 h 1023034"/>
              <a:gd name="connsiteX1" fmla="*/ 192267 w 2900270"/>
              <a:gd name="connsiteY1" fmla="*/ 480668 h 1023034"/>
              <a:gd name="connsiteX2" fmla="*/ 441928 w 2900270"/>
              <a:gd name="connsiteY2" fmla="*/ 480668 h 1023034"/>
              <a:gd name="connsiteX3" fmla="*/ 576323 w 2900270"/>
              <a:gd name="connsiteY3" fmla="*/ 346751 h 1023034"/>
              <a:gd name="connsiteX4" fmla="*/ 441928 w 2900270"/>
              <a:gd name="connsiteY4" fmla="*/ 212355 h 1023034"/>
              <a:gd name="connsiteX5" fmla="*/ 2421515 w 2900270"/>
              <a:gd name="connsiteY5" fmla="*/ 192745 h 1023034"/>
              <a:gd name="connsiteX6" fmla="*/ 2135505 w 2900270"/>
              <a:gd name="connsiteY6" fmla="*/ 478755 h 1023034"/>
              <a:gd name="connsiteX7" fmla="*/ 2421515 w 2900270"/>
              <a:gd name="connsiteY7" fmla="*/ 764764 h 1023034"/>
              <a:gd name="connsiteX8" fmla="*/ 2707524 w 2900270"/>
              <a:gd name="connsiteY8" fmla="*/ 478755 h 1023034"/>
              <a:gd name="connsiteX9" fmla="*/ 2421515 w 2900270"/>
              <a:gd name="connsiteY9" fmla="*/ 192745 h 1023034"/>
              <a:gd name="connsiteX10" fmla="*/ 838897 w 2900270"/>
              <a:gd name="connsiteY10" fmla="*/ 20088 h 1023034"/>
              <a:gd name="connsiteX11" fmla="*/ 1076122 w 2900270"/>
              <a:gd name="connsiteY11" fmla="*/ 20088 h 1023034"/>
              <a:gd name="connsiteX12" fmla="*/ 1384611 w 2900270"/>
              <a:gd name="connsiteY12" fmla="*/ 586846 h 1023034"/>
              <a:gd name="connsiteX13" fmla="*/ 1692621 w 2900270"/>
              <a:gd name="connsiteY13" fmla="*/ 20088 h 1023034"/>
              <a:gd name="connsiteX14" fmla="*/ 1929846 w 2900270"/>
              <a:gd name="connsiteY14" fmla="*/ 20088 h 1023034"/>
              <a:gd name="connsiteX15" fmla="*/ 1384611 w 2900270"/>
              <a:gd name="connsiteY15" fmla="*/ 1023034 h 1023034"/>
              <a:gd name="connsiteX16" fmla="*/ 0 w 2900270"/>
              <a:gd name="connsiteY16" fmla="*/ 20088 h 1023034"/>
              <a:gd name="connsiteX17" fmla="*/ 144440 w 2900270"/>
              <a:gd name="connsiteY17" fmla="*/ 20088 h 1023034"/>
              <a:gd name="connsiteX18" fmla="*/ 441928 w 2900270"/>
              <a:gd name="connsiteY18" fmla="*/ 20088 h 1023034"/>
              <a:gd name="connsiteX19" fmla="*/ 769069 w 2900270"/>
              <a:gd name="connsiteY19" fmla="*/ 347229 h 1023034"/>
              <a:gd name="connsiteX20" fmla="*/ 442406 w 2900270"/>
              <a:gd name="connsiteY20" fmla="*/ 673892 h 1023034"/>
              <a:gd name="connsiteX21" fmla="*/ 192745 w 2900270"/>
              <a:gd name="connsiteY21" fmla="*/ 673892 h 1023034"/>
              <a:gd name="connsiteX22" fmla="*/ 192745 w 2900270"/>
              <a:gd name="connsiteY22" fmla="*/ 937901 h 1023034"/>
              <a:gd name="connsiteX23" fmla="*/ 0 w 2900270"/>
              <a:gd name="connsiteY23" fmla="*/ 937901 h 1023034"/>
              <a:gd name="connsiteX24" fmla="*/ 2421515 w 2900270"/>
              <a:gd name="connsiteY24" fmla="*/ 0 h 1023034"/>
              <a:gd name="connsiteX25" fmla="*/ 2900270 w 2900270"/>
              <a:gd name="connsiteY25" fmla="*/ 478755 h 1023034"/>
              <a:gd name="connsiteX26" fmla="*/ 2421515 w 2900270"/>
              <a:gd name="connsiteY26" fmla="*/ 957510 h 1023034"/>
              <a:gd name="connsiteX27" fmla="*/ 1942760 w 2900270"/>
              <a:gd name="connsiteY27" fmla="*/ 478755 h 1023034"/>
              <a:gd name="connsiteX28" fmla="*/ 2421515 w 2900270"/>
              <a:gd name="connsiteY28" fmla="*/ 0 h 1023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900270" h="1023034">
                <a:moveTo>
                  <a:pt x="192267" y="212355"/>
                </a:moveTo>
                <a:lnTo>
                  <a:pt x="192267" y="480668"/>
                </a:lnTo>
                <a:lnTo>
                  <a:pt x="441928" y="480668"/>
                </a:lnTo>
                <a:cubicBezTo>
                  <a:pt x="516060" y="480668"/>
                  <a:pt x="576323" y="420884"/>
                  <a:pt x="576323" y="346751"/>
                </a:cubicBezTo>
                <a:cubicBezTo>
                  <a:pt x="576323" y="272618"/>
                  <a:pt x="516060" y="212355"/>
                  <a:pt x="441928" y="212355"/>
                </a:cubicBezTo>
                <a:close/>
                <a:moveTo>
                  <a:pt x="2421515" y="192745"/>
                </a:moveTo>
                <a:cubicBezTo>
                  <a:pt x="2263683" y="192745"/>
                  <a:pt x="2135505" y="320924"/>
                  <a:pt x="2135505" y="478755"/>
                </a:cubicBezTo>
                <a:cubicBezTo>
                  <a:pt x="2135505" y="636586"/>
                  <a:pt x="2263683" y="764764"/>
                  <a:pt x="2421515" y="764764"/>
                </a:cubicBezTo>
                <a:cubicBezTo>
                  <a:pt x="2579346" y="764764"/>
                  <a:pt x="2707524" y="636586"/>
                  <a:pt x="2707524" y="478755"/>
                </a:cubicBezTo>
                <a:cubicBezTo>
                  <a:pt x="2707524" y="320924"/>
                  <a:pt x="2579346" y="192745"/>
                  <a:pt x="2421515" y="192745"/>
                </a:cubicBezTo>
                <a:close/>
                <a:moveTo>
                  <a:pt x="838897" y="20088"/>
                </a:moveTo>
                <a:lnTo>
                  <a:pt x="1076122" y="20088"/>
                </a:lnTo>
                <a:lnTo>
                  <a:pt x="1384611" y="586846"/>
                </a:lnTo>
                <a:lnTo>
                  <a:pt x="1692621" y="20088"/>
                </a:lnTo>
                <a:lnTo>
                  <a:pt x="1929846" y="20088"/>
                </a:lnTo>
                <a:lnTo>
                  <a:pt x="1384611" y="1023034"/>
                </a:lnTo>
                <a:close/>
                <a:moveTo>
                  <a:pt x="0" y="20088"/>
                </a:moveTo>
                <a:lnTo>
                  <a:pt x="144440" y="20088"/>
                </a:lnTo>
                <a:lnTo>
                  <a:pt x="441928" y="20088"/>
                </a:lnTo>
                <a:cubicBezTo>
                  <a:pt x="622716" y="20088"/>
                  <a:pt x="769069" y="166919"/>
                  <a:pt x="769069" y="347229"/>
                </a:cubicBezTo>
                <a:cubicBezTo>
                  <a:pt x="769069" y="527539"/>
                  <a:pt x="622716" y="673892"/>
                  <a:pt x="442406" y="673892"/>
                </a:cubicBezTo>
                <a:lnTo>
                  <a:pt x="192745" y="673892"/>
                </a:lnTo>
                <a:lnTo>
                  <a:pt x="192745" y="937901"/>
                </a:lnTo>
                <a:lnTo>
                  <a:pt x="0" y="937901"/>
                </a:lnTo>
                <a:close/>
                <a:moveTo>
                  <a:pt x="2421515" y="0"/>
                </a:moveTo>
                <a:cubicBezTo>
                  <a:pt x="2686002" y="0"/>
                  <a:pt x="2900270" y="214268"/>
                  <a:pt x="2900270" y="478755"/>
                </a:cubicBezTo>
                <a:cubicBezTo>
                  <a:pt x="2900270" y="743242"/>
                  <a:pt x="2686002" y="957510"/>
                  <a:pt x="2421515" y="957510"/>
                </a:cubicBezTo>
                <a:cubicBezTo>
                  <a:pt x="2157028" y="957510"/>
                  <a:pt x="1942760" y="743242"/>
                  <a:pt x="1942760" y="478755"/>
                </a:cubicBezTo>
                <a:cubicBezTo>
                  <a:pt x="1942760" y="214268"/>
                  <a:pt x="2157028" y="0"/>
                  <a:pt x="2421515" y="0"/>
                </a:cubicBezTo>
                <a:close/>
              </a:path>
            </a:pathLst>
          </a:custGeom>
          <a:solidFill>
            <a:schemeClr val="bg1"/>
          </a:solidFill>
        </p:spPr>
        <p:txBody>
          <a:bodyPr wrap="square">
            <a:noAutofit/>
          </a:bodyPr>
          <a:lstStyle>
            <a:lvl1pPr marL="0" indent="0">
              <a:buNone/>
              <a:defRPr sz="100">
                <a:solidFill>
                  <a:schemeClr val="tx1">
                    <a:alpha val="0"/>
                  </a:schemeClr>
                </a:solidFill>
              </a:defRPr>
            </a:lvl1pPr>
          </a:lstStyle>
          <a:p>
            <a:pPr lvl="0"/>
            <a:r>
              <a:rPr lang="nl-NL" dirty="0"/>
              <a:t> </a:t>
            </a:r>
          </a:p>
        </p:txBody>
      </p:sp>
      <p:sp>
        <p:nvSpPr>
          <p:cNvPr id="63" name="Tijdelijke aanduiding voor tekst 62">
            <a:extLst>
              <a:ext uri="{FF2B5EF4-FFF2-40B4-BE49-F238E27FC236}">
                <a16:creationId xmlns:a16="http://schemas.microsoft.com/office/drawing/2014/main" id="{E307B354-A266-A35B-61F0-E4D4734F4AE0}"/>
              </a:ext>
            </a:extLst>
          </p:cNvPr>
          <p:cNvSpPr>
            <a:spLocks noGrp="1"/>
          </p:cNvSpPr>
          <p:nvPr>
            <p:ph type="body" sz="quarter" idx="30" hasCustomPrompt="1"/>
          </p:nvPr>
        </p:nvSpPr>
        <p:spPr>
          <a:xfrm>
            <a:off x="2578243" y="1404055"/>
            <a:ext cx="616499" cy="566758"/>
          </a:xfrm>
          <a:custGeom>
            <a:avLst/>
            <a:gdLst>
              <a:gd name="connsiteX0" fmla="*/ 0 w 616499"/>
              <a:gd name="connsiteY0" fmla="*/ 0 h 566758"/>
              <a:gd name="connsiteX1" fmla="*/ 616499 w 616499"/>
              <a:gd name="connsiteY1" fmla="*/ 0 h 566758"/>
              <a:gd name="connsiteX2" fmla="*/ 308488 w 616499"/>
              <a:gd name="connsiteY2" fmla="*/ 566758 h 566758"/>
            </a:gdLst>
            <a:ahLst/>
            <a:cxnLst>
              <a:cxn ang="0">
                <a:pos x="connsiteX0" y="connsiteY0"/>
              </a:cxn>
              <a:cxn ang="0">
                <a:pos x="connsiteX1" y="connsiteY1"/>
              </a:cxn>
              <a:cxn ang="0">
                <a:pos x="connsiteX2" y="connsiteY2"/>
              </a:cxn>
            </a:cxnLst>
            <a:rect l="l" t="t" r="r" b="b"/>
            <a:pathLst>
              <a:path w="616499" h="566758">
                <a:moveTo>
                  <a:pt x="0" y="0"/>
                </a:moveTo>
                <a:lnTo>
                  <a:pt x="616499" y="0"/>
                </a:lnTo>
                <a:lnTo>
                  <a:pt x="308488" y="566758"/>
                </a:lnTo>
                <a:close/>
              </a:path>
            </a:pathLst>
          </a:custGeom>
          <a:solidFill>
            <a:schemeClr val="accent3"/>
          </a:solidFill>
        </p:spPr>
        <p:txBody>
          <a:bodyPr wrap="square">
            <a:noAutofit/>
          </a:bodyPr>
          <a:lstStyle>
            <a:lvl1pPr marL="0" indent="0">
              <a:buNone/>
              <a:defRPr sz="100">
                <a:solidFill>
                  <a:schemeClr val="tx1">
                    <a:alpha val="0"/>
                  </a:schemeClr>
                </a:solidFill>
              </a:defRPr>
            </a:lvl1pPr>
          </a:lstStyle>
          <a:p>
            <a:pPr lvl="0"/>
            <a:r>
              <a:rPr lang="nl-NL" dirty="0"/>
              <a:t> </a:t>
            </a:r>
          </a:p>
        </p:txBody>
      </p:sp>
      <p:sp>
        <p:nvSpPr>
          <p:cNvPr id="65" name="Tijdelijke aanduiding voor tekst 12">
            <a:extLst>
              <a:ext uri="{FF2B5EF4-FFF2-40B4-BE49-F238E27FC236}">
                <a16:creationId xmlns:a16="http://schemas.microsoft.com/office/drawing/2014/main" id="{FE0B2B4F-D1A4-79B0-8243-89E91DC26F40}"/>
              </a:ext>
            </a:extLst>
          </p:cNvPr>
          <p:cNvSpPr>
            <a:spLocks noGrp="1"/>
          </p:cNvSpPr>
          <p:nvPr>
            <p:ph type="body" sz="quarter" idx="21" hasCustomPrompt="1"/>
          </p:nvPr>
        </p:nvSpPr>
        <p:spPr>
          <a:xfrm>
            <a:off x="8466605" y="5167"/>
            <a:ext cx="3725395" cy="6852433"/>
          </a:xfrm>
          <a:custGeom>
            <a:avLst/>
            <a:gdLst>
              <a:gd name="connsiteX0" fmla="*/ 3725395 w 3725395"/>
              <a:gd name="connsiteY0" fmla="*/ 0 h 6852433"/>
              <a:gd name="connsiteX1" fmla="*/ 3725395 w 3725395"/>
              <a:gd name="connsiteY1" fmla="*/ 6852433 h 6852433"/>
              <a:gd name="connsiteX2" fmla="*/ 0 w 3725395"/>
              <a:gd name="connsiteY2" fmla="*/ 6852433 h 6852433"/>
            </a:gdLst>
            <a:ahLst/>
            <a:cxnLst>
              <a:cxn ang="0">
                <a:pos x="connsiteX0" y="connsiteY0"/>
              </a:cxn>
              <a:cxn ang="0">
                <a:pos x="connsiteX1" y="connsiteY1"/>
              </a:cxn>
              <a:cxn ang="0">
                <a:pos x="connsiteX2" y="connsiteY2"/>
              </a:cxn>
            </a:cxnLst>
            <a:rect l="l" t="t" r="r" b="b"/>
            <a:pathLst>
              <a:path w="3725395" h="6852433">
                <a:moveTo>
                  <a:pt x="3725395" y="0"/>
                </a:moveTo>
                <a:lnTo>
                  <a:pt x="3725395" y="6852433"/>
                </a:lnTo>
                <a:lnTo>
                  <a:pt x="0" y="6852433"/>
                </a:lnTo>
                <a:close/>
              </a:path>
            </a:pathLst>
          </a:custGeom>
          <a:solidFill>
            <a:schemeClr val="accent4">
              <a:alpha val="75000"/>
            </a:schemeClr>
          </a:solidFill>
        </p:spPr>
        <p:txBody>
          <a:bodyPr wrap="square">
            <a:noAutofit/>
          </a:bodyPr>
          <a:lstStyle>
            <a:lvl1pPr marL="0" indent="0">
              <a:buNone/>
              <a:defRPr sz="100">
                <a:solidFill>
                  <a:schemeClr val="bg1"/>
                </a:solidFill>
              </a:defRPr>
            </a:lvl1pPr>
          </a:lstStyle>
          <a:p>
            <a:pPr lvl="0"/>
            <a:r>
              <a:rPr lang="en-GB" dirty="0"/>
              <a:t> </a:t>
            </a:r>
          </a:p>
        </p:txBody>
      </p:sp>
      <p:grpSp>
        <p:nvGrpSpPr>
          <p:cNvPr id="67" name="INSTRUCTIE">
            <a:extLst>
              <a:ext uri="{FF2B5EF4-FFF2-40B4-BE49-F238E27FC236}">
                <a16:creationId xmlns:a16="http://schemas.microsoft.com/office/drawing/2014/main" id="{F773CFAA-450C-4E68-1508-D3B5FB5025E9}"/>
              </a:ext>
            </a:extLst>
          </p:cNvPr>
          <p:cNvGrpSpPr/>
          <p:nvPr userDrawn="1"/>
        </p:nvGrpSpPr>
        <p:grpSpPr>
          <a:xfrm>
            <a:off x="12377595" y="-1"/>
            <a:ext cx="3693386" cy="6688475"/>
            <a:chOff x="-3786165" y="-1"/>
            <a:chExt cx="3693386" cy="6688475"/>
          </a:xfrm>
        </p:grpSpPr>
        <p:sp>
          <p:nvSpPr>
            <p:cNvPr id="68" name="Rechthoek 67">
              <a:extLst>
                <a:ext uri="{FF2B5EF4-FFF2-40B4-BE49-F238E27FC236}">
                  <a16:creationId xmlns:a16="http://schemas.microsoft.com/office/drawing/2014/main" id="{61642989-BA5D-947B-FA62-10EC1837D821}"/>
                </a:ext>
              </a:extLst>
            </p:cNvPr>
            <p:cNvSpPr/>
            <p:nvPr userDrawn="1"/>
          </p:nvSpPr>
          <p:spPr>
            <a:xfrm>
              <a:off x="-3786165" y="-1"/>
              <a:ext cx="3593091" cy="603485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a:ln>
                    <a:noFill/>
                  </a:ln>
                  <a:solidFill>
                    <a:srgbClr val="001935"/>
                  </a:solidFill>
                  <a:effectLst/>
                  <a:uLnTx/>
                  <a:uFillTx/>
                  <a:latin typeface="Calibri" panose="020F0502020204030204" pitchFamily="34" charset="0"/>
                  <a:ea typeface="+mn-ea"/>
                  <a:cs typeface="Calibri" panose="020F0502020204030204" pitchFamily="34" charset="0"/>
                </a:rPr>
                <a:t>Afbeelding invoegen/opmaken</a:t>
              </a:r>
            </a:p>
          </p:txBody>
        </p:sp>
        <p:sp>
          <p:nvSpPr>
            <p:cNvPr id="69" name="Ovaal 68">
              <a:extLst>
                <a:ext uri="{FF2B5EF4-FFF2-40B4-BE49-F238E27FC236}">
                  <a16:creationId xmlns:a16="http://schemas.microsoft.com/office/drawing/2014/main" id="{70C176A5-D9E0-DFD8-40D0-137B690289DD}"/>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a:t>
              </a:r>
            </a:p>
          </p:txBody>
        </p:sp>
        <p:sp>
          <p:nvSpPr>
            <p:cNvPr id="70" name="Rechthoek 69">
              <a:extLst>
                <a:ext uri="{FF2B5EF4-FFF2-40B4-BE49-F238E27FC236}">
                  <a16:creationId xmlns:a16="http://schemas.microsoft.com/office/drawing/2014/main" id="{CEEBF430-ABC8-23F0-C8BE-6A3D33AEE12F}"/>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Wanneer nodig, verwijder de bestaande afbeelding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Selecteer het afbeeldingskader,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en klik op 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'Afbeeldingen’</a:t>
              </a:r>
              <a:endPar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1" name="Ovaal 70">
              <a:extLst>
                <a:ext uri="{FF2B5EF4-FFF2-40B4-BE49-F238E27FC236}">
                  <a16:creationId xmlns:a16="http://schemas.microsoft.com/office/drawing/2014/main" id="{EA62FAE9-0D86-2FE1-C4BC-FE003387190B}"/>
                </a:ext>
              </a:extLst>
            </p:cNvPr>
            <p:cNvSpPr/>
            <p:nvPr userDrawn="1"/>
          </p:nvSpPr>
          <p:spPr>
            <a:xfrm>
              <a:off x="-3603587" y="263393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3</a:t>
              </a:r>
            </a:p>
          </p:txBody>
        </p:sp>
        <p:sp>
          <p:nvSpPr>
            <p:cNvPr id="72" name="Rechthoek 71">
              <a:extLst>
                <a:ext uri="{FF2B5EF4-FFF2-40B4-BE49-F238E27FC236}">
                  <a16:creationId xmlns:a16="http://schemas.microsoft.com/office/drawing/2014/main" id="{8D00D4BF-861D-1722-B3DF-0572699E70E7}"/>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Klik met de rechter muisknop op de miniatuurweergave van de dia aan de linkerkant van het scherm 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‘Dia herstellen’</a:t>
              </a:r>
              <a:r>
                <a:rPr kumimoji="0" lang="nl-NL"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73" name="Ovaal 72">
              <a:extLst>
                <a:ext uri="{FF2B5EF4-FFF2-40B4-BE49-F238E27FC236}">
                  <a16:creationId xmlns:a16="http://schemas.microsoft.com/office/drawing/2014/main" id="{F78B54BA-4F86-52AD-BC96-9E5B0E6299A9}"/>
                </a:ext>
              </a:extLst>
            </p:cNvPr>
            <p:cNvSpPr/>
            <p:nvPr userDrawn="1"/>
          </p:nvSpPr>
          <p:spPr>
            <a:xfrm>
              <a:off x="-3603587" y="422636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4</a:t>
              </a:r>
            </a:p>
          </p:txBody>
        </p:sp>
        <p:sp>
          <p:nvSpPr>
            <p:cNvPr id="74" name="Rechthoek 73">
              <a:extLst>
                <a:ext uri="{FF2B5EF4-FFF2-40B4-BE49-F238E27FC236}">
                  <a16:creationId xmlns:a16="http://schemas.microsoft.com/office/drawing/2014/main" id="{DDDFC57A-AAB6-FA15-17BF-CBB589966B44}"/>
                </a:ext>
              </a:extLst>
            </p:cNvPr>
            <p:cNvSpPr/>
            <p:nvPr userDrawn="1"/>
          </p:nvSpPr>
          <p:spPr>
            <a:xfrm>
              <a:off x="-3319416" y="4226366"/>
              <a:ext cx="3008779" cy="820954"/>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Om de afbeelding te schalen of bij te snijden,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‘Hulpmiddelen voor afbeeldingen - Opmaak’</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en klik op 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‘Bijsnijden’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Schaal met de bolletjes de afbeelding en met de hoekjes het afbeeldingskader.</a:t>
              </a:r>
            </a:p>
          </p:txBody>
        </p:sp>
        <p:sp>
          <p:nvSpPr>
            <p:cNvPr id="75" name="Rechthoek 74">
              <a:extLst>
                <a:ext uri="{FF2B5EF4-FFF2-40B4-BE49-F238E27FC236}">
                  <a16:creationId xmlns:a16="http://schemas.microsoft.com/office/drawing/2014/main" id="{199D3913-0DC9-D17F-6AA9-2EE7D9D8815F}"/>
                </a:ext>
              </a:extLst>
            </p:cNvPr>
            <p:cNvSpPr/>
            <p:nvPr userDrawn="1"/>
          </p:nvSpPr>
          <p:spPr>
            <a:xfrm>
              <a:off x="-3316836" y="3200265"/>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0" i="1"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76" name="Groep 75">
              <a:extLst>
                <a:ext uri="{FF2B5EF4-FFF2-40B4-BE49-F238E27FC236}">
                  <a16:creationId xmlns:a16="http://schemas.microsoft.com/office/drawing/2014/main" id="{334AEEFD-9CF0-4E87-20F8-F53518BB3599}"/>
                </a:ext>
              </a:extLst>
            </p:cNvPr>
            <p:cNvGrpSpPr/>
            <p:nvPr userDrawn="1"/>
          </p:nvGrpSpPr>
          <p:grpSpPr>
            <a:xfrm>
              <a:off x="-2485819" y="3479783"/>
              <a:ext cx="1222990" cy="563933"/>
              <a:chOff x="-2485819" y="3399207"/>
              <a:chExt cx="1222990" cy="563933"/>
            </a:xfrm>
          </p:grpSpPr>
          <p:sp>
            <p:nvSpPr>
              <p:cNvPr id="115" name="Rechthoek 114">
                <a:extLst>
                  <a:ext uri="{FF2B5EF4-FFF2-40B4-BE49-F238E27FC236}">
                    <a16:creationId xmlns:a16="http://schemas.microsoft.com/office/drawing/2014/main" id="{2DF9D126-8208-F0F0-BFF0-225C4174E5D0}"/>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16" name="Rechthoek 115">
                <a:extLst>
                  <a:ext uri="{FF2B5EF4-FFF2-40B4-BE49-F238E27FC236}">
                    <a16:creationId xmlns:a16="http://schemas.microsoft.com/office/drawing/2014/main" id="{0B0962BF-1F51-7011-0A97-B1D503E0951C}"/>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117" name="Groep 116">
                <a:extLst>
                  <a:ext uri="{FF2B5EF4-FFF2-40B4-BE49-F238E27FC236}">
                    <a16:creationId xmlns:a16="http://schemas.microsoft.com/office/drawing/2014/main" id="{1983AC6E-AF69-42BB-0F0A-2F61CBFCD3D6}"/>
                  </a:ext>
                </a:extLst>
              </p:cNvPr>
              <p:cNvGrpSpPr/>
              <p:nvPr userDrawn="1"/>
            </p:nvGrpSpPr>
            <p:grpSpPr>
              <a:xfrm>
                <a:off x="-2403869" y="3460544"/>
                <a:ext cx="155951" cy="131922"/>
                <a:chOff x="12968836" y="3354170"/>
                <a:chExt cx="404806" cy="342433"/>
              </a:xfrm>
            </p:grpSpPr>
            <p:sp>
              <p:nvSpPr>
                <p:cNvPr id="130" name="Rechthoek: afgeronde hoeken 129">
                  <a:extLst>
                    <a:ext uri="{FF2B5EF4-FFF2-40B4-BE49-F238E27FC236}">
                      <a16:creationId xmlns:a16="http://schemas.microsoft.com/office/drawing/2014/main" id="{F769DEEF-255E-B229-BD39-4EE3C7046870}"/>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31" name="Rechthoek 130">
                  <a:extLst>
                    <a:ext uri="{FF2B5EF4-FFF2-40B4-BE49-F238E27FC236}">
                      <a16:creationId xmlns:a16="http://schemas.microsoft.com/office/drawing/2014/main" id="{04E2AE81-995A-17F7-2630-2C333B38E20C}"/>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32" name="Rechthoek 131">
                  <a:extLst>
                    <a:ext uri="{FF2B5EF4-FFF2-40B4-BE49-F238E27FC236}">
                      <a16:creationId xmlns:a16="http://schemas.microsoft.com/office/drawing/2014/main" id="{33C747EB-02FD-DC58-C3A7-769E97EAB7E0}"/>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33" name="Rechthoek 132">
                  <a:extLst>
                    <a:ext uri="{FF2B5EF4-FFF2-40B4-BE49-F238E27FC236}">
                      <a16:creationId xmlns:a16="http://schemas.microsoft.com/office/drawing/2014/main" id="{B4F42C7B-4072-E277-C751-C5087EEF5655}"/>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34" name="Rechthoek 133">
                  <a:extLst>
                    <a:ext uri="{FF2B5EF4-FFF2-40B4-BE49-F238E27FC236}">
                      <a16:creationId xmlns:a16="http://schemas.microsoft.com/office/drawing/2014/main" id="{0CC639FE-D73A-C1E5-DE41-8EB5FF81629C}"/>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35" name="Rechthoek 134">
                  <a:extLst>
                    <a:ext uri="{FF2B5EF4-FFF2-40B4-BE49-F238E27FC236}">
                      <a16:creationId xmlns:a16="http://schemas.microsoft.com/office/drawing/2014/main" id="{B72564BC-CABC-02FA-DC5E-6703948A4BFC}"/>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118" name="Groep 117">
                <a:extLst>
                  <a:ext uri="{FF2B5EF4-FFF2-40B4-BE49-F238E27FC236}">
                    <a16:creationId xmlns:a16="http://schemas.microsoft.com/office/drawing/2014/main" id="{B7471C3F-6134-C116-3F3B-D50040F511A9}"/>
                  </a:ext>
                </a:extLst>
              </p:cNvPr>
              <p:cNvGrpSpPr/>
              <p:nvPr userDrawn="1"/>
            </p:nvGrpSpPr>
            <p:grpSpPr>
              <a:xfrm>
                <a:off x="-2423424" y="3690208"/>
                <a:ext cx="166739" cy="218963"/>
                <a:chOff x="12940828" y="3950597"/>
                <a:chExt cx="432813" cy="568367"/>
              </a:xfrm>
            </p:grpSpPr>
            <p:grpSp>
              <p:nvGrpSpPr>
                <p:cNvPr id="122" name="Groep 121">
                  <a:extLst>
                    <a:ext uri="{FF2B5EF4-FFF2-40B4-BE49-F238E27FC236}">
                      <a16:creationId xmlns:a16="http://schemas.microsoft.com/office/drawing/2014/main" id="{522D8482-3F81-BA64-AC62-27EDE5873079}"/>
                    </a:ext>
                  </a:extLst>
                </p:cNvPr>
                <p:cNvGrpSpPr/>
                <p:nvPr userDrawn="1"/>
              </p:nvGrpSpPr>
              <p:grpSpPr>
                <a:xfrm>
                  <a:off x="13000382" y="4006891"/>
                  <a:ext cx="373259" cy="315747"/>
                  <a:chOff x="12968836" y="3354170"/>
                  <a:chExt cx="404806" cy="342433"/>
                </a:xfrm>
              </p:grpSpPr>
              <p:sp>
                <p:nvSpPr>
                  <p:cNvPr id="124" name="Rechthoek: afgeronde hoeken 123">
                    <a:extLst>
                      <a:ext uri="{FF2B5EF4-FFF2-40B4-BE49-F238E27FC236}">
                        <a16:creationId xmlns:a16="http://schemas.microsoft.com/office/drawing/2014/main" id="{B662E25A-3815-6D46-FE4A-1049AA8B03EE}"/>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25" name="Rechthoek 124">
                    <a:extLst>
                      <a:ext uri="{FF2B5EF4-FFF2-40B4-BE49-F238E27FC236}">
                        <a16:creationId xmlns:a16="http://schemas.microsoft.com/office/drawing/2014/main" id="{38611724-20A0-1C7D-F402-A43BAD8F963F}"/>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26" name="Rechthoek 125">
                    <a:extLst>
                      <a:ext uri="{FF2B5EF4-FFF2-40B4-BE49-F238E27FC236}">
                        <a16:creationId xmlns:a16="http://schemas.microsoft.com/office/drawing/2014/main" id="{648EEDE0-D91B-B57A-EF0D-A034EB0B09EF}"/>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27" name="Rechthoek 126">
                    <a:extLst>
                      <a:ext uri="{FF2B5EF4-FFF2-40B4-BE49-F238E27FC236}">
                        <a16:creationId xmlns:a16="http://schemas.microsoft.com/office/drawing/2014/main" id="{81589ECC-6743-F636-23D5-5912B2571858}"/>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28" name="Rechthoek 127">
                    <a:extLst>
                      <a:ext uri="{FF2B5EF4-FFF2-40B4-BE49-F238E27FC236}">
                        <a16:creationId xmlns:a16="http://schemas.microsoft.com/office/drawing/2014/main" id="{5FF1FB5D-C61C-9B2C-B504-511CED53E32D}"/>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129" name="Rechthoek 128">
                    <a:extLst>
                      <a:ext uri="{FF2B5EF4-FFF2-40B4-BE49-F238E27FC236}">
                        <a16:creationId xmlns:a16="http://schemas.microsoft.com/office/drawing/2014/main" id="{41659561-C198-5E73-B644-2A43FAD97011}"/>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123" name="Boog 122">
                  <a:extLst>
                    <a:ext uri="{FF2B5EF4-FFF2-40B4-BE49-F238E27FC236}">
                      <a16:creationId xmlns:a16="http://schemas.microsoft.com/office/drawing/2014/main" id="{E22402F3-5251-94AC-0E1D-172DAA768FC5}"/>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119" name="Tekstvak 118">
                <a:extLst>
                  <a:ext uri="{FF2B5EF4-FFF2-40B4-BE49-F238E27FC236}">
                    <a16:creationId xmlns:a16="http://schemas.microsoft.com/office/drawing/2014/main" id="{C81BC8E3-87A8-3AAA-5DE2-05843C3A090D}"/>
                  </a:ext>
                </a:extLst>
              </p:cNvPr>
              <p:cNvSpPr txBox="1"/>
              <p:nvPr userDrawn="1"/>
            </p:nvSpPr>
            <p:spPr>
              <a:xfrm>
                <a:off x="-2245455" y="3460544"/>
                <a:ext cx="896116" cy="134709"/>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Indeling</a:t>
                </a:r>
              </a:p>
            </p:txBody>
          </p:sp>
          <p:sp>
            <p:nvSpPr>
              <p:cNvPr id="120" name="Tekstvak 119">
                <a:extLst>
                  <a:ext uri="{FF2B5EF4-FFF2-40B4-BE49-F238E27FC236}">
                    <a16:creationId xmlns:a16="http://schemas.microsoft.com/office/drawing/2014/main" id="{A341F337-9980-9924-744C-F7E69F43AA48}"/>
                  </a:ext>
                </a:extLst>
              </p:cNvPr>
              <p:cNvSpPr txBox="1"/>
              <p:nvPr userDrawn="1"/>
            </p:nvSpPr>
            <p:spPr>
              <a:xfrm>
                <a:off x="-2258884" y="3712980"/>
                <a:ext cx="90954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Dia Herstellen</a:t>
                </a:r>
              </a:p>
            </p:txBody>
          </p:sp>
          <p:sp>
            <p:nvSpPr>
              <p:cNvPr id="121" name="Vrije vorm: vorm 120">
                <a:extLst>
                  <a:ext uri="{FF2B5EF4-FFF2-40B4-BE49-F238E27FC236}">
                    <a16:creationId xmlns:a16="http://schemas.microsoft.com/office/drawing/2014/main" id="{A0646506-12BC-8F7D-BA81-6B241051136C}"/>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77" name="Groep 76">
              <a:extLst>
                <a:ext uri="{FF2B5EF4-FFF2-40B4-BE49-F238E27FC236}">
                  <a16:creationId xmlns:a16="http://schemas.microsoft.com/office/drawing/2014/main" id="{38E2DF33-F80F-565C-E595-2660FF19E9CD}"/>
                </a:ext>
              </a:extLst>
            </p:cNvPr>
            <p:cNvGrpSpPr/>
            <p:nvPr userDrawn="1"/>
          </p:nvGrpSpPr>
          <p:grpSpPr>
            <a:xfrm>
              <a:off x="-3786165" y="5728778"/>
              <a:ext cx="3693386" cy="959696"/>
              <a:chOff x="-3786437" y="6163468"/>
              <a:chExt cx="3693386" cy="959696"/>
            </a:xfrm>
          </p:grpSpPr>
          <p:sp>
            <p:nvSpPr>
              <p:cNvPr id="105" name="Rechthoek 104">
                <a:extLst>
                  <a:ext uri="{FF2B5EF4-FFF2-40B4-BE49-F238E27FC236}">
                    <a16:creationId xmlns:a16="http://schemas.microsoft.com/office/drawing/2014/main" id="{4116DD5E-9823-4140-706E-5D5A43C2117A}"/>
                  </a:ext>
                </a:extLst>
              </p:cNvPr>
              <p:cNvSpPr/>
              <p:nvPr userDrawn="1"/>
            </p:nvSpPr>
            <p:spPr>
              <a:xfrm>
                <a:off x="-3786437" y="6295164"/>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nvGrpSpPr>
              <p:cNvPr id="106" name="ICOON_info">
                <a:extLst>
                  <a:ext uri="{FF2B5EF4-FFF2-40B4-BE49-F238E27FC236}">
                    <a16:creationId xmlns:a16="http://schemas.microsoft.com/office/drawing/2014/main" id="{091C9C29-F766-3AF1-344E-2560766A6261}"/>
                  </a:ext>
                </a:extLst>
              </p:cNvPr>
              <p:cNvGrpSpPr/>
              <p:nvPr userDrawn="1"/>
            </p:nvGrpSpPr>
            <p:grpSpPr>
              <a:xfrm>
                <a:off x="-376736" y="6163468"/>
                <a:ext cx="283685" cy="283685"/>
                <a:chOff x="-510741" y="5913713"/>
                <a:chExt cx="267555" cy="267555"/>
              </a:xfrm>
            </p:grpSpPr>
            <p:sp>
              <p:nvSpPr>
                <p:cNvPr id="113" name="Ovaal 112">
                  <a:extLst>
                    <a:ext uri="{FF2B5EF4-FFF2-40B4-BE49-F238E27FC236}">
                      <a16:creationId xmlns:a16="http://schemas.microsoft.com/office/drawing/2014/main" id="{402A47E7-3B9B-54B2-6E54-4D565621B3D8}"/>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14" name="Graphic 163" descr="Informatie">
                  <a:extLst>
                    <a:ext uri="{FF2B5EF4-FFF2-40B4-BE49-F238E27FC236}">
                      <a16:creationId xmlns:a16="http://schemas.microsoft.com/office/drawing/2014/main" id="{8A17A28E-549A-4735-A530-707A3A07F32D}"/>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107" name="Groep 106">
                <a:extLst>
                  <a:ext uri="{FF2B5EF4-FFF2-40B4-BE49-F238E27FC236}">
                    <a16:creationId xmlns:a16="http://schemas.microsoft.com/office/drawing/2014/main" id="{7634A00B-075C-DDEF-8130-B55B62B18B58}"/>
                  </a:ext>
                </a:extLst>
              </p:cNvPr>
              <p:cNvGrpSpPr/>
              <p:nvPr userDrawn="1"/>
            </p:nvGrpSpPr>
            <p:grpSpPr>
              <a:xfrm>
                <a:off x="-938434" y="6420818"/>
                <a:ext cx="627798" cy="576693"/>
                <a:chOff x="-938434" y="4570310"/>
                <a:chExt cx="627798" cy="576693"/>
              </a:xfrm>
            </p:grpSpPr>
            <p:grpSp>
              <p:nvGrpSpPr>
                <p:cNvPr id="108" name="Inspireren">
                  <a:extLst>
                    <a:ext uri="{FF2B5EF4-FFF2-40B4-BE49-F238E27FC236}">
                      <a16:creationId xmlns:a16="http://schemas.microsoft.com/office/drawing/2014/main" id="{EFE3B717-BBF8-8B3B-71B1-9DABA01DFBAA}"/>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10" name="Freeform 12">
                    <a:extLst>
                      <a:ext uri="{FF2B5EF4-FFF2-40B4-BE49-F238E27FC236}">
                        <a16:creationId xmlns:a16="http://schemas.microsoft.com/office/drawing/2014/main" id="{138A2E0F-323F-8086-EF56-205E9C73F323}"/>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11" name="Freeform 13">
                    <a:extLst>
                      <a:ext uri="{FF2B5EF4-FFF2-40B4-BE49-F238E27FC236}">
                        <a16:creationId xmlns:a16="http://schemas.microsoft.com/office/drawing/2014/main" id="{27D70297-3D61-6AF0-65CE-7414FB88A9C2}"/>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12" name="Freeform 14">
                    <a:extLst>
                      <a:ext uri="{FF2B5EF4-FFF2-40B4-BE49-F238E27FC236}">
                        <a16:creationId xmlns:a16="http://schemas.microsoft.com/office/drawing/2014/main" id="{4FB686DF-3637-001B-4CCF-7F072B463926}"/>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grpSp>
            <p:sp>
              <p:nvSpPr>
                <p:cNvPr id="109" name="Tekstvak 108">
                  <a:extLst>
                    <a:ext uri="{FF2B5EF4-FFF2-40B4-BE49-F238E27FC236}">
                      <a16:creationId xmlns:a16="http://schemas.microsoft.com/office/drawing/2014/main" id="{404D27E4-1F0D-8EDA-4B8E-8F58732F6671}"/>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grpSp>
          <p:nvGrpSpPr>
            <p:cNvPr id="78" name="Groep 77">
              <a:extLst>
                <a:ext uri="{FF2B5EF4-FFF2-40B4-BE49-F238E27FC236}">
                  <a16:creationId xmlns:a16="http://schemas.microsoft.com/office/drawing/2014/main" id="{FC9D0396-CB57-5F19-B6D7-CE714B1ACE63}"/>
                </a:ext>
              </a:extLst>
            </p:cNvPr>
            <p:cNvGrpSpPr/>
            <p:nvPr userDrawn="1"/>
          </p:nvGrpSpPr>
          <p:grpSpPr>
            <a:xfrm>
              <a:off x="-3367447" y="1226982"/>
              <a:ext cx="791775" cy="406485"/>
              <a:chOff x="-3565087" y="1409294"/>
              <a:chExt cx="627469" cy="322133"/>
            </a:xfrm>
          </p:grpSpPr>
          <p:grpSp>
            <p:nvGrpSpPr>
              <p:cNvPr id="99" name="Groep 98">
                <a:extLst>
                  <a:ext uri="{FF2B5EF4-FFF2-40B4-BE49-F238E27FC236}">
                    <a16:creationId xmlns:a16="http://schemas.microsoft.com/office/drawing/2014/main" id="{853A9AAD-AD43-F2A7-34E0-0A9EC73AD314}"/>
                  </a:ext>
                </a:extLst>
              </p:cNvPr>
              <p:cNvGrpSpPr/>
              <p:nvPr userDrawn="1"/>
            </p:nvGrpSpPr>
            <p:grpSpPr>
              <a:xfrm>
                <a:off x="-3364916" y="1409294"/>
                <a:ext cx="225195" cy="195499"/>
                <a:chOff x="10307162" y="1361199"/>
                <a:chExt cx="2200275" cy="1914525"/>
              </a:xfrm>
            </p:grpSpPr>
            <p:sp>
              <p:nvSpPr>
                <p:cNvPr id="101" name="Vrije vorm: vorm 100">
                  <a:extLst>
                    <a:ext uri="{FF2B5EF4-FFF2-40B4-BE49-F238E27FC236}">
                      <a16:creationId xmlns:a16="http://schemas.microsoft.com/office/drawing/2014/main" id="{05F8AE9C-9C1A-6764-9CE9-25DC73CE2A24}"/>
                    </a:ext>
                  </a:extLst>
                </p:cNvPr>
                <p:cNvSpPr/>
                <p:nvPr/>
              </p:nvSpPr>
              <p:spPr>
                <a:xfrm>
                  <a:off x="10683400" y="1831734"/>
                  <a:ext cx="371475" cy="371475"/>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7200"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nvGrpSpPr>
                <p:cNvPr id="102" name="Groep 101">
                  <a:extLst>
                    <a:ext uri="{FF2B5EF4-FFF2-40B4-BE49-F238E27FC236}">
                      <a16:creationId xmlns:a16="http://schemas.microsoft.com/office/drawing/2014/main" id="{9E74AD0D-7A5E-3F77-3B6D-28F4414F928A}"/>
                    </a:ext>
                  </a:extLst>
                </p:cNvPr>
                <p:cNvGrpSpPr/>
                <p:nvPr/>
              </p:nvGrpSpPr>
              <p:grpSpPr>
                <a:xfrm>
                  <a:off x="10307162" y="1361199"/>
                  <a:ext cx="2200275" cy="1914525"/>
                  <a:chOff x="10307162" y="1361199"/>
                  <a:chExt cx="2200275" cy="1914525"/>
                </a:xfrm>
                <a:gradFill>
                  <a:gsLst>
                    <a:gs pos="0">
                      <a:srgbClr val="9D9FA1"/>
                    </a:gs>
                    <a:gs pos="70000">
                      <a:srgbClr val="211F26"/>
                    </a:gs>
                  </a:gsLst>
                  <a:lin ang="2700000" scaled="0"/>
                </a:gradFill>
              </p:grpSpPr>
              <p:sp>
                <p:nvSpPr>
                  <p:cNvPr id="103" name="Vrije vorm: vorm 102">
                    <a:extLst>
                      <a:ext uri="{FF2B5EF4-FFF2-40B4-BE49-F238E27FC236}">
                        <a16:creationId xmlns:a16="http://schemas.microsoft.com/office/drawing/2014/main" id="{46882329-675A-DC0E-5235-DDF202ABD8A1}"/>
                      </a:ext>
                    </a:extLst>
                  </p:cNvPr>
                  <p:cNvSpPr/>
                  <p:nvPr/>
                </p:nvSpPr>
                <p:spPr>
                  <a:xfrm>
                    <a:off x="10307162"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7200"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104" name="Vrije vorm: vorm 103">
                    <a:extLst>
                      <a:ext uri="{FF2B5EF4-FFF2-40B4-BE49-F238E27FC236}">
                        <a16:creationId xmlns:a16="http://schemas.microsoft.com/office/drawing/2014/main" id="{4189764E-5137-C478-1F9D-9531E01447FE}"/>
                      </a:ext>
                    </a:extLst>
                  </p:cNvPr>
                  <p:cNvSpPr/>
                  <p:nvPr/>
                </p:nvSpPr>
                <p:spPr>
                  <a:xfrm>
                    <a:off x="10682447" y="1953654"/>
                    <a:ext cx="1438275" cy="885825"/>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7200"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sp>
            <p:nvSpPr>
              <p:cNvPr id="100" name="Tekstvak 99">
                <a:extLst>
                  <a:ext uri="{FF2B5EF4-FFF2-40B4-BE49-F238E27FC236}">
                    <a16:creationId xmlns:a16="http://schemas.microsoft.com/office/drawing/2014/main" id="{E9C190E2-2EE5-489B-CE86-B423CBCB4ADD}"/>
                  </a:ext>
                </a:extLst>
              </p:cNvPr>
              <p:cNvSpPr txBox="1"/>
              <p:nvPr userDrawn="1"/>
            </p:nvSpPr>
            <p:spPr>
              <a:xfrm>
                <a:off x="-3565087" y="1617700"/>
                <a:ext cx="627469"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Afbeeldingen</a:t>
                </a:r>
              </a:p>
            </p:txBody>
          </p:sp>
        </p:grpSp>
        <p:grpSp>
          <p:nvGrpSpPr>
            <p:cNvPr id="79" name="Groep 78">
              <a:extLst>
                <a:ext uri="{FF2B5EF4-FFF2-40B4-BE49-F238E27FC236}">
                  <a16:creationId xmlns:a16="http://schemas.microsoft.com/office/drawing/2014/main" id="{DEF8AC26-99B0-C85C-CFE2-E4AB5507F5B0}"/>
                </a:ext>
              </a:extLst>
            </p:cNvPr>
            <p:cNvGrpSpPr/>
            <p:nvPr userDrawn="1"/>
          </p:nvGrpSpPr>
          <p:grpSpPr>
            <a:xfrm>
              <a:off x="-3354295" y="5166361"/>
              <a:ext cx="514284" cy="506545"/>
              <a:chOff x="12617641" y="3403239"/>
              <a:chExt cx="752963" cy="741634"/>
            </a:xfrm>
          </p:grpSpPr>
          <p:grpSp>
            <p:nvGrpSpPr>
              <p:cNvPr id="83" name="Groep 82">
                <a:extLst>
                  <a:ext uri="{FF2B5EF4-FFF2-40B4-BE49-F238E27FC236}">
                    <a16:creationId xmlns:a16="http://schemas.microsoft.com/office/drawing/2014/main" id="{AE0E4A8B-B003-7A76-A7FD-B752208EA6D5}"/>
                  </a:ext>
                </a:extLst>
              </p:cNvPr>
              <p:cNvGrpSpPr/>
              <p:nvPr userDrawn="1"/>
            </p:nvGrpSpPr>
            <p:grpSpPr>
              <a:xfrm>
                <a:off x="12771530" y="3403239"/>
                <a:ext cx="467176" cy="448491"/>
                <a:chOff x="12782157" y="3403239"/>
                <a:chExt cx="467176" cy="448491"/>
              </a:xfrm>
            </p:grpSpPr>
            <p:grpSp>
              <p:nvGrpSpPr>
                <p:cNvPr id="86" name="Groep 85">
                  <a:extLst>
                    <a:ext uri="{FF2B5EF4-FFF2-40B4-BE49-F238E27FC236}">
                      <a16:creationId xmlns:a16="http://schemas.microsoft.com/office/drawing/2014/main" id="{1CD7848C-A250-80CB-E447-AD070647C84B}"/>
                    </a:ext>
                  </a:extLst>
                </p:cNvPr>
                <p:cNvGrpSpPr/>
                <p:nvPr userDrawn="1"/>
              </p:nvGrpSpPr>
              <p:grpSpPr>
                <a:xfrm>
                  <a:off x="12782157" y="3403239"/>
                  <a:ext cx="412976" cy="396132"/>
                  <a:chOff x="13554906" y="3320109"/>
                  <a:chExt cx="443917" cy="425811"/>
                </a:xfrm>
              </p:grpSpPr>
              <p:grpSp>
                <p:nvGrpSpPr>
                  <p:cNvPr id="93" name="Groep 92">
                    <a:extLst>
                      <a:ext uri="{FF2B5EF4-FFF2-40B4-BE49-F238E27FC236}">
                        <a16:creationId xmlns:a16="http://schemas.microsoft.com/office/drawing/2014/main" id="{AF003175-DF43-1D8D-84FA-7C70EBC6DEF0}"/>
                      </a:ext>
                    </a:extLst>
                  </p:cNvPr>
                  <p:cNvGrpSpPr/>
                  <p:nvPr userDrawn="1"/>
                </p:nvGrpSpPr>
                <p:grpSpPr>
                  <a:xfrm>
                    <a:off x="13554906" y="3320109"/>
                    <a:ext cx="443917" cy="425811"/>
                    <a:chOff x="12909684" y="1276143"/>
                    <a:chExt cx="443917" cy="425811"/>
                  </a:xfrm>
                </p:grpSpPr>
                <p:sp>
                  <p:nvSpPr>
                    <p:cNvPr id="96" name="Rechthoek 95">
                      <a:extLst>
                        <a:ext uri="{FF2B5EF4-FFF2-40B4-BE49-F238E27FC236}">
                          <a16:creationId xmlns:a16="http://schemas.microsoft.com/office/drawing/2014/main" id="{DFB119BC-94E6-BB7C-9CAB-C144F9EF6178}"/>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97" name="Rechthoek 96">
                      <a:extLst>
                        <a:ext uri="{FF2B5EF4-FFF2-40B4-BE49-F238E27FC236}">
                          <a16:creationId xmlns:a16="http://schemas.microsoft.com/office/drawing/2014/main" id="{C0D92E17-6AEF-C8CD-9635-F441E18FE8FE}"/>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98" name="Ovaal 97">
                      <a:extLst>
                        <a:ext uri="{FF2B5EF4-FFF2-40B4-BE49-F238E27FC236}">
                          <a16:creationId xmlns:a16="http://schemas.microsoft.com/office/drawing/2014/main" id="{89D841AA-70C5-8870-6C43-B8DB01907059}"/>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pic>
                <p:nvPicPr>
                  <p:cNvPr id="94" name="Afbeelding 93">
                    <a:extLst>
                      <a:ext uri="{FF2B5EF4-FFF2-40B4-BE49-F238E27FC236}">
                        <a16:creationId xmlns:a16="http://schemas.microsoft.com/office/drawing/2014/main" id="{8D021746-78F5-A86F-9140-D51519352952}"/>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95" name="Afbeelding 94">
                    <a:extLst>
                      <a:ext uri="{FF2B5EF4-FFF2-40B4-BE49-F238E27FC236}">
                        <a16:creationId xmlns:a16="http://schemas.microsoft.com/office/drawing/2014/main" id="{B97A71B9-37DD-0550-2DD8-7D788833861D}"/>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49265"/>
                    <a:ext cx="173367" cy="111424"/>
                  </a:xfrm>
                  <a:prstGeom prst="rect">
                    <a:avLst/>
                  </a:prstGeom>
                </p:spPr>
              </p:pic>
            </p:grpSp>
            <p:grpSp>
              <p:nvGrpSpPr>
                <p:cNvPr id="87" name="Groep 86">
                  <a:extLst>
                    <a:ext uri="{FF2B5EF4-FFF2-40B4-BE49-F238E27FC236}">
                      <a16:creationId xmlns:a16="http://schemas.microsoft.com/office/drawing/2014/main" id="{6DEC2457-7E8F-78D7-F13C-66F8885D7C9F}"/>
                    </a:ext>
                  </a:extLst>
                </p:cNvPr>
                <p:cNvGrpSpPr/>
                <p:nvPr userDrawn="1"/>
              </p:nvGrpSpPr>
              <p:grpSpPr>
                <a:xfrm>
                  <a:off x="13103513" y="3705268"/>
                  <a:ext cx="145820" cy="146462"/>
                  <a:chOff x="13096169" y="3602278"/>
                  <a:chExt cx="145820" cy="146462"/>
                </a:xfrm>
              </p:grpSpPr>
              <p:sp>
                <p:nvSpPr>
                  <p:cNvPr id="91" name="Rechthoek 90">
                    <a:extLst>
                      <a:ext uri="{FF2B5EF4-FFF2-40B4-BE49-F238E27FC236}">
                        <a16:creationId xmlns:a16="http://schemas.microsoft.com/office/drawing/2014/main" id="{2D8A494D-0221-1B4D-61B5-1A26CBFAEF0F}"/>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92" name="Rechthoek 91">
                    <a:extLst>
                      <a:ext uri="{FF2B5EF4-FFF2-40B4-BE49-F238E27FC236}">
                        <a16:creationId xmlns:a16="http://schemas.microsoft.com/office/drawing/2014/main" id="{849E4C21-8418-7C63-F691-1AC08F5B5D9C}"/>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88" name="Groep 87">
                  <a:extLst>
                    <a:ext uri="{FF2B5EF4-FFF2-40B4-BE49-F238E27FC236}">
                      <a16:creationId xmlns:a16="http://schemas.microsoft.com/office/drawing/2014/main" id="{F598B7B9-1D7C-D87B-31E6-FA14006AD1BD}"/>
                    </a:ext>
                  </a:extLst>
                </p:cNvPr>
                <p:cNvGrpSpPr/>
                <p:nvPr userDrawn="1"/>
              </p:nvGrpSpPr>
              <p:grpSpPr>
                <a:xfrm rot="10800000">
                  <a:off x="13061402" y="3665637"/>
                  <a:ext cx="145820" cy="146462"/>
                  <a:chOff x="13096169" y="3602278"/>
                  <a:chExt cx="145820" cy="146462"/>
                </a:xfrm>
              </p:grpSpPr>
              <p:sp>
                <p:nvSpPr>
                  <p:cNvPr id="89" name="Rechthoek 88">
                    <a:extLst>
                      <a:ext uri="{FF2B5EF4-FFF2-40B4-BE49-F238E27FC236}">
                        <a16:creationId xmlns:a16="http://schemas.microsoft.com/office/drawing/2014/main" id="{9FBA7295-138F-8572-7F99-830A4223428C}"/>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90" name="Rechthoek 89">
                    <a:extLst>
                      <a:ext uri="{FF2B5EF4-FFF2-40B4-BE49-F238E27FC236}">
                        <a16:creationId xmlns:a16="http://schemas.microsoft.com/office/drawing/2014/main" id="{FE11A213-7A45-229D-E0DA-08B0C6126C6A}"/>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sp>
            <p:nvSpPr>
              <p:cNvPr id="84" name="Rechthoek 83">
                <a:extLst>
                  <a:ext uri="{FF2B5EF4-FFF2-40B4-BE49-F238E27FC236}">
                    <a16:creationId xmlns:a16="http://schemas.microsoft.com/office/drawing/2014/main" id="{1604CE38-FCBF-B1C0-0020-CF7D0161FC0A}"/>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Bijsnijden</a:t>
                </a:r>
              </a:p>
            </p:txBody>
          </p:sp>
          <p:sp>
            <p:nvSpPr>
              <p:cNvPr id="85" name="Gelijkbenige driehoek 84">
                <a:extLst>
                  <a:ext uri="{FF2B5EF4-FFF2-40B4-BE49-F238E27FC236}">
                    <a16:creationId xmlns:a16="http://schemas.microsoft.com/office/drawing/2014/main" id="{43B09C31-7AFF-89C9-A8D1-C526B17840FB}"/>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80" name="Ovaal 79">
              <a:extLst>
                <a:ext uri="{FF2B5EF4-FFF2-40B4-BE49-F238E27FC236}">
                  <a16:creationId xmlns:a16="http://schemas.microsoft.com/office/drawing/2014/main" id="{15C69181-7A2D-9652-81F2-A9B2D81B6F0D}"/>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a:t>
              </a:r>
            </a:p>
          </p:txBody>
        </p:sp>
        <p:sp>
          <p:nvSpPr>
            <p:cNvPr id="81" name="Rechthoek 80">
              <a:extLst>
                <a:ext uri="{FF2B5EF4-FFF2-40B4-BE49-F238E27FC236}">
                  <a16:creationId xmlns:a16="http://schemas.microsoft.com/office/drawing/2014/main" id="{09D67052-C8A1-6B38-8276-BCF9001AF351}"/>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de gewenste categorie en afbeelding</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82" name="Rechthoek 81">
              <a:extLst>
                <a:ext uri="{FF2B5EF4-FFF2-40B4-BE49-F238E27FC236}">
                  <a16:creationId xmlns:a16="http://schemas.microsoft.com/office/drawing/2014/main" id="{0364A74D-0232-2717-4E08-2A663F394F49}"/>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grpSp>
      <p:grpSp>
        <p:nvGrpSpPr>
          <p:cNvPr id="136" name="INSTRUCTIE">
            <a:extLst>
              <a:ext uri="{FF2B5EF4-FFF2-40B4-BE49-F238E27FC236}">
                <a16:creationId xmlns:a16="http://schemas.microsoft.com/office/drawing/2014/main" id="{EB6EAE6D-988E-489C-1E71-D50BF549D7E6}"/>
              </a:ext>
            </a:extLst>
          </p:cNvPr>
          <p:cNvGrpSpPr/>
          <p:nvPr userDrawn="1"/>
        </p:nvGrpSpPr>
        <p:grpSpPr>
          <a:xfrm>
            <a:off x="12274716" y="-1461517"/>
            <a:ext cx="3695970" cy="1277747"/>
            <a:chOff x="-3889316" y="-1461517"/>
            <a:chExt cx="3695970" cy="1277747"/>
          </a:xfrm>
        </p:grpSpPr>
        <p:sp>
          <p:nvSpPr>
            <p:cNvPr id="137" name="Rechthoek 136">
              <a:extLst>
                <a:ext uri="{FF2B5EF4-FFF2-40B4-BE49-F238E27FC236}">
                  <a16:creationId xmlns:a16="http://schemas.microsoft.com/office/drawing/2014/main" id="{2CDAE8F6-61BB-1D04-29A8-3A809DC188F3}"/>
                </a:ext>
              </a:extLst>
            </p:cNvPr>
            <p:cNvSpPr/>
            <p:nvPr userDrawn="1"/>
          </p:nvSpPr>
          <p:spPr>
            <a:xfrm>
              <a:off x="-3786437" y="-1461517"/>
              <a:ext cx="3593091" cy="127774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a:ln>
                    <a:noFill/>
                  </a:ln>
                  <a:solidFill>
                    <a:srgbClr val="001935"/>
                  </a:solidFill>
                  <a:effectLst/>
                  <a:uLnTx/>
                  <a:uFillTx/>
                  <a:latin typeface="Calibri" panose="020F0502020204030204" pitchFamily="34" charset="0"/>
                  <a:ea typeface="+mn-ea"/>
                  <a:cs typeface="Calibri" panose="020F0502020204030204" pitchFamily="34" charset="0"/>
                </a:rPr>
                <a:t>Afbeelding invoegen</a:t>
              </a:r>
            </a:p>
          </p:txBody>
        </p:sp>
        <p:sp>
          <p:nvSpPr>
            <p:cNvPr id="138" name="Rechthoek 137">
              <a:extLst>
                <a:ext uri="{FF2B5EF4-FFF2-40B4-BE49-F238E27FC236}">
                  <a16:creationId xmlns:a16="http://schemas.microsoft.com/office/drawing/2014/main" id="{8BEEBC7D-2C3D-470C-49F9-26A5DCEBE43E}"/>
                </a:ext>
              </a:extLst>
            </p:cNvPr>
            <p:cNvSpPr/>
            <p:nvPr userDrawn="1"/>
          </p:nvSpPr>
          <p:spPr>
            <a:xfrm>
              <a:off x="-3603859" y="-993610"/>
              <a:ext cx="3229126" cy="657434"/>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Selecteer het invoegkader van de afbeelding door op het lipje hiernaast te klikken.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‘Afbeeldingen’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selecteer de gewenste afbeelding 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39" name="Gelijkbenige driehoek 138">
              <a:extLst>
                <a:ext uri="{FF2B5EF4-FFF2-40B4-BE49-F238E27FC236}">
                  <a16:creationId xmlns:a16="http://schemas.microsoft.com/office/drawing/2014/main" id="{E58A7DAE-F0A1-3C72-E50A-337792257C52}"/>
                </a:ext>
              </a:extLst>
            </p:cNvPr>
            <p:cNvSpPr/>
            <p:nvPr userDrawn="1"/>
          </p:nvSpPr>
          <p:spPr>
            <a:xfrm rot="16200000" flipH="1">
              <a:off x="-3925504" y="-351896"/>
              <a:ext cx="175255" cy="10287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sp>
        <p:nvSpPr>
          <p:cNvPr id="5" name="Tijdelijke aanduiding voor tekst 6">
            <a:extLst>
              <a:ext uri="{FF2B5EF4-FFF2-40B4-BE49-F238E27FC236}">
                <a16:creationId xmlns:a16="http://schemas.microsoft.com/office/drawing/2014/main" id="{7878ACD6-B5AC-8692-EA02-CB79CDA680E1}"/>
              </a:ext>
            </a:extLst>
          </p:cNvPr>
          <p:cNvSpPr>
            <a:spLocks noGrp="1"/>
          </p:cNvSpPr>
          <p:nvPr>
            <p:ph type="body" sz="quarter" idx="10" hasCustomPrompt="1"/>
          </p:nvPr>
        </p:nvSpPr>
        <p:spPr>
          <a:xfrm>
            <a:off x="1484605" y="2805476"/>
            <a:ext cx="4244975" cy="264542"/>
          </a:xfrm>
        </p:spPr>
        <p:txBody>
          <a:bodyPr/>
          <a:lstStyle>
            <a:lvl1pPr marL="0" indent="0">
              <a:buNone/>
              <a:defRPr sz="2400">
                <a:solidFill>
                  <a:schemeClr val="bg1"/>
                </a:solidFill>
              </a:defRPr>
            </a:lvl1pPr>
          </a:lstStyle>
          <a:p>
            <a:pPr lvl="0"/>
            <a:r>
              <a:rPr lang="nl-NL" dirty="0"/>
              <a:t>Tekst</a:t>
            </a:r>
          </a:p>
        </p:txBody>
      </p:sp>
      <p:sp>
        <p:nvSpPr>
          <p:cNvPr id="6" name="Tijdelijke aanduiding voor tekst 3">
            <a:extLst>
              <a:ext uri="{FF2B5EF4-FFF2-40B4-BE49-F238E27FC236}">
                <a16:creationId xmlns:a16="http://schemas.microsoft.com/office/drawing/2014/main" id="{5FC7EF92-E27A-759B-F5FE-296C684932BA}"/>
              </a:ext>
            </a:extLst>
          </p:cNvPr>
          <p:cNvSpPr>
            <a:spLocks noGrp="1"/>
          </p:cNvSpPr>
          <p:nvPr>
            <p:ph type="body" sz="quarter" idx="37" hasCustomPrompt="1"/>
          </p:nvPr>
        </p:nvSpPr>
        <p:spPr>
          <a:xfrm>
            <a:off x="1484309" y="3197603"/>
            <a:ext cx="4244400" cy="475200"/>
          </a:xfrm>
        </p:spPr>
        <p:txBody>
          <a:bodyPr/>
          <a:lstStyle>
            <a:lvl1pPr marL="0" indent="0">
              <a:buFont typeface="Arial" panose="020B0604020202020204" pitchFamily="34" charset="0"/>
              <a:buNone/>
              <a:defRPr sz="2400" b="1">
                <a:solidFill>
                  <a:schemeClr val="bg1"/>
                </a:solidFill>
              </a:defRPr>
            </a:lvl1pPr>
            <a:lvl2pPr>
              <a:defRPr sz="2400"/>
            </a:lvl2pPr>
            <a:lvl3pPr>
              <a:defRPr sz="2400"/>
            </a:lvl3pPr>
            <a:lvl4pPr>
              <a:defRPr sz="2400"/>
            </a:lvl4pPr>
            <a:lvl5pPr>
              <a:defRPr sz="2400"/>
            </a:lvl5pPr>
          </a:lstStyle>
          <a:p>
            <a:pPr lvl="0"/>
            <a:r>
              <a:rPr lang="nl-NL" dirty="0"/>
              <a:t>Tekst</a:t>
            </a:r>
            <a:endParaRPr lang="en-GB" dirty="0"/>
          </a:p>
        </p:txBody>
      </p:sp>
    </p:spTree>
    <p:extLst>
      <p:ext uri="{BB962C8B-B14F-4D97-AF65-F5344CB8AC3E}">
        <p14:creationId xmlns:p14="http://schemas.microsoft.com/office/powerpoint/2010/main" val="2918463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a14="http://schemas.microsoft.com/office/drawing/2010/main" xmlns:asvg="http://schemas.microsoft.com/office/drawing/2016/SVG/main"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0"/>
                                      </p:stCondLst>
                                      <p:childTnLst>
                                        <p:animScale>
                                          <p:cBhvr>
                                            <p:cTn id="6" dur="10000" fill="hold"/>
                                            <p:tgtEl>
                                              <p:spTgt spid="8"/>
                                            </p:tgtEl>
                                          </p:cBhvr>
                                          <p:by x="115000" y="115000"/>
                                        </p:animScale>
                                      </p:childTnLst>
                                    </p:cTn>
                                  </p:par>
                                  <p:par>
                                    <p:cTn id="7" presetID="2" presetClass="entr" presetSubtype="2" decel="100000" fill="hold" grpId="0" nodeType="withEffect">
                                      <p:stCondLst>
                                        <p:cond delay="0"/>
                                      </p:stCondLst>
                                      <p:childTnLst>
                                        <p:set>
                                          <p:cBhvr>
                                            <p:cTn id="8" dur="1" fill="hold">
                                              <p:stCondLst>
                                                <p:cond delay="0"/>
                                              </p:stCondLst>
                                            </p:cTn>
                                            <p:tgtEl>
                                              <p:spTgt spid="65"/>
                                            </p:tgtEl>
                                            <p:attrNameLst>
                                              <p:attrName>style.visibility</p:attrName>
                                            </p:attrNameLst>
                                          </p:cBhvr>
                                          <p:to>
                                            <p:strVal val="visible"/>
                                          </p:to>
                                        </p:set>
                                        <p:anim calcmode="lin" valueType="num">
                                          <p:cBhvr additive="base">
                                            <p:cTn id="9" dur="1000" fill="hold"/>
                                            <p:tgtEl>
                                              <p:spTgt spid="65"/>
                                            </p:tgtEl>
                                            <p:attrNameLst>
                                              <p:attrName>ppt_x</p:attrName>
                                            </p:attrNameLst>
                                          </p:cBhvr>
                                          <p:tavLst>
                                            <p:tav tm="0">
                                              <p:val>
                                                <p:strVal val="1+#ppt_w/2"/>
                                              </p:val>
                                            </p:tav>
                                            <p:tav tm="100000">
                                              <p:val>
                                                <p:strVal val="#ppt_x"/>
                                              </p:val>
                                            </p:tav>
                                          </p:tavLst>
                                        </p:anim>
                                        <p:anim calcmode="lin" valueType="num">
                                          <p:cBhvr additive="base">
                                            <p:cTn id="10" dur="1000" fill="hold"/>
                                            <p:tgtEl>
                                              <p:spTgt spid="65"/>
                                            </p:tgtEl>
                                            <p:attrNameLst>
                                              <p:attrName>ppt_y</p:attrName>
                                            </p:attrNameLst>
                                          </p:cBhvr>
                                          <p:tavLst>
                                            <p:tav tm="0">
                                              <p:val>
                                                <p:strVal val="#ppt_y"/>
                                              </p:val>
                                            </p:tav>
                                            <p:tav tm="100000">
                                              <p:val>
                                                <p:strVal val="#ppt_y"/>
                                              </p:val>
                                            </p:tav>
                                          </p:tavLst>
                                        </p:anim>
                                      </p:childTnLst>
                                    </p:cTn>
                                  </p:par>
                                  <p:par>
                                    <p:cTn id="11" presetID="2" presetClass="entr" presetSubtype="1" fill="hold" grpId="0" nodeType="withEffect" p14:presetBounceEnd="50000">
                                      <p:stCondLst>
                                        <p:cond delay="500"/>
                                      </p:stCondLst>
                                      <p:childTnLst>
                                        <p:set>
                                          <p:cBhvr>
                                            <p:cTn id="12" dur="1" fill="hold">
                                              <p:stCondLst>
                                                <p:cond delay="0"/>
                                              </p:stCondLst>
                                            </p:cTn>
                                            <p:tgtEl>
                                              <p:spTgt spid="63"/>
                                            </p:tgtEl>
                                            <p:attrNameLst>
                                              <p:attrName>style.visibility</p:attrName>
                                            </p:attrNameLst>
                                          </p:cBhvr>
                                          <p:to>
                                            <p:strVal val="visible"/>
                                          </p:to>
                                        </p:set>
                                        <p:anim calcmode="lin" valueType="num" p14:bounceEnd="50000">
                                          <p:cBhvr additive="base">
                                            <p:cTn id="13" dur="500" fill="hold"/>
                                            <p:tgtEl>
                                              <p:spTgt spid="63"/>
                                            </p:tgtEl>
                                            <p:attrNameLst>
                                              <p:attrName>ppt_x</p:attrName>
                                            </p:attrNameLst>
                                          </p:cBhvr>
                                          <p:tavLst>
                                            <p:tav tm="0">
                                              <p:val>
                                                <p:strVal val="#ppt_x"/>
                                              </p:val>
                                            </p:tav>
                                            <p:tav tm="100000">
                                              <p:val>
                                                <p:strVal val="#ppt_x"/>
                                              </p:val>
                                            </p:tav>
                                          </p:tavLst>
                                        </p:anim>
                                        <p:anim calcmode="lin" valueType="num" p14:bounceEnd="50000">
                                          <p:cBhvr additive="base">
                                            <p:cTn id="14" dur="500" fill="hold"/>
                                            <p:tgtEl>
                                              <p:spTgt spid="63"/>
                                            </p:tgtEl>
                                            <p:attrNameLst>
                                              <p:attrName>ppt_y</p:attrName>
                                            </p:attrNameLst>
                                          </p:cBhvr>
                                          <p:tavLst>
                                            <p:tav tm="0">
                                              <p:val>
                                                <p:strVal val="0-#ppt_h/2"/>
                                              </p:val>
                                            </p:tav>
                                            <p:tav tm="100000">
                                              <p:val>
                                                <p:strVal val="#ppt_y"/>
                                              </p:val>
                                            </p:tav>
                                          </p:tavLst>
                                        </p:anim>
                                      </p:childTnLst>
                                    </p:cTn>
                                  </p:par>
                                  <p:par>
                                    <p:cTn id="15" presetID="10" presetClass="entr" presetSubtype="0" fill="hold" grpId="0" nodeType="withEffect">
                                      <p:stCondLst>
                                        <p:cond delay="0"/>
                                      </p:stCondLst>
                                      <p:iterate type="lt">
                                        <p:tmPct val="10000"/>
                                      </p:iterate>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750"/>
                                      </p:stCondLst>
                                      <p:iterate type="lt">
                                        <p:tmPct val="10000"/>
                                      </p:iterate>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3" grpId="0" animBg="1">
            <p:tmplLst>
              <p:tmpl>
                <p:tnLst>
                  <p:par>
                    <p:cTn presetID="2" presetClass="entr" presetSubtype="1" fill="hold" nodeType="withEffect" p14:presetBounceEnd="50000">
                      <p:stCondLst>
                        <p:cond delay="500"/>
                      </p:stCondLst>
                      <p:childTnLst>
                        <p:set>
                          <p:cBhvr>
                            <p:cTn dur="1" fill="hold">
                              <p:stCondLst>
                                <p:cond delay="0"/>
                              </p:stCondLst>
                            </p:cTn>
                            <p:tgtEl>
                              <p:spTgt spid="63"/>
                            </p:tgtEl>
                            <p:attrNameLst>
                              <p:attrName>style.visibility</p:attrName>
                            </p:attrNameLst>
                          </p:cBhvr>
                          <p:to>
                            <p:strVal val="visible"/>
                          </p:to>
                        </p:set>
                        <p:anim calcmode="lin" valueType="num" p14:bounceEnd="50000">
                          <p:cBhvr additive="base">
                            <p:cTn dur="500" fill="hold"/>
                            <p:tgtEl>
                              <p:spTgt spid="63"/>
                            </p:tgtEl>
                            <p:attrNameLst>
                              <p:attrName>ppt_x</p:attrName>
                            </p:attrNameLst>
                          </p:cBhvr>
                          <p:tavLst>
                            <p:tav tm="0">
                              <p:val>
                                <p:strVal val="#ppt_x"/>
                              </p:val>
                            </p:tav>
                            <p:tav tm="100000">
                              <p:val>
                                <p:strVal val="#ppt_x"/>
                              </p:val>
                            </p:tav>
                          </p:tavLst>
                        </p:anim>
                        <p:anim calcmode="lin" valueType="num" p14:bounceEnd="50000">
                          <p:cBhvr additive="base">
                            <p:cTn dur="500" fill="hold"/>
                            <p:tgtEl>
                              <p:spTgt spid="63"/>
                            </p:tgtEl>
                            <p:attrNameLst>
                              <p:attrName>ppt_y</p:attrName>
                            </p:attrNameLst>
                          </p:cBhvr>
                          <p:tavLst>
                            <p:tav tm="0">
                              <p:val>
                                <p:strVal val="0-#ppt_h/2"/>
                              </p:val>
                            </p:tav>
                            <p:tav tm="100000">
                              <p:val>
                                <p:strVal val="#ppt_y"/>
                              </p:val>
                            </p:tav>
                          </p:tavLst>
                        </p:anim>
                      </p:childTnLst>
                    </p:cTn>
                  </p:par>
                </p:tnLst>
              </p:tmpl>
            </p:tmplLst>
          </p:bldP>
          <p:bldP spid="65" grpId="0" animBg="1">
            <p:tmplLst>
              <p:tmpl>
                <p:tnLst>
                  <p:par>
                    <p:cTn presetID="2" presetClass="entr" presetSubtype="2" decel="100000" fill="hold" nodeType="withEffect">
                      <p:stCondLst>
                        <p:cond delay="0"/>
                      </p:stCondLst>
                      <p:childTnLst>
                        <p:set>
                          <p:cBhvr>
                            <p:cTn dur="1" fill="hold">
                              <p:stCondLst>
                                <p:cond delay="0"/>
                              </p:stCondLst>
                            </p:cTn>
                            <p:tgtEl>
                              <p:spTgt spid="65"/>
                            </p:tgtEl>
                            <p:attrNameLst>
                              <p:attrName>style.visibility</p:attrName>
                            </p:attrNameLst>
                          </p:cBhvr>
                          <p:to>
                            <p:strVal val="visible"/>
                          </p:to>
                        </p:set>
                        <p:anim calcmode="lin" valueType="num">
                          <p:cBhvr additive="base">
                            <p:cTn dur="1000" fill="hold"/>
                            <p:tgtEl>
                              <p:spTgt spid="65"/>
                            </p:tgtEl>
                            <p:attrNameLst>
                              <p:attrName>ppt_x</p:attrName>
                            </p:attrNameLst>
                          </p:cBhvr>
                          <p:tavLst>
                            <p:tav tm="0">
                              <p:val>
                                <p:strVal val="1+#ppt_w/2"/>
                              </p:val>
                            </p:tav>
                            <p:tav tm="100000">
                              <p:val>
                                <p:strVal val="#ppt_x"/>
                              </p:val>
                            </p:tav>
                          </p:tavLst>
                        </p:anim>
                        <p:anim calcmode="lin" valueType="num">
                          <p:cBhvr additive="base">
                            <p:cTn dur="1000" fill="hold"/>
                            <p:tgtEl>
                              <p:spTgt spid="65"/>
                            </p:tgtEl>
                            <p:attrNameLst>
                              <p:attrName>ppt_y</p:attrName>
                            </p:attrNameLst>
                          </p:cBhvr>
                          <p:tavLst>
                            <p:tav tm="0">
                              <p:val>
                                <p:strVal val="#ppt_y"/>
                              </p:val>
                            </p:tav>
                            <p:tav tm="100000">
                              <p:val>
                                <p:strVal val="#ppt_y"/>
                              </p:val>
                            </p:tav>
                          </p:tavLst>
                        </p:anim>
                      </p:childTnLst>
                    </p:cTn>
                  </p:par>
                </p:tnLst>
              </p:tmpl>
            </p:tmplLst>
          </p:bldP>
          <p:bldP spid="5" grpId="0">
            <p:tmplLst>
              <p:tmpl>
                <p:tnLst>
                  <p:par>
                    <p:cTn presetID="10" presetClass="entr" presetSubtype="0" fill="hold" nodeType="withEffect">
                      <p:stCondLst>
                        <p:cond delay="0"/>
                      </p:stCondLst>
                      <p:iterate type="lt">
                        <p:tmPct val="10000"/>
                      </p:iterate>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6" grpId="0">
            <p:tmplLst>
              <p:tmpl>
                <p:tnLst>
                  <p:par>
                    <p:cTn presetID="10" presetClass="entr" presetSubtype="0" fill="hold" nodeType="withEffect">
                      <p:stCondLst>
                        <p:cond delay="750"/>
                      </p:stCondLst>
                      <p:iterate type="lt">
                        <p:tmPct val="10000"/>
                      </p:iterate>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0"/>
                                      </p:stCondLst>
                                      <p:childTnLst>
                                        <p:animScale>
                                          <p:cBhvr>
                                            <p:cTn id="6" dur="10000" fill="hold"/>
                                            <p:tgtEl>
                                              <p:spTgt spid="8"/>
                                            </p:tgtEl>
                                          </p:cBhvr>
                                          <p:by x="115000" y="115000"/>
                                        </p:animScale>
                                      </p:childTnLst>
                                    </p:cTn>
                                  </p:par>
                                  <p:par>
                                    <p:cTn id="7" presetID="2" presetClass="entr" presetSubtype="2" decel="100000" fill="hold" grpId="0" nodeType="withEffect">
                                      <p:stCondLst>
                                        <p:cond delay="0"/>
                                      </p:stCondLst>
                                      <p:childTnLst>
                                        <p:set>
                                          <p:cBhvr>
                                            <p:cTn id="8" dur="1" fill="hold">
                                              <p:stCondLst>
                                                <p:cond delay="0"/>
                                              </p:stCondLst>
                                            </p:cTn>
                                            <p:tgtEl>
                                              <p:spTgt spid="65"/>
                                            </p:tgtEl>
                                            <p:attrNameLst>
                                              <p:attrName>style.visibility</p:attrName>
                                            </p:attrNameLst>
                                          </p:cBhvr>
                                          <p:to>
                                            <p:strVal val="visible"/>
                                          </p:to>
                                        </p:set>
                                        <p:anim calcmode="lin" valueType="num">
                                          <p:cBhvr additive="base">
                                            <p:cTn id="9" dur="1000" fill="hold"/>
                                            <p:tgtEl>
                                              <p:spTgt spid="65"/>
                                            </p:tgtEl>
                                            <p:attrNameLst>
                                              <p:attrName>ppt_x</p:attrName>
                                            </p:attrNameLst>
                                          </p:cBhvr>
                                          <p:tavLst>
                                            <p:tav tm="0">
                                              <p:val>
                                                <p:strVal val="1+#ppt_w/2"/>
                                              </p:val>
                                            </p:tav>
                                            <p:tav tm="100000">
                                              <p:val>
                                                <p:strVal val="#ppt_x"/>
                                              </p:val>
                                            </p:tav>
                                          </p:tavLst>
                                        </p:anim>
                                        <p:anim calcmode="lin" valueType="num">
                                          <p:cBhvr additive="base">
                                            <p:cTn id="10" dur="1000" fill="hold"/>
                                            <p:tgtEl>
                                              <p:spTgt spid="65"/>
                                            </p:tgtEl>
                                            <p:attrNameLst>
                                              <p:attrName>ppt_y</p:attrName>
                                            </p:attrNameLst>
                                          </p:cBhvr>
                                          <p:tavLst>
                                            <p:tav tm="0">
                                              <p:val>
                                                <p:strVal val="#ppt_y"/>
                                              </p:val>
                                            </p:tav>
                                            <p:tav tm="100000">
                                              <p:val>
                                                <p:strVal val="#ppt_y"/>
                                              </p:val>
                                            </p:tav>
                                          </p:tavLst>
                                        </p:anim>
                                      </p:childTnLst>
                                    </p:cTn>
                                  </p:par>
                                  <p:par>
                                    <p:cTn id="11" presetID="2" presetClass="entr" presetSubtype="8" decel="100000" fill="hold" grpId="0" nodeType="with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additive="base">
                                            <p:cTn id="13" dur="1000" fill="hold"/>
                                            <p:tgtEl>
                                              <p:spTgt spid="66"/>
                                            </p:tgtEl>
                                            <p:attrNameLst>
                                              <p:attrName>ppt_x</p:attrName>
                                            </p:attrNameLst>
                                          </p:cBhvr>
                                          <p:tavLst>
                                            <p:tav tm="0">
                                              <p:val>
                                                <p:strVal val="0-#ppt_w/2"/>
                                              </p:val>
                                            </p:tav>
                                            <p:tav tm="100000">
                                              <p:val>
                                                <p:strVal val="#ppt_x"/>
                                              </p:val>
                                            </p:tav>
                                          </p:tavLst>
                                        </p:anim>
                                        <p:anim calcmode="lin" valueType="num">
                                          <p:cBhvr additive="base">
                                            <p:cTn id="14" dur="1000" fill="hold"/>
                                            <p:tgtEl>
                                              <p:spTgt spid="66"/>
                                            </p:tgtEl>
                                            <p:attrNameLst>
                                              <p:attrName>ppt_y</p:attrName>
                                            </p:attrNameLst>
                                          </p:cBhvr>
                                          <p:tavLst>
                                            <p:tav tm="0">
                                              <p:val>
                                                <p:strVal val="#ppt_y"/>
                                              </p:val>
                                            </p:tav>
                                            <p:tav tm="100000">
                                              <p:val>
                                                <p:strVal val="#ppt_y"/>
                                              </p:val>
                                            </p:tav>
                                          </p:tavLst>
                                        </p:anim>
                                      </p:childTnLst>
                                    </p:cTn>
                                  </p:par>
                                  <p:par>
                                    <p:cTn id="15" presetID="2" presetClass="entr" presetSubtype="1" fill="hold" grpId="0" nodeType="withEffect">
                                      <p:stCondLst>
                                        <p:cond delay="500"/>
                                      </p:stCondLst>
                                      <p:childTnLst>
                                        <p:set>
                                          <p:cBhvr>
                                            <p:cTn id="16" dur="1" fill="hold">
                                              <p:stCondLst>
                                                <p:cond delay="0"/>
                                              </p:stCondLst>
                                            </p:cTn>
                                            <p:tgtEl>
                                              <p:spTgt spid="63"/>
                                            </p:tgtEl>
                                            <p:attrNameLst>
                                              <p:attrName>style.visibility</p:attrName>
                                            </p:attrNameLst>
                                          </p:cBhvr>
                                          <p:to>
                                            <p:strVal val="visible"/>
                                          </p:to>
                                        </p:set>
                                        <p:anim calcmode="lin" valueType="num">
                                          <p:cBhvr additive="base">
                                            <p:cTn id="17" dur="500" fill="hold"/>
                                            <p:tgtEl>
                                              <p:spTgt spid="63"/>
                                            </p:tgtEl>
                                            <p:attrNameLst>
                                              <p:attrName>ppt_x</p:attrName>
                                            </p:attrNameLst>
                                          </p:cBhvr>
                                          <p:tavLst>
                                            <p:tav tm="0">
                                              <p:val>
                                                <p:strVal val="#ppt_x"/>
                                              </p:val>
                                            </p:tav>
                                            <p:tav tm="100000">
                                              <p:val>
                                                <p:strVal val="#ppt_x"/>
                                              </p:val>
                                            </p:tav>
                                          </p:tavLst>
                                        </p:anim>
                                        <p:anim calcmode="lin" valueType="num">
                                          <p:cBhvr additive="base">
                                            <p:cTn id="18" dur="500" fill="hold"/>
                                            <p:tgtEl>
                                              <p:spTgt spid="63"/>
                                            </p:tgtEl>
                                            <p:attrNameLst>
                                              <p:attrName>ppt_y</p:attrName>
                                            </p:attrNameLst>
                                          </p:cBhvr>
                                          <p:tavLst>
                                            <p:tav tm="0">
                                              <p:val>
                                                <p:strVal val="0-#ppt_h/2"/>
                                              </p:val>
                                            </p:tav>
                                            <p:tav tm="100000">
                                              <p:val>
                                                <p:strVal val="#ppt_y"/>
                                              </p:val>
                                            </p:tav>
                                          </p:tavLst>
                                        </p:anim>
                                      </p:childTnLst>
                                    </p:cTn>
                                  </p:par>
                                  <p:par>
                                    <p:cTn id="19" presetID="10" presetClass="entr" presetSubtype="0" fill="hold" grpId="0" nodeType="withEffect">
                                      <p:stCondLst>
                                        <p:cond delay="750"/>
                                      </p:stCondLst>
                                      <p:iterate type="lt">
                                        <p:tmPct val="10000"/>
                                      </p:iterate>
                                      <p:childTnLst>
                                        <p:set>
                                          <p:cBhvr>
                                            <p:cTn id="20" dur="1" fill="hold">
                                              <p:stCondLst>
                                                <p:cond delay="0"/>
                                              </p:stCondLst>
                                            </p:cTn>
                                            <p:tgtEl>
                                              <p:spTgt spid="64"/>
                                            </p:tgtEl>
                                            <p:attrNameLst>
                                              <p:attrName>style.visibility</p:attrName>
                                            </p:attrNameLst>
                                          </p:cBhvr>
                                          <p:to>
                                            <p:strVal val="visible"/>
                                          </p:to>
                                        </p:set>
                                        <p:animEffect transition="in" filter="fade">
                                          <p:cBhvr>
                                            <p:cTn id="21" dur="500"/>
                                            <p:tgtEl>
                                              <p:spTgt spid="64"/>
                                            </p:tgtEl>
                                          </p:cBhvr>
                                        </p:animEffect>
                                      </p:childTnLst>
                                    </p:cTn>
                                  </p:par>
                                  <p:par>
                                    <p:cTn id="22" presetID="10" presetClass="entr" presetSubtype="0" fill="hold" grpId="0" nodeType="withEffect">
                                      <p:stCondLst>
                                        <p:cond delay="1750"/>
                                      </p:stCondLst>
                                      <p:childTnLst>
                                        <p:set>
                                          <p:cBhvr>
                                            <p:cTn id="23" dur="1" fill="hold">
                                              <p:stCondLst>
                                                <p:cond delay="0"/>
                                              </p:stCondLst>
                                            </p:cTn>
                                            <p:tgtEl>
                                              <p:spTgt spid="4">
                                                <p:txEl>
                                                  <p:pRg st="0" end="0"/>
                                                </p:txEl>
                                              </p:spTgt>
                                            </p:tgtEl>
                                            <p:attrNameLst>
                                              <p:attrName>style.visibility</p:attrName>
                                            </p:attrNameLst>
                                          </p:cBhvr>
                                          <p:to>
                                            <p:strVal val="visible"/>
                                          </p:to>
                                        </p:set>
                                        <p:animEffect transition="in" filter="fade">
                                          <p:cBhvr>
                                            <p:cTn id="24" dur="500"/>
                                            <p:tgtEl>
                                              <p:spTgt spid="4">
                                                <p:txEl>
                                                  <p:pRg st="0" end="0"/>
                                                </p:txEl>
                                              </p:spTgt>
                                            </p:tgtEl>
                                          </p:cBhvr>
                                        </p:animEffect>
                                      </p:childTnLst>
                                    </p:cTn>
                                  </p:par>
                                  <p:par>
                                    <p:cTn id="25" presetID="10" presetClass="entr" presetSubtype="0" fill="hold" grpId="0" nodeType="withEffect">
                                      <p:stCondLst>
                                        <p:cond delay="0"/>
                                      </p:stCondLst>
                                      <p:iterate type="lt">
                                        <p:tmPct val="10000"/>
                                      </p:iterate>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par>
                                    <p:cTn id="28" presetID="10" presetClass="entr" presetSubtype="0" fill="hold" grpId="0" nodeType="withEffect">
                                      <p:stCondLst>
                                        <p:cond delay="750"/>
                                      </p:stCondLst>
                                      <p:iterate type="lt">
                                        <p:tmPct val="10000"/>
                                      </p:iterate>
                                      <p:childTnLst>
                                        <p:set>
                                          <p:cBhvr>
                                            <p:cTn id="29" dur="1" fill="hold">
                                              <p:stCondLst>
                                                <p:cond delay="0"/>
                                              </p:stCondLst>
                                            </p:cTn>
                                            <p:tgtEl>
                                              <p:spTgt spid="6"/>
                                            </p:tgtEl>
                                            <p:attrNameLst>
                                              <p:attrName>style.visibility</p:attrName>
                                            </p:attrNameLst>
                                          </p:cBhvr>
                                          <p:to>
                                            <p:strVal val="visible"/>
                                          </p:to>
                                        </p:set>
                                        <p:animEffect transition="in" filter="fade">
                                          <p:cBhvr>
                                            <p:cTn id="3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3" grpId="0" animBg="1">
            <p:tmplLst>
              <p:tmpl>
                <p:tnLst>
                  <p:par>
                    <p:cTn presetID="2" presetClass="entr" presetSubtype="1" fill="hold" nodeType="withEffect">
                      <p:stCondLst>
                        <p:cond delay="500"/>
                      </p:stCondLst>
                      <p:childTnLst>
                        <p:set>
                          <p:cBhvr>
                            <p:cTn dur="1" fill="hold">
                              <p:stCondLst>
                                <p:cond delay="0"/>
                              </p:stCondLst>
                            </p:cTn>
                            <p:tgtEl>
                              <p:spTgt spid="63"/>
                            </p:tgtEl>
                            <p:attrNameLst>
                              <p:attrName>style.visibility</p:attrName>
                            </p:attrNameLst>
                          </p:cBhvr>
                          <p:to>
                            <p:strVal val="visible"/>
                          </p:to>
                        </p:set>
                        <p:anim calcmode="lin" valueType="num">
                          <p:cBhvr additive="base">
                            <p:cTn dur="500" fill="hold"/>
                            <p:tgtEl>
                              <p:spTgt spid="63"/>
                            </p:tgtEl>
                            <p:attrNameLst>
                              <p:attrName>ppt_x</p:attrName>
                            </p:attrNameLst>
                          </p:cBhvr>
                          <p:tavLst>
                            <p:tav tm="0">
                              <p:val>
                                <p:strVal val="#ppt_x"/>
                              </p:val>
                            </p:tav>
                            <p:tav tm="100000">
                              <p:val>
                                <p:strVal val="#ppt_x"/>
                              </p:val>
                            </p:tav>
                          </p:tavLst>
                        </p:anim>
                        <p:anim calcmode="lin" valueType="num">
                          <p:cBhvr additive="base">
                            <p:cTn dur="500" fill="hold"/>
                            <p:tgtEl>
                              <p:spTgt spid="63"/>
                            </p:tgtEl>
                            <p:attrNameLst>
                              <p:attrName>ppt_y</p:attrName>
                            </p:attrNameLst>
                          </p:cBhvr>
                          <p:tavLst>
                            <p:tav tm="0">
                              <p:val>
                                <p:strVal val="0-#ppt_h/2"/>
                              </p:val>
                            </p:tav>
                            <p:tav tm="100000">
                              <p:val>
                                <p:strVal val="#ppt_y"/>
                              </p:val>
                            </p:tav>
                          </p:tavLst>
                        </p:anim>
                      </p:childTnLst>
                    </p:cTn>
                  </p:par>
                </p:tnLst>
              </p:tmpl>
            </p:tmplLst>
          </p:bldP>
          <p:bldP spid="64" grpId="0">
            <p:tmplLst>
              <p:tmpl>
                <p:tnLst>
                  <p:par>
                    <p:cTn presetID="10" presetClass="entr" presetSubtype="0" fill="hold" nodeType="withEffect">
                      <p:stCondLst>
                        <p:cond delay="750"/>
                      </p:stCondLst>
                      <p:iterate type="lt">
                        <p:tmPct val="10000"/>
                      </p:iterate>
                      <p:childTnLst>
                        <p:set>
                          <p:cBhvr>
                            <p:cTn dur="1" fill="hold">
                              <p:stCondLst>
                                <p:cond delay="0"/>
                              </p:stCondLst>
                            </p:cTn>
                            <p:tgtEl>
                              <p:spTgt spid="64"/>
                            </p:tgtEl>
                            <p:attrNameLst>
                              <p:attrName>style.visibility</p:attrName>
                            </p:attrNameLst>
                          </p:cBhvr>
                          <p:to>
                            <p:strVal val="visible"/>
                          </p:to>
                        </p:set>
                        <p:animEffect transition="in" filter="fade">
                          <p:cBhvr>
                            <p:cTn dur="500"/>
                            <p:tgtEl>
                              <p:spTgt spid="64"/>
                            </p:tgtEl>
                          </p:cBhvr>
                        </p:animEffect>
                      </p:childTnLst>
                    </p:cTn>
                  </p:par>
                </p:tnLst>
              </p:tmpl>
            </p:tmplLst>
          </p:bldP>
          <p:bldP spid="65" grpId="0" animBg="1">
            <p:tmplLst>
              <p:tmpl>
                <p:tnLst>
                  <p:par>
                    <p:cTn presetID="2" presetClass="entr" presetSubtype="2" decel="100000" fill="hold" nodeType="withEffect">
                      <p:stCondLst>
                        <p:cond delay="0"/>
                      </p:stCondLst>
                      <p:childTnLst>
                        <p:set>
                          <p:cBhvr>
                            <p:cTn dur="1" fill="hold">
                              <p:stCondLst>
                                <p:cond delay="0"/>
                              </p:stCondLst>
                            </p:cTn>
                            <p:tgtEl>
                              <p:spTgt spid="65"/>
                            </p:tgtEl>
                            <p:attrNameLst>
                              <p:attrName>style.visibility</p:attrName>
                            </p:attrNameLst>
                          </p:cBhvr>
                          <p:to>
                            <p:strVal val="visible"/>
                          </p:to>
                        </p:set>
                        <p:anim calcmode="lin" valueType="num">
                          <p:cBhvr additive="base">
                            <p:cTn dur="1000" fill="hold"/>
                            <p:tgtEl>
                              <p:spTgt spid="65"/>
                            </p:tgtEl>
                            <p:attrNameLst>
                              <p:attrName>ppt_x</p:attrName>
                            </p:attrNameLst>
                          </p:cBhvr>
                          <p:tavLst>
                            <p:tav tm="0">
                              <p:val>
                                <p:strVal val="1+#ppt_w/2"/>
                              </p:val>
                            </p:tav>
                            <p:tav tm="100000">
                              <p:val>
                                <p:strVal val="#ppt_x"/>
                              </p:val>
                            </p:tav>
                          </p:tavLst>
                        </p:anim>
                        <p:anim calcmode="lin" valueType="num">
                          <p:cBhvr additive="base">
                            <p:cTn dur="1000" fill="hold"/>
                            <p:tgtEl>
                              <p:spTgt spid="65"/>
                            </p:tgtEl>
                            <p:attrNameLst>
                              <p:attrName>ppt_y</p:attrName>
                            </p:attrNameLst>
                          </p:cBhvr>
                          <p:tavLst>
                            <p:tav tm="0">
                              <p:val>
                                <p:strVal val="#ppt_y"/>
                              </p:val>
                            </p:tav>
                            <p:tav tm="100000">
                              <p:val>
                                <p:strVal val="#ppt_y"/>
                              </p:val>
                            </p:tav>
                          </p:tavLst>
                        </p:anim>
                      </p:childTnLst>
                    </p:cTn>
                  </p:par>
                </p:tnLst>
              </p:tmpl>
            </p:tmplLst>
          </p:bldP>
          <p:bldP spid="66" grpId="0" animBg="1">
            <p:tmplLst>
              <p:tmpl>
                <p:tnLst>
                  <p:par>
                    <p:cTn presetID="2" presetClass="entr" presetSubtype="8" decel="100000" fill="hold" nodeType="withEffect">
                      <p:stCondLst>
                        <p:cond delay="0"/>
                      </p:stCondLst>
                      <p:childTnLst>
                        <p:set>
                          <p:cBhvr>
                            <p:cTn dur="1" fill="hold">
                              <p:stCondLst>
                                <p:cond delay="0"/>
                              </p:stCondLst>
                            </p:cTn>
                            <p:tgtEl>
                              <p:spTgt spid="66"/>
                            </p:tgtEl>
                            <p:attrNameLst>
                              <p:attrName>style.visibility</p:attrName>
                            </p:attrNameLst>
                          </p:cBhvr>
                          <p:to>
                            <p:strVal val="visible"/>
                          </p:to>
                        </p:set>
                        <p:anim calcmode="lin" valueType="num">
                          <p:cBhvr additive="base">
                            <p:cTn dur="1000" fill="hold"/>
                            <p:tgtEl>
                              <p:spTgt spid="66"/>
                            </p:tgtEl>
                            <p:attrNameLst>
                              <p:attrName>ppt_x</p:attrName>
                            </p:attrNameLst>
                          </p:cBhvr>
                          <p:tavLst>
                            <p:tav tm="0">
                              <p:val>
                                <p:strVal val="0-#ppt_w/2"/>
                              </p:val>
                            </p:tav>
                            <p:tav tm="100000">
                              <p:val>
                                <p:strVal val="#ppt_x"/>
                              </p:val>
                            </p:tav>
                          </p:tavLst>
                        </p:anim>
                        <p:anim calcmode="lin" valueType="num">
                          <p:cBhvr additive="base">
                            <p:cTn dur="1000" fill="hold"/>
                            <p:tgtEl>
                              <p:spTgt spid="66"/>
                            </p:tgtEl>
                            <p:attrNameLst>
                              <p:attrName>ppt_y</p:attrName>
                            </p:attrNameLst>
                          </p:cBhvr>
                          <p:tavLst>
                            <p:tav tm="0">
                              <p:val>
                                <p:strVal val="#ppt_y"/>
                              </p:val>
                            </p:tav>
                            <p:tav tm="100000">
                              <p:val>
                                <p:strVal val="#ppt_y"/>
                              </p:val>
                            </p:tav>
                          </p:tavLst>
                        </p:anim>
                      </p:childTnLst>
                    </p:cTn>
                  </p:par>
                </p:tnLst>
              </p:tmpl>
            </p:tmplLst>
          </p:bldP>
          <p:bldP spid="4" grpId="0" build="p">
            <p:tmplLst>
              <p:tmpl lvl="1">
                <p:tnLst>
                  <p:par>
                    <p:cTn presetID="10" presetClass="entr" presetSubtype="0" fill="hold" nodeType="withEffect">
                      <p:stCondLst>
                        <p:cond delay="175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5" grpId="0">
            <p:tmplLst>
              <p:tmpl>
                <p:tnLst>
                  <p:par>
                    <p:cTn presetID="10" presetClass="entr" presetSubtype="0" fill="hold" nodeType="withEffect">
                      <p:stCondLst>
                        <p:cond delay="0"/>
                      </p:stCondLst>
                      <p:iterate type="lt">
                        <p:tmPct val="10000"/>
                      </p:iterate>
                      <p:childTnLst>
                        <p:set>
                          <p:cBhvr>
                            <p:cTn dur="1" fill="hold">
                              <p:stCondLst>
                                <p:cond delay="0"/>
                              </p:stCondLst>
                            </p:cTn>
                            <p:tgtEl>
                              <p:spTgt spid="5"/>
                            </p:tgtEl>
                            <p:attrNameLst>
                              <p:attrName>style.visibility</p:attrName>
                            </p:attrNameLst>
                          </p:cBhvr>
                          <p:to>
                            <p:strVal val="visible"/>
                          </p:to>
                        </p:set>
                        <p:animEffect transition="in" filter="fade">
                          <p:cBhvr>
                            <p:cTn dur="500"/>
                            <p:tgtEl>
                              <p:spTgt spid="5"/>
                            </p:tgtEl>
                          </p:cBhvr>
                        </p:animEffect>
                      </p:childTnLst>
                    </p:cTn>
                  </p:par>
                </p:tnLst>
              </p:tmpl>
            </p:tmplLst>
          </p:bldP>
          <p:bldP spid="6" grpId="0">
            <p:tmplLst>
              <p:tmpl>
                <p:tnLst>
                  <p:par>
                    <p:cTn presetID="10" presetClass="entr" presetSubtype="0" fill="hold" nodeType="withEffect">
                      <p:stCondLst>
                        <p:cond delay="750"/>
                      </p:stCondLst>
                      <p:iterate type="lt">
                        <p:tmPct val="10000"/>
                      </p:iterate>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Lst>
      </p:timing>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Hoofdstuk">
    <p:spTree>
      <p:nvGrpSpPr>
        <p:cNvPr id="1" name=""/>
        <p:cNvGrpSpPr/>
        <p:nvPr/>
      </p:nvGrpSpPr>
      <p:grpSpPr>
        <a:xfrm>
          <a:off x="0" y="0"/>
          <a:ext cx="0" cy="0"/>
          <a:chOff x="0" y="0"/>
          <a:chExt cx="0" cy="0"/>
        </a:xfrm>
      </p:grpSpPr>
      <p:sp>
        <p:nvSpPr>
          <p:cNvPr id="8" name="Tijdelijke aanduiding voor afbeelding 9">
            <a:extLst>
              <a:ext uri="{FF2B5EF4-FFF2-40B4-BE49-F238E27FC236}">
                <a16:creationId xmlns:a16="http://schemas.microsoft.com/office/drawing/2014/main" id="{5715E316-2A58-E345-B5EA-AEFB53D753CA}"/>
              </a:ext>
            </a:extLst>
          </p:cNvPr>
          <p:cNvSpPr>
            <a:spLocks noGrp="1"/>
          </p:cNvSpPr>
          <p:nvPr>
            <p:ph type="pic" sz="quarter" idx="13" hasCustomPrompt="1"/>
          </p:nvPr>
        </p:nvSpPr>
        <p:spPr>
          <a:xfrm>
            <a:off x="0" y="-283369"/>
            <a:ext cx="12192000" cy="7141369"/>
          </a:xfrm>
          <a:custGeom>
            <a:avLst/>
            <a:gdLst>
              <a:gd name="connsiteX0" fmla="*/ 11553301 w 12192000"/>
              <a:gd name="connsiteY0" fmla="*/ 0 h 7141369"/>
              <a:gd name="connsiteX1" fmla="*/ 12109974 w 12192000"/>
              <a:gd name="connsiteY1" fmla="*/ 0 h 7141369"/>
              <a:gd name="connsiteX2" fmla="*/ 12192000 w 12192000"/>
              <a:gd name="connsiteY2" fmla="*/ 82026 h 7141369"/>
              <a:gd name="connsiteX3" fmla="*/ 12192000 w 12192000"/>
              <a:gd name="connsiteY3" fmla="*/ 149612 h 7141369"/>
              <a:gd name="connsiteX4" fmla="*/ 12192000 w 12192000"/>
              <a:gd name="connsiteY4" fmla="*/ 283369 h 7141369"/>
              <a:gd name="connsiteX5" fmla="*/ 12192000 w 12192000"/>
              <a:gd name="connsiteY5" fmla="*/ 395627 h 7141369"/>
              <a:gd name="connsiteX6" fmla="*/ 12192000 w 12192000"/>
              <a:gd name="connsiteY6" fmla="*/ 806004 h 7141369"/>
              <a:gd name="connsiteX7" fmla="*/ 12192000 w 12192000"/>
              <a:gd name="connsiteY7" fmla="*/ 7141369 h 7141369"/>
              <a:gd name="connsiteX8" fmla="*/ 0 w 12192000"/>
              <a:gd name="connsiteY8" fmla="*/ 7141369 h 7141369"/>
              <a:gd name="connsiteX9" fmla="*/ 0 w 12192000"/>
              <a:gd name="connsiteY9" fmla="*/ 283369 h 7141369"/>
              <a:gd name="connsiteX10" fmla="*/ 11471275 w 12192000"/>
              <a:gd name="connsiteY10" fmla="*/ 283369 h 7141369"/>
              <a:gd name="connsiteX11" fmla="*/ 11471275 w 12192000"/>
              <a:gd name="connsiteY11" fmla="*/ 149612 h 7141369"/>
              <a:gd name="connsiteX12" fmla="*/ 11471275 w 12192000"/>
              <a:gd name="connsiteY12" fmla="*/ 82026 h 7141369"/>
              <a:gd name="connsiteX13" fmla="*/ 11553301 w 12192000"/>
              <a:gd name="connsiteY13" fmla="*/ 0 h 7141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2192000" h="7141369">
                <a:moveTo>
                  <a:pt x="11553301" y="0"/>
                </a:moveTo>
                <a:lnTo>
                  <a:pt x="12109974" y="0"/>
                </a:lnTo>
                <a:cubicBezTo>
                  <a:pt x="12155276" y="0"/>
                  <a:pt x="12192000" y="36724"/>
                  <a:pt x="12192000" y="82026"/>
                </a:cubicBezTo>
                <a:lnTo>
                  <a:pt x="12192000" y="149612"/>
                </a:lnTo>
                <a:lnTo>
                  <a:pt x="12192000" y="283369"/>
                </a:lnTo>
                <a:lnTo>
                  <a:pt x="12192000" y="395627"/>
                </a:lnTo>
                <a:lnTo>
                  <a:pt x="12192000" y="806004"/>
                </a:lnTo>
                <a:lnTo>
                  <a:pt x="12192000" y="7141369"/>
                </a:lnTo>
                <a:lnTo>
                  <a:pt x="0" y="7141369"/>
                </a:lnTo>
                <a:lnTo>
                  <a:pt x="0" y="283369"/>
                </a:lnTo>
                <a:lnTo>
                  <a:pt x="11471275" y="283369"/>
                </a:lnTo>
                <a:lnTo>
                  <a:pt x="11471275" y="149612"/>
                </a:lnTo>
                <a:lnTo>
                  <a:pt x="11471275" y="82026"/>
                </a:lnTo>
                <a:cubicBezTo>
                  <a:pt x="11471275" y="36724"/>
                  <a:pt x="11507999" y="0"/>
                  <a:pt x="11553301" y="0"/>
                </a:cubicBezTo>
                <a:close/>
              </a:path>
            </a:pathLst>
          </a:custGeom>
          <a:solidFill>
            <a:schemeClr val="bg1">
              <a:lumMod val="95000"/>
            </a:schemeClr>
          </a:solidFill>
        </p:spPr>
        <p:txBody>
          <a:bodyPr wrap="none" tIns="0" rIns="828000" bIns="0" anchor="t" anchorCtr="0">
            <a:noAutofit/>
          </a:bodyPr>
          <a:lstStyle>
            <a:lvl1pPr marL="0" indent="0" algn="r">
              <a:lnSpc>
                <a:spcPct val="100000"/>
              </a:lnSpc>
              <a:spcBef>
                <a:spcPts val="0"/>
              </a:spcBef>
              <a:spcAft>
                <a:spcPts val="0"/>
              </a:spcAft>
              <a:buNone/>
              <a:defRPr sz="1200" i="1">
                <a:solidFill>
                  <a:schemeClr val="bg1">
                    <a:lumMod val="50000"/>
                  </a:schemeClr>
                </a:solidFill>
              </a:defRPr>
            </a:lvl1pPr>
          </a:lstStyle>
          <a:p>
            <a:r>
              <a:rPr lang="nl-NL" dirty="0"/>
              <a:t>Selecteer dit kader, ga naar de tab 'Invoegen'. klik op 'Afbeeldingen’, selecteer de gewenste afbeelding en klik op 'Invoegen'</a:t>
            </a:r>
          </a:p>
        </p:txBody>
      </p:sp>
      <p:sp>
        <p:nvSpPr>
          <p:cNvPr id="7" name="Tijdelijke aanduiding voor tekst 7">
            <a:extLst>
              <a:ext uri="{FF2B5EF4-FFF2-40B4-BE49-F238E27FC236}">
                <a16:creationId xmlns:a16="http://schemas.microsoft.com/office/drawing/2014/main" id="{428ACA52-95E0-1483-469D-52817C80989E}"/>
              </a:ext>
            </a:extLst>
          </p:cNvPr>
          <p:cNvSpPr>
            <a:spLocks noGrp="1"/>
          </p:cNvSpPr>
          <p:nvPr>
            <p:ph type="body" sz="quarter" idx="17" hasCustomPrompt="1"/>
          </p:nvPr>
        </p:nvSpPr>
        <p:spPr>
          <a:xfrm flipH="1">
            <a:off x="0" y="0"/>
            <a:ext cx="12192000" cy="6858000"/>
          </a:xfrm>
          <a:solidFill>
            <a:schemeClr val="accent4">
              <a:alpha val="75000"/>
            </a:schemeClr>
          </a:solidFill>
        </p:spPr>
        <p:txBody>
          <a:bodyPr/>
          <a:lstStyle>
            <a:lvl1pPr marL="0" indent="0">
              <a:buNone/>
              <a:defRPr sz="100">
                <a:solidFill>
                  <a:schemeClr val="tx1">
                    <a:alpha val="0"/>
                  </a:schemeClr>
                </a:solidFill>
              </a:defRPr>
            </a:lvl1pPr>
          </a:lstStyle>
          <a:p>
            <a:pPr lvl="0"/>
            <a:r>
              <a:rPr lang="nl-NL" dirty="0"/>
              <a:t> </a:t>
            </a:r>
          </a:p>
        </p:txBody>
      </p:sp>
      <p:sp>
        <p:nvSpPr>
          <p:cNvPr id="4" name="Tijdelijke aanduiding voor datum 3">
            <a:extLst>
              <a:ext uri="{FF2B5EF4-FFF2-40B4-BE49-F238E27FC236}">
                <a16:creationId xmlns:a16="http://schemas.microsoft.com/office/drawing/2014/main" id="{BC2ABCB3-C5DE-4ACF-8279-F5A1F5B56098}"/>
              </a:ext>
            </a:extLst>
          </p:cNvPr>
          <p:cNvSpPr>
            <a:spLocks noGrp="1"/>
          </p:cNvSpPr>
          <p:nvPr>
            <p:ph type="dt" sz="half" idx="1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2ABF581-8330-4B83-849F-ED7469A3FE3A}" type="datetime4">
              <a:rPr kumimoji="0" lang="nl-NL" sz="800" b="0" i="0" u="none" strike="noStrike" kern="1200" cap="none" spc="0" normalizeH="0" baseline="0" noProof="0" smtClean="0">
                <a:ln>
                  <a:noFill/>
                </a:ln>
                <a:solidFill>
                  <a:srgbClr val="FFFFFF">
                    <a:lumMod val="50000"/>
                  </a:srgbClr>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 mei 2026</a:t>
            </a:fld>
            <a:endParaRPr kumimoji="0" lang="nl-NL" sz="800" b="0" i="0" u="none" strike="noStrike" kern="1200" cap="none" spc="0" normalizeH="0" baseline="0" noProof="0" dirty="0">
              <a:ln>
                <a:noFill/>
              </a:ln>
              <a:solidFill>
                <a:srgbClr val="FFFFFF">
                  <a:lumMod val="50000"/>
                </a:srgbClr>
              </a:solidFill>
              <a:effectLst/>
              <a:uLnTx/>
              <a:uFillTx/>
              <a:latin typeface="Archivo Narrow"/>
              <a:ea typeface="+mn-ea"/>
              <a:cs typeface="Segoe UI Light" panose="020B0502040204020203" pitchFamily="34" charset="0"/>
            </a:endParaRPr>
          </a:p>
        </p:txBody>
      </p:sp>
      <p:sp>
        <p:nvSpPr>
          <p:cNvPr id="5" name="Tijdelijke aanduiding voor voettekst 4">
            <a:extLst>
              <a:ext uri="{FF2B5EF4-FFF2-40B4-BE49-F238E27FC236}">
                <a16:creationId xmlns:a16="http://schemas.microsoft.com/office/drawing/2014/main" id="{543F500C-3A6F-4341-BE3F-0D7D1EFCCCF5}"/>
              </a:ext>
            </a:extLst>
          </p:cNvPr>
          <p:cNvSpPr>
            <a:spLocks noGrp="1"/>
          </p:cNvSpPr>
          <p:nvPr>
            <p:ph type="ftr" sz="quarter" idx="15"/>
          </p:nvPr>
        </p:nvSpPr>
        <p:spPr>
          <a:xfrm>
            <a:off x="6372002" y="7373567"/>
            <a:ext cx="5375834" cy="144759"/>
          </a:xfrm>
        </p:spPr>
        <p:txBody>
          <a:bodyPr/>
          <a:lstStyle>
            <a:lvl1pPr>
              <a:defRPr>
                <a:solidFill>
                  <a:schemeClr val="bg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a:ln>
                  <a:noFill/>
                </a:ln>
                <a:solidFill>
                  <a:srgbClr val="FFFFFF"/>
                </a:solidFill>
                <a:effectLst/>
                <a:uLnTx/>
                <a:uFillTx/>
                <a:latin typeface="Archivo Narrow"/>
                <a:ea typeface="+mn-ea"/>
                <a:cs typeface="Segoe UI Light" panose="020B0502040204020203" pitchFamily="34" charset="0"/>
              </a:rPr>
              <a:t>Voettekst</a:t>
            </a:r>
            <a:endParaRPr kumimoji="0" lang="nl-NL" sz="900" b="0" i="0" u="none" strike="noStrike" kern="1200" cap="none" spc="0" normalizeH="0" baseline="0" noProof="0" dirty="0">
              <a:ln>
                <a:noFill/>
              </a:ln>
              <a:solidFill>
                <a:srgbClr val="FFFFFF"/>
              </a:solidFill>
              <a:effectLst/>
              <a:uLnTx/>
              <a:uFillTx/>
              <a:latin typeface="Archivo Narrow"/>
              <a:ea typeface="+mn-ea"/>
              <a:cs typeface="Segoe UI Light" panose="020B0502040204020203" pitchFamily="34" charset="0"/>
            </a:endParaRPr>
          </a:p>
        </p:txBody>
      </p:sp>
      <p:sp>
        <p:nvSpPr>
          <p:cNvPr id="17" name="Tijdelijke aanduiding voor dianummer 4">
            <a:extLst>
              <a:ext uri="{FF2B5EF4-FFF2-40B4-BE49-F238E27FC236}">
                <a16:creationId xmlns:a16="http://schemas.microsoft.com/office/drawing/2014/main" id="{286C4BAC-1539-7210-75E1-1050D725C006}"/>
              </a:ext>
            </a:extLst>
          </p:cNvPr>
          <p:cNvSpPr>
            <a:spLocks noGrp="1"/>
          </p:cNvSpPr>
          <p:nvPr>
            <p:ph type="sldNum" sz="quarter" idx="16"/>
          </p:nvPr>
        </p:nvSpPr>
        <p:spPr>
          <a:xfrm>
            <a:off x="11816369" y="7373567"/>
            <a:ext cx="315080" cy="144759"/>
          </a:xfrm>
        </p:spPr>
        <p:txBody>
          <a:bodyPr/>
          <a:lstStyle>
            <a:lvl1pPr>
              <a:defRPr>
                <a:solidFill>
                  <a:schemeClr val="accent3"/>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E843DB9-9987-4157-AB9C-CEA8D7D910BB}" type="slidenum">
              <a:rPr kumimoji="0" lang="nl-NL" sz="1000" b="1" i="0" u="none" strike="noStrike" kern="1200" cap="none" spc="0" normalizeH="0" baseline="0" noProof="0" smtClean="0">
                <a:ln>
                  <a:noFill/>
                </a:ln>
                <a:solidFill>
                  <a:srgbClr val="EF7D00"/>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‹nr.›</a:t>
            </a:fld>
            <a:endParaRPr kumimoji="0" lang="nl-NL" sz="1000" b="1" i="0" u="none" strike="noStrike" kern="1200" cap="none" spc="0" normalizeH="0" baseline="0" noProof="0" dirty="0">
              <a:ln>
                <a:noFill/>
              </a:ln>
              <a:solidFill>
                <a:srgbClr val="EF7D00"/>
              </a:solidFill>
              <a:effectLst/>
              <a:uLnTx/>
              <a:uFillTx/>
              <a:latin typeface="Archivo Narrow"/>
              <a:ea typeface="+mn-ea"/>
              <a:cs typeface="Segoe UI Light" panose="020B0502040204020203" pitchFamily="34" charset="0"/>
            </a:endParaRPr>
          </a:p>
        </p:txBody>
      </p:sp>
      <p:sp>
        <p:nvSpPr>
          <p:cNvPr id="6" name="Tijdelijke aanduiding voor tekst 12">
            <a:extLst>
              <a:ext uri="{FF2B5EF4-FFF2-40B4-BE49-F238E27FC236}">
                <a16:creationId xmlns:a16="http://schemas.microsoft.com/office/drawing/2014/main" id="{A34A5424-1060-36FD-4B6F-E42322AC0E84}"/>
              </a:ext>
            </a:extLst>
          </p:cNvPr>
          <p:cNvSpPr>
            <a:spLocks noGrp="1"/>
          </p:cNvSpPr>
          <p:nvPr>
            <p:ph type="body" sz="quarter" idx="21" hasCustomPrompt="1"/>
          </p:nvPr>
        </p:nvSpPr>
        <p:spPr>
          <a:xfrm>
            <a:off x="8466605" y="5167"/>
            <a:ext cx="3725395" cy="6852433"/>
          </a:xfrm>
          <a:custGeom>
            <a:avLst/>
            <a:gdLst>
              <a:gd name="connsiteX0" fmla="*/ 3725395 w 3725395"/>
              <a:gd name="connsiteY0" fmla="*/ 0 h 6852433"/>
              <a:gd name="connsiteX1" fmla="*/ 3725395 w 3725395"/>
              <a:gd name="connsiteY1" fmla="*/ 6852433 h 6852433"/>
              <a:gd name="connsiteX2" fmla="*/ 0 w 3725395"/>
              <a:gd name="connsiteY2" fmla="*/ 6852433 h 6852433"/>
            </a:gdLst>
            <a:ahLst/>
            <a:cxnLst>
              <a:cxn ang="0">
                <a:pos x="connsiteX0" y="connsiteY0"/>
              </a:cxn>
              <a:cxn ang="0">
                <a:pos x="connsiteX1" y="connsiteY1"/>
              </a:cxn>
              <a:cxn ang="0">
                <a:pos x="connsiteX2" y="connsiteY2"/>
              </a:cxn>
            </a:cxnLst>
            <a:rect l="l" t="t" r="r" b="b"/>
            <a:pathLst>
              <a:path w="3725395" h="6852433">
                <a:moveTo>
                  <a:pt x="3725395" y="0"/>
                </a:moveTo>
                <a:lnTo>
                  <a:pt x="3725395" y="6852433"/>
                </a:lnTo>
                <a:lnTo>
                  <a:pt x="0" y="6852433"/>
                </a:lnTo>
                <a:close/>
              </a:path>
            </a:pathLst>
          </a:custGeom>
          <a:solidFill>
            <a:schemeClr val="bg1"/>
          </a:solidFill>
        </p:spPr>
        <p:txBody>
          <a:bodyPr wrap="square">
            <a:noAutofit/>
          </a:bodyPr>
          <a:lstStyle>
            <a:lvl1pPr marL="0" indent="0">
              <a:buNone/>
              <a:defRPr sz="100">
                <a:solidFill>
                  <a:schemeClr val="bg1"/>
                </a:solidFill>
              </a:defRPr>
            </a:lvl1pPr>
          </a:lstStyle>
          <a:p>
            <a:pPr lvl="0"/>
            <a:r>
              <a:rPr lang="en-GB" dirty="0"/>
              <a:t> </a:t>
            </a:r>
          </a:p>
        </p:txBody>
      </p:sp>
      <p:sp>
        <p:nvSpPr>
          <p:cNvPr id="9" name="Tijdelijke aanduiding voor tekst 8">
            <a:extLst>
              <a:ext uri="{FF2B5EF4-FFF2-40B4-BE49-F238E27FC236}">
                <a16:creationId xmlns:a16="http://schemas.microsoft.com/office/drawing/2014/main" id="{DF2D59B6-BFF0-0B55-AC4B-8B40D671C040}"/>
              </a:ext>
            </a:extLst>
          </p:cNvPr>
          <p:cNvSpPr>
            <a:spLocks noGrp="1"/>
          </p:cNvSpPr>
          <p:nvPr>
            <p:ph type="body" sz="quarter" idx="27" hasCustomPrompt="1"/>
          </p:nvPr>
        </p:nvSpPr>
        <p:spPr>
          <a:xfrm>
            <a:off x="559078" y="1585082"/>
            <a:ext cx="322600" cy="295946"/>
          </a:xfrm>
          <a:custGeom>
            <a:avLst/>
            <a:gdLst>
              <a:gd name="connsiteX0" fmla="*/ 0 w 322600"/>
              <a:gd name="connsiteY0" fmla="*/ 0 h 295946"/>
              <a:gd name="connsiteX1" fmla="*/ 322600 w 322600"/>
              <a:gd name="connsiteY1" fmla="*/ 0 h 295946"/>
              <a:gd name="connsiteX2" fmla="*/ 161300 w 322600"/>
              <a:gd name="connsiteY2" fmla="*/ 295946 h 295946"/>
            </a:gdLst>
            <a:ahLst/>
            <a:cxnLst>
              <a:cxn ang="0">
                <a:pos x="connsiteX0" y="connsiteY0"/>
              </a:cxn>
              <a:cxn ang="0">
                <a:pos x="connsiteX1" y="connsiteY1"/>
              </a:cxn>
              <a:cxn ang="0">
                <a:pos x="connsiteX2" y="connsiteY2"/>
              </a:cxn>
            </a:cxnLst>
            <a:rect l="l" t="t" r="r" b="b"/>
            <a:pathLst>
              <a:path w="322600" h="295946">
                <a:moveTo>
                  <a:pt x="0" y="0"/>
                </a:moveTo>
                <a:lnTo>
                  <a:pt x="322600" y="0"/>
                </a:lnTo>
                <a:lnTo>
                  <a:pt x="161300" y="295946"/>
                </a:lnTo>
                <a:close/>
              </a:path>
            </a:pathLst>
          </a:custGeom>
          <a:solidFill>
            <a:schemeClr val="accent3"/>
          </a:solidFill>
        </p:spPr>
        <p:txBody>
          <a:bodyPr wrap="square">
            <a:noAutofit/>
          </a:bodyPr>
          <a:lstStyle>
            <a:lvl1pPr marL="0" indent="0">
              <a:buNone/>
              <a:defRPr sz="100">
                <a:solidFill>
                  <a:schemeClr val="tx1">
                    <a:alpha val="0"/>
                  </a:schemeClr>
                </a:solidFill>
              </a:defRPr>
            </a:lvl1pPr>
          </a:lstStyle>
          <a:p>
            <a:pPr lvl="0"/>
            <a:r>
              <a:rPr lang="en-GB" dirty="0"/>
              <a:t> </a:t>
            </a:r>
          </a:p>
        </p:txBody>
      </p:sp>
      <p:sp>
        <p:nvSpPr>
          <p:cNvPr id="12" name="Tijdelijke aanduiding voor tekst 11">
            <a:extLst>
              <a:ext uri="{FF2B5EF4-FFF2-40B4-BE49-F238E27FC236}">
                <a16:creationId xmlns:a16="http://schemas.microsoft.com/office/drawing/2014/main" id="{DE5E0ADB-52B0-6764-CF41-78AFC23549D8}"/>
              </a:ext>
            </a:extLst>
          </p:cNvPr>
          <p:cNvSpPr>
            <a:spLocks noGrp="1"/>
          </p:cNvSpPr>
          <p:nvPr>
            <p:ph type="body" sz="quarter" idx="29" hasCustomPrompt="1"/>
          </p:nvPr>
        </p:nvSpPr>
        <p:spPr>
          <a:xfrm>
            <a:off x="720000" y="1821742"/>
            <a:ext cx="6912000" cy="992193"/>
          </a:xfrm>
        </p:spPr>
        <p:txBody>
          <a:bodyPr/>
          <a:lstStyle>
            <a:lvl1pPr marL="0" indent="0">
              <a:spcBef>
                <a:spcPts val="0"/>
              </a:spcBef>
              <a:spcAft>
                <a:spcPts val="0"/>
              </a:spcAft>
              <a:buFont typeface="Arial" panose="020B0604020202020204" pitchFamily="34" charset="0"/>
              <a:buNone/>
              <a:defRPr sz="5000" b="1" u="sng">
                <a:solidFill>
                  <a:schemeClr val="bg1"/>
                </a:solidFill>
                <a:latin typeface="+mj-lt"/>
              </a:defRPr>
            </a:lvl1pPr>
          </a:lstStyle>
          <a:p>
            <a:pPr lvl="0"/>
            <a:r>
              <a:rPr lang="nl-NL" dirty="0"/>
              <a:t>Hoofdstuk</a:t>
            </a:r>
            <a:endParaRPr lang="en-GB" dirty="0"/>
          </a:p>
        </p:txBody>
      </p:sp>
      <p:sp>
        <p:nvSpPr>
          <p:cNvPr id="13" name="Titel 6">
            <a:extLst>
              <a:ext uri="{FF2B5EF4-FFF2-40B4-BE49-F238E27FC236}">
                <a16:creationId xmlns:a16="http://schemas.microsoft.com/office/drawing/2014/main" id="{BC1A3F79-44CD-490F-C464-3FEB02D7F862}"/>
              </a:ext>
            </a:extLst>
          </p:cNvPr>
          <p:cNvSpPr>
            <a:spLocks noGrp="1"/>
          </p:cNvSpPr>
          <p:nvPr>
            <p:ph type="title" hasCustomPrompt="1"/>
          </p:nvPr>
        </p:nvSpPr>
        <p:spPr>
          <a:xfrm>
            <a:off x="0" y="-401319"/>
            <a:ext cx="985847" cy="221599"/>
          </a:xfr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spAutoFit/>
          </a:bodyPr>
          <a:lstStyle>
            <a:lvl1pPr>
              <a:defRPr lang="nl-NL" sz="1600" b="0" cap="none" baseline="0">
                <a:solidFill>
                  <a:schemeClr val="accent1"/>
                </a:solidFill>
                <a:latin typeface="+mj-lt"/>
              </a:defRPr>
            </a:lvl1pPr>
          </a:lstStyle>
          <a:p>
            <a:pPr lvl="0"/>
            <a:r>
              <a:rPr lang="nl-NL" sz="1600" b="0" cap="none" baseline="0" noProof="0" dirty="0">
                <a:solidFill>
                  <a:schemeClr val="accent1"/>
                </a:solidFill>
                <a:latin typeface="+mj-lt"/>
              </a:rPr>
              <a:t>Hoofdstuk</a:t>
            </a:r>
          </a:p>
        </p:txBody>
      </p:sp>
      <p:grpSp>
        <p:nvGrpSpPr>
          <p:cNvPr id="2" name="INSTRUCTIE">
            <a:extLst>
              <a:ext uri="{FF2B5EF4-FFF2-40B4-BE49-F238E27FC236}">
                <a16:creationId xmlns:a16="http://schemas.microsoft.com/office/drawing/2014/main" id="{E7ABAD1E-F7EE-77F8-1B2F-EDE6B4E10E25}"/>
              </a:ext>
            </a:extLst>
          </p:cNvPr>
          <p:cNvGrpSpPr/>
          <p:nvPr userDrawn="1"/>
        </p:nvGrpSpPr>
        <p:grpSpPr>
          <a:xfrm>
            <a:off x="12274716" y="-1461517"/>
            <a:ext cx="3695970" cy="1277747"/>
            <a:chOff x="-3889316" y="-1461517"/>
            <a:chExt cx="3695970" cy="1277747"/>
          </a:xfrm>
        </p:grpSpPr>
        <p:sp>
          <p:nvSpPr>
            <p:cNvPr id="3" name="Rechthoek 2">
              <a:extLst>
                <a:ext uri="{FF2B5EF4-FFF2-40B4-BE49-F238E27FC236}">
                  <a16:creationId xmlns:a16="http://schemas.microsoft.com/office/drawing/2014/main" id="{29F2B396-B550-F168-B65C-371AFD1F8A02}"/>
                </a:ext>
              </a:extLst>
            </p:cNvPr>
            <p:cNvSpPr/>
            <p:nvPr userDrawn="1"/>
          </p:nvSpPr>
          <p:spPr>
            <a:xfrm>
              <a:off x="-3786437" y="-1461517"/>
              <a:ext cx="3593091" cy="127774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a:ln>
                    <a:noFill/>
                  </a:ln>
                  <a:solidFill>
                    <a:srgbClr val="001935"/>
                  </a:solidFill>
                  <a:effectLst/>
                  <a:uLnTx/>
                  <a:uFillTx/>
                  <a:latin typeface="Calibri" panose="020F0502020204030204" pitchFamily="34" charset="0"/>
                  <a:ea typeface="+mn-ea"/>
                  <a:cs typeface="Calibri" panose="020F0502020204030204" pitchFamily="34" charset="0"/>
                </a:rPr>
                <a:t>Afbeelding invoegen</a:t>
              </a:r>
            </a:p>
          </p:txBody>
        </p:sp>
        <p:sp>
          <p:nvSpPr>
            <p:cNvPr id="11" name="Rechthoek 10">
              <a:extLst>
                <a:ext uri="{FF2B5EF4-FFF2-40B4-BE49-F238E27FC236}">
                  <a16:creationId xmlns:a16="http://schemas.microsoft.com/office/drawing/2014/main" id="{F793CCCE-C009-E2D3-4CBA-CA987D56F8EB}"/>
                </a:ext>
              </a:extLst>
            </p:cNvPr>
            <p:cNvSpPr/>
            <p:nvPr userDrawn="1"/>
          </p:nvSpPr>
          <p:spPr>
            <a:xfrm>
              <a:off x="-3603859" y="-993610"/>
              <a:ext cx="3229126" cy="657434"/>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Selecteer het invoegkader van de afbeelding door op het lipje hiernaast te klikken.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‘Afbeeldingen’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selecteer de gewenste afbeelding 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4" name="Gelijkbenige driehoek 13">
              <a:extLst>
                <a:ext uri="{FF2B5EF4-FFF2-40B4-BE49-F238E27FC236}">
                  <a16:creationId xmlns:a16="http://schemas.microsoft.com/office/drawing/2014/main" id="{877FC93D-AA15-2202-A5EE-16006951EF5D}"/>
                </a:ext>
              </a:extLst>
            </p:cNvPr>
            <p:cNvSpPr/>
            <p:nvPr userDrawn="1"/>
          </p:nvSpPr>
          <p:spPr>
            <a:xfrm rot="16200000" flipH="1">
              <a:off x="-3925504" y="-351896"/>
              <a:ext cx="175255" cy="102879"/>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15" name="INSTRUCTIE">
            <a:extLst>
              <a:ext uri="{FF2B5EF4-FFF2-40B4-BE49-F238E27FC236}">
                <a16:creationId xmlns:a16="http://schemas.microsoft.com/office/drawing/2014/main" id="{360D6D68-1131-071A-13B6-039E85E5011C}"/>
              </a:ext>
            </a:extLst>
          </p:cNvPr>
          <p:cNvGrpSpPr/>
          <p:nvPr userDrawn="1"/>
        </p:nvGrpSpPr>
        <p:grpSpPr>
          <a:xfrm>
            <a:off x="12377595" y="-1"/>
            <a:ext cx="3693386" cy="6688475"/>
            <a:chOff x="-3786165" y="-1"/>
            <a:chExt cx="3693386" cy="6688475"/>
          </a:xfrm>
        </p:grpSpPr>
        <p:sp>
          <p:nvSpPr>
            <p:cNvPr id="16" name="Rechthoek 15">
              <a:extLst>
                <a:ext uri="{FF2B5EF4-FFF2-40B4-BE49-F238E27FC236}">
                  <a16:creationId xmlns:a16="http://schemas.microsoft.com/office/drawing/2014/main" id="{4D05594E-A1DA-48DF-85B5-20D546021A98}"/>
                </a:ext>
              </a:extLst>
            </p:cNvPr>
            <p:cNvSpPr/>
            <p:nvPr userDrawn="1"/>
          </p:nvSpPr>
          <p:spPr>
            <a:xfrm>
              <a:off x="-3786165" y="-1"/>
              <a:ext cx="3593091" cy="6034857"/>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a:ln>
                    <a:noFill/>
                  </a:ln>
                  <a:solidFill>
                    <a:srgbClr val="001935"/>
                  </a:solidFill>
                  <a:effectLst/>
                  <a:uLnTx/>
                  <a:uFillTx/>
                  <a:latin typeface="Calibri" panose="020F0502020204030204" pitchFamily="34" charset="0"/>
                  <a:ea typeface="+mn-ea"/>
                  <a:cs typeface="Calibri" panose="020F0502020204030204" pitchFamily="34" charset="0"/>
                </a:rPr>
                <a:t>Afbeelding invoegen/opmaken</a:t>
              </a:r>
            </a:p>
          </p:txBody>
        </p:sp>
        <p:sp>
          <p:nvSpPr>
            <p:cNvPr id="18" name="Ovaal 17">
              <a:extLst>
                <a:ext uri="{FF2B5EF4-FFF2-40B4-BE49-F238E27FC236}">
                  <a16:creationId xmlns:a16="http://schemas.microsoft.com/office/drawing/2014/main" id="{A4FB48A9-251D-E55D-F2A4-91309B9C2536}"/>
                </a:ext>
              </a:extLst>
            </p:cNvPr>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a:t>
              </a:r>
            </a:p>
          </p:txBody>
        </p:sp>
        <p:sp>
          <p:nvSpPr>
            <p:cNvPr id="19" name="Rechthoek 18">
              <a:extLst>
                <a:ext uri="{FF2B5EF4-FFF2-40B4-BE49-F238E27FC236}">
                  <a16:creationId xmlns:a16="http://schemas.microsoft.com/office/drawing/2014/main" id="{53ECBE7C-F933-1733-19F4-D0C80655720B}"/>
                </a:ext>
              </a:extLst>
            </p:cNvPr>
            <p:cNvSpPr/>
            <p:nvPr userDrawn="1"/>
          </p:nvSpPr>
          <p:spPr>
            <a:xfrm>
              <a:off x="-3319415" y="465324"/>
              <a:ext cx="2962706" cy="668152"/>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Wanneer nodig, verwijder de bestaande afbeelding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Selecteer het afbeeldingskader,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en klik op 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'Afbeeldingen’</a:t>
              </a:r>
              <a:endPar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 name="Ovaal 19">
              <a:extLst>
                <a:ext uri="{FF2B5EF4-FFF2-40B4-BE49-F238E27FC236}">
                  <a16:creationId xmlns:a16="http://schemas.microsoft.com/office/drawing/2014/main" id="{7F5FADAB-6CFC-1E5C-A9F8-61C5767D5F34}"/>
                </a:ext>
              </a:extLst>
            </p:cNvPr>
            <p:cNvSpPr/>
            <p:nvPr userDrawn="1"/>
          </p:nvSpPr>
          <p:spPr>
            <a:xfrm>
              <a:off x="-3603587" y="263393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3</a:t>
              </a:r>
            </a:p>
          </p:txBody>
        </p:sp>
        <p:sp>
          <p:nvSpPr>
            <p:cNvPr id="21" name="Rechthoek 20">
              <a:extLst>
                <a:ext uri="{FF2B5EF4-FFF2-40B4-BE49-F238E27FC236}">
                  <a16:creationId xmlns:a16="http://schemas.microsoft.com/office/drawing/2014/main" id="{AA86CF8E-6F5A-DB45-8F39-26321C0B3416}"/>
                </a:ext>
              </a:extLst>
            </p:cNvPr>
            <p:cNvSpPr/>
            <p:nvPr userDrawn="1"/>
          </p:nvSpPr>
          <p:spPr>
            <a:xfrm>
              <a:off x="-3319416" y="2633936"/>
              <a:ext cx="3126341" cy="462795"/>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Klik met de rechter muisknop op de miniatuurweergave van de dia aan de linkerkant van het scherm en kies </a:t>
              </a:r>
              <a:r>
                <a:rPr kumimoji="0" lang="nl-NL" sz="1200" b="1"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‘Dia herstellen’</a:t>
              </a:r>
              <a:r>
                <a:rPr kumimoji="0" lang="nl-NL" sz="1200" b="0" i="0" u="none" strike="noStrike" kern="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22" name="Ovaal 21">
              <a:extLst>
                <a:ext uri="{FF2B5EF4-FFF2-40B4-BE49-F238E27FC236}">
                  <a16:creationId xmlns:a16="http://schemas.microsoft.com/office/drawing/2014/main" id="{F4D699B4-782A-E50B-5A69-014BBE5E00A7}"/>
                </a:ext>
              </a:extLst>
            </p:cNvPr>
            <p:cNvSpPr/>
            <p:nvPr userDrawn="1"/>
          </p:nvSpPr>
          <p:spPr>
            <a:xfrm>
              <a:off x="-3603587" y="4226365"/>
              <a:ext cx="180000" cy="180000"/>
            </a:xfrm>
            <a:prstGeom prst="ellipse">
              <a:avLst/>
            </a:prstGeom>
            <a:solidFill>
              <a:schemeClr val="accent1"/>
            </a:solidFill>
            <a:ln w="25400" cap="flat" cmpd="sng" algn="ctr">
              <a:noFill/>
              <a:prstDash val="solid"/>
            </a:ln>
            <a:effectLst/>
          </p:spPr>
          <p:txBody>
            <a:bodyPr wrap="non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4</a:t>
              </a:r>
            </a:p>
          </p:txBody>
        </p:sp>
        <p:sp>
          <p:nvSpPr>
            <p:cNvPr id="23" name="Rechthoek 22">
              <a:extLst>
                <a:ext uri="{FF2B5EF4-FFF2-40B4-BE49-F238E27FC236}">
                  <a16:creationId xmlns:a16="http://schemas.microsoft.com/office/drawing/2014/main" id="{5925EB5D-2A26-5A37-1DE2-324FCFB8505E}"/>
                </a:ext>
              </a:extLst>
            </p:cNvPr>
            <p:cNvSpPr/>
            <p:nvPr userDrawn="1"/>
          </p:nvSpPr>
          <p:spPr>
            <a:xfrm>
              <a:off x="-3319416" y="4226366"/>
              <a:ext cx="3008779" cy="820954"/>
            </a:xfrm>
            <a:prstGeom prst="rect">
              <a:avLst/>
            </a:prstGeom>
            <a:noFill/>
            <a:ln w="25400" cap="flat" cmpd="sng" algn="ctr">
              <a:noFill/>
              <a:prstDash val="solid"/>
            </a:ln>
            <a:effectLst/>
          </p:spPr>
          <p:txBody>
            <a:bodyPr lIns="0" tIns="0" rIns="0" bIns="0" rtlCol="0" anchor="t">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Om de afbeelding te schalen of bij te snijden,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‘Hulpmiddelen voor afbeeldingen - Opmaak’</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en klik op 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‘Bijsnijden’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Schaal met de bolletjes de afbeelding en met de hoekjes het afbeeldingskader.</a:t>
              </a:r>
            </a:p>
          </p:txBody>
        </p:sp>
        <p:sp>
          <p:nvSpPr>
            <p:cNvPr id="24" name="Rechthoek 23">
              <a:extLst>
                <a:ext uri="{FF2B5EF4-FFF2-40B4-BE49-F238E27FC236}">
                  <a16:creationId xmlns:a16="http://schemas.microsoft.com/office/drawing/2014/main" id="{477C1CEB-474F-25B2-367C-7F6A94F2DB81}"/>
                </a:ext>
              </a:extLst>
            </p:cNvPr>
            <p:cNvSpPr/>
            <p:nvPr userDrawn="1"/>
          </p:nvSpPr>
          <p:spPr>
            <a:xfrm>
              <a:off x="-3316836" y="3200265"/>
              <a:ext cx="1239216" cy="719917"/>
            </a:xfrm>
            <a:prstGeom prst="rect">
              <a:avLst/>
            </a:prstGeom>
            <a:pattFill prst="wdUpDiag">
              <a:fgClr>
                <a:srgbClr val="E0E0E0"/>
              </a:fgClr>
              <a:bgClr>
                <a:srgbClr val="ECECEC"/>
              </a:bgClr>
            </a:pattFill>
            <a:ln w="12700">
              <a:solidFill>
                <a:srgbClr val="D3D3D3"/>
              </a:solidFill>
              <a:prstDash val="solid"/>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72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0" i="1"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25" name="Groep 24">
              <a:extLst>
                <a:ext uri="{FF2B5EF4-FFF2-40B4-BE49-F238E27FC236}">
                  <a16:creationId xmlns:a16="http://schemas.microsoft.com/office/drawing/2014/main" id="{84801F9B-697B-66B6-C9CF-EB5F0740D68B}"/>
                </a:ext>
              </a:extLst>
            </p:cNvPr>
            <p:cNvGrpSpPr/>
            <p:nvPr userDrawn="1"/>
          </p:nvGrpSpPr>
          <p:grpSpPr>
            <a:xfrm>
              <a:off x="-2485819" y="3479783"/>
              <a:ext cx="1222990" cy="563933"/>
              <a:chOff x="-2485819" y="3399207"/>
              <a:chExt cx="1222990" cy="563933"/>
            </a:xfrm>
          </p:grpSpPr>
          <p:sp>
            <p:nvSpPr>
              <p:cNvPr id="64" name="Rechthoek 63">
                <a:extLst>
                  <a:ext uri="{FF2B5EF4-FFF2-40B4-BE49-F238E27FC236}">
                    <a16:creationId xmlns:a16="http://schemas.microsoft.com/office/drawing/2014/main" id="{EA1DEFD2-C766-583D-3415-874A90634F63}"/>
                  </a:ext>
                </a:extLst>
              </p:cNvPr>
              <p:cNvSpPr/>
              <p:nvPr userDrawn="1"/>
            </p:nvSpPr>
            <p:spPr>
              <a:xfrm>
                <a:off x="-2485819" y="3399207"/>
                <a:ext cx="1176476" cy="504851"/>
              </a:xfrm>
              <a:prstGeom prst="rect">
                <a:avLst/>
              </a:prstGeom>
              <a:solidFill>
                <a:schemeClr val="bg1"/>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5" name="Rechthoek 64">
                <a:extLst>
                  <a:ext uri="{FF2B5EF4-FFF2-40B4-BE49-F238E27FC236}">
                    <a16:creationId xmlns:a16="http://schemas.microsoft.com/office/drawing/2014/main" id="{B2FECF68-E3F5-6ED9-D0A9-39F89772DD25}"/>
                  </a:ext>
                </a:extLst>
              </p:cNvPr>
              <p:cNvSpPr/>
              <p:nvPr userDrawn="1"/>
            </p:nvSpPr>
            <p:spPr>
              <a:xfrm>
                <a:off x="-2479584" y="3652838"/>
                <a:ext cx="1164007" cy="246701"/>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nvGrpSpPr>
              <p:cNvPr id="66" name="Groep 65">
                <a:extLst>
                  <a:ext uri="{FF2B5EF4-FFF2-40B4-BE49-F238E27FC236}">
                    <a16:creationId xmlns:a16="http://schemas.microsoft.com/office/drawing/2014/main" id="{B99377FC-0F22-CADF-26B0-78CA0B9E68F5}"/>
                  </a:ext>
                </a:extLst>
              </p:cNvPr>
              <p:cNvGrpSpPr/>
              <p:nvPr userDrawn="1"/>
            </p:nvGrpSpPr>
            <p:grpSpPr>
              <a:xfrm>
                <a:off x="-2403869" y="3460544"/>
                <a:ext cx="155951" cy="131922"/>
                <a:chOff x="12968836" y="3354170"/>
                <a:chExt cx="404806" cy="342433"/>
              </a:xfrm>
            </p:grpSpPr>
            <p:sp>
              <p:nvSpPr>
                <p:cNvPr id="79" name="Rechthoek: afgeronde hoeken 78">
                  <a:extLst>
                    <a:ext uri="{FF2B5EF4-FFF2-40B4-BE49-F238E27FC236}">
                      <a16:creationId xmlns:a16="http://schemas.microsoft.com/office/drawing/2014/main" id="{A8E35204-8A80-DAE7-0492-C10BB9CB3BDE}"/>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80" name="Rechthoek 79">
                  <a:extLst>
                    <a:ext uri="{FF2B5EF4-FFF2-40B4-BE49-F238E27FC236}">
                      <a16:creationId xmlns:a16="http://schemas.microsoft.com/office/drawing/2014/main" id="{75488C3E-2542-0447-69BB-98AE6FD4F00D}"/>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81" name="Rechthoek 80">
                  <a:extLst>
                    <a:ext uri="{FF2B5EF4-FFF2-40B4-BE49-F238E27FC236}">
                      <a16:creationId xmlns:a16="http://schemas.microsoft.com/office/drawing/2014/main" id="{FB11EA99-5E44-91CC-FE2C-FC5E0D7DB756}"/>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82" name="Rechthoek 81">
                  <a:extLst>
                    <a:ext uri="{FF2B5EF4-FFF2-40B4-BE49-F238E27FC236}">
                      <a16:creationId xmlns:a16="http://schemas.microsoft.com/office/drawing/2014/main" id="{6E2AC7F8-DB80-E177-63B4-3161144D75A4}"/>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83" name="Rechthoek 82">
                  <a:extLst>
                    <a:ext uri="{FF2B5EF4-FFF2-40B4-BE49-F238E27FC236}">
                      <a16:creationId xmlns:a16="http://schemas.microsoft.com/office/drawing/2014/main" id="{127C1FA1-8EFE-A7BB-3743-4CEEAA52D036}"/>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84" name="Rechthoek 83">
                  <a:extLst>
                    <a:ext uri="{FF2B5EF4-FFF2-40B4-BE49-F238E27FC236}">
                      <a16:creationId xmlns:a16="http://schemas.microsoft.com/office/drawing/2014/main" id="{8681C1E3-141A-71F9-25EB-68E18B8319ED}"/>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67" name="Groep 66">
                <a:extLst>
                  <a:ext uri="{FF2B5EF4-FFF2-40B4-BE49-F238E27FC236}">
                    <a16:creationId xmlns:a16="http://schemas.microsoft.com/office/drawing/2014/main" id="{EA16391D-9327-82DE-A7BB-DE36EE340727}"/>
                  </a:ext>
                </a:extLst>
              </p:cNvPr>
              <p:cNvGrpSpPr/>
              <p:nvPr userDrawn="1"/>
            </p:nvGrpSpPr>
            <p:grpSpPr>
              <a:xfrm>
                <a:off x="-2423424" y="3690208"/>
                <a:ext cx="166739" cy="218963"/>
                <a:chOff x="12940828" y="3950597"/>
                <a:chExt cx="432813" cy="568367"/>
              </a:xfrm>
            </p:grpSpPr>
            <p:grpSp>
              <p:nvGrpSpPr>
                <p:cNvPr id="71" name="Groep 70">
                  <a:extLst>
                    <a:ext uri="{FF2B5EF4-FFF2-40B4-BE49-F238E27FC236}">
                      <a16:creationId xmlns:a16="http://schemas.microsoft.com/office/drawing/2014/main" id="{4AE84A6E-5D1D-EA3F-8AF1-1BC9439B7525}"/>
                    </a:ext>
                  </a:extLst>
                </p:cNvPr>
                <p:cNvGrpSpPr/>
                <p:nvPr userDrawn="1"/>
              </p:nvGrpSpPr>
              <p:grpSpPr>
                <a:xfrm>
                  <a:off x="13000382" y="4006891"/>
                  <a:ext cx="373259" cy="315747"/>
                  <a:chOff x="12968836" y="3354170"/>
                  <a:chExt cx="404806" cy="342433"/>
                </a:xfrm>
              </p:grpSpPr>
              <p:sp>
                <p:nvSpPr>
                  <p:cNvPr id="73" name="Rechthoek: afgeronde hoeken 72">
                    <a:extLst>
                      <a:ext uri="{FF2B5EF4-FFF2-40B4-BE49-F238E27FC236}">
                        <a16:creationId xmlns:a16="http://schemas.microsoft.com/office/drawing/2014/main" id="{467C2D4A-A61F-949A-BA51-B164DE028482}"/>
                      </a:ext>
                    </a:extLst>
                  </p:cNvPr>
                  <p:cNvSpPr/>
                  <p:nvPr userDrawn="1"/>
                </p:nvSpPr>
                <p:spPr>
                  <a:xfrm>
                    <a:off x="12968836" y="3354170"/>
                    <a:ext cx="404806" cy="342433"/>
                  </a:xfrm>
                  <a:prstGeom prst="roundRect">
                    <a:avLst>
                      <a:gd name="adj" fmla="val 2911"/>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4" name="Rechthoek 73">
                    <a:extLst>
                      <a:ext uri="{FF2B5EF4-FFF2-40B4-BE49-F238E27FC236}">
                        <a16:creationId xmlns:a16="http://schemas.microsoft.com/office/drawing/2014/main" id="{DC9CF782-4295-082B-60A6-97CF8F5CE8F2}"/>
                      </a:ext>
                    </a:extLst>
                  </p:cNvPr>
                  <p:cNvSpPr/>
                  <p:nvPr userDrawn="1"/>
                </p:nvSpPr>
                <p:spPr>
                  <a:xfrm>
                    <a:off x="13025180" y="3401181"/>
                    <a:ext cx="305213" cy="41563"/>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5" name="Rechthoek 74">
                    <a:extLst>
                      <a:ext uri="{FF2B5EF4-FFF2-40B4-BE49-F238E27FC236}">
                        <a16:creationId xmlns:a16="http://schemas.microsoft.com/office/drawing/2014/main" id="{C0061581-2640-11F3-DDC1-642673BCDF5A}"/>
                      </a:ext>
                    </a:extLst>
                  </p:cNvPr>
                  <p:cNvSpPr/>
                  <p:nvPr userDrawn="1"/>
                </p:nvSpPr>
                <p:spPr>
                  <a:xfrm>
                    <a:off x="13025181" y="3471575"/>
                    <a:ext cx="118778" cy="181691"/>
                  </a:xfrm>
                  <a:prstGeom prst="rect">
                    <a:avLst/>
                  </a:prstGeom>
                  <a:solidFill>
                    <a:srgbClr val="D1D1D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6" name="Rechthoek 75">
                    <a:extLst>
                      <a:ext uri="{FF2B5EF4-FFF2-40B4-BE49-F238E27FC236}">
                        <a16:creationId xmlns:a16="http://schemas.microsoft.com/office/drawing/2014/main" id="{C7F7AF92-3834-F6CB-253F-A8C265417405}"/>
                      </a:ext>
                    </a:extLst>
                  </p:cNvPr>
                  <p:cNvSpPr/>
                  <p:nvPr userDrawn="1"/>
                </p:nvSpPr>
                <p:spPr>
                  <a:xfrm>
                    <a:off x="13180812" y="3481982"/>
                    <a:ext cx="13527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7" name="Rechthoek 76">
                    <a:extLst>
                      <a:ext uri="{FF2B5EF4-FFF2-40B4-BE49-F238E27FC236}">
                        <a16:creationId xmlns:a16="http://schemas.microsoft.com/office/drawing/2014/main" id="{385ED2C9-4483-BB76-D5A1-1F6B32486154}"/>
                      </a:ext>
                    </a:extLst>
                  </p:cNvPr>
                  <p:cNvSpPr/>
                  <p:nvPr userDrawn="1"/>
                </p:nvSpPr>
                <p:spPr>
                  <a:xfrm>
                    <a:off x="13180812" y="3554800"/>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78" name="Rechthoek 77">
                    <a:extLst>
                      <a:ext uri="{FF2B5EF4-FFF2-40B4-BE49-F238E27FC236}">
                        <a16:creationId xmlns:a16="http://schemas.microsoft.com/office/drawing/2014/main" id="{27080866-A7B8-F604-A971-3B8731BA6484}"/>
                      </a:ext>
                    </a:extLst>
                  </p:cNvPr>
                  <p:cNvSpPr/>
                  <p:nvPr userDrawn="1"/>
                </p:nvSpPr>
                <p:spPr>
                  <a:xfrm>
                    <a:off x="13180812" y="3627618"/>
                    <a:ext cx="69418" cy="21328"/>
                  </a:xfrm>
                  <a:prstGeom prst="rect">
                    <a:avLst/>
                  </a:prstGeom>
                  <a:solidFill>
                    <a:srgbClr val="B2B2B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72" name="Boog 71">
                  <a:extLst>
                    <a:ext uri="{FF2B5EF4-FFF2-40B4-BE49-F238E27FC236}">
                      <a16:creationId xmlns:a16="http://schemas.microsoft.com/office/drawing/2014/main" id="{121810E5-DC5C-2E39-914A-867728DD88E0}"/>
                    </a:ext>
                  </a:extLst>
                </p:cNvPr>
                <p:cNvSpPr/>
                <p:nvPr userDrawn="1"/>
              </p:nvSpPr>
              <p:spPr>
                <a:xfrm rot="17637075">
                  <a:off x="12776155" y="4115270"/>
                  <a:ext cx="568367" cy="239021"/>
                </a:xfrm>
                <a:prstGeom prst="arc">
                  <a:avLst>
                    <a:gd name="adj1" fmla="val 15959368"/>
                    <a:gd name="adj2" fmla="val 1354623"/>
                  </a:avLst>
                </a:prstGeom>
                <a:noFill/>
                <a:ln w="19050" cap="flat" cmpd="sng" algn="ctr">
                  <a:solidFill>
                    <a:srgbClr val="4D82B8"/>
                  </a:solidFill>
                  <a:prstDash val="solid"/>
                  <a:headEnd type="arrow" w="med" len="sm"/>
                </a:ln>
                <a:effectLst/>
              </p:spPr>
              <p:txBody>
                <a:bodyPr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24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68" name="Tekstvak 67">
                <a:extLst>
                  <a:ext uri="{FF2B5EF4-FFF2-40B4-BE49-F238E27FC236}">
                    <a16:creationId xmlns:a16="http://schemas.microsoft.com/office/drawing/2014/main" id="{CD2A20F2-8448-38A7-5016-AC01CEF696FD}"/>
                  </a:ext>
                </a:extLst>
              </p:cNvPr>
              <p:cNvSpPr txBox="1"/>
              <p:nvPr userDrawn="1"/>
            </p:nvSpPr>
            <p:spPr>
              <a:xfrm>
                <a:off x="-2245455" y="3460544"/>
                <a:ext cx="896116" cy="134709"/>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Indeling</a:t>
                </a:r>
              </a:p>
            </p:txBody>
          </p:sp>
          <p:sp>
            <p:nvSpPr>
              <p:cNvPr id="69" name="Tekstvak 68">
                <a:extLst>
                  <a:ext uri="{FF2B5EF4-FFF2-40B4-BE49-F238E27FC236}">
                    <a16:creationId xmlns:a16="http://schemas.microsoft.com/office/drawing/2014/main" id="{7B4D42D5-9608-1129-B183-FA0D2ECDA2FB}"/>
                  </a:ext>
                </a:extLst>
              </p:cNvPr>
              <p:cNvSpPr txBox="1"/>
              <p:nvPr userDrawn="1"/>
            </p:nvSpPr>
            <p:spPr>
              <a:xfrm>
                <a:off x="-2258884" y="3712980"/>
                <a:ext cx="90954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Dia Herstellen</a:t>
                </a:r>
              </a:p>
            </p:txBody>
          </p:sp>
          <p:sp>
            <p:nvSpPr>
              <p:cNvPr id="70" name="Vrije vorm: vorm 69">
                <a:extLst>
                  <a:ext uri="{FF2B5EF4-FFF2-40B4-BE49-F238E27FC236}">
                    <a16:creationId xmlns:a16="http://schemas.microsoft.com/office/drawing/2014/main" id="{6747FDD1-742E-A45B-43B8-CD0E1511AB54}"/>
                  </a:ext>
                </a:extLst>
              </p:cNvPr>
              <p:cNvSpPr/>
              <p:nvPr userDrawn="1"/>
            </p:nvSpPr>
            <p:spPr>
              <a:xfrm>
                <a:off x="-1360391" y="3783140"/>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grpSp>
          <p:nvGrpSpPr>
            <p:cNvPr id="26" name="Groep 25">
              <a:extLst>
                <a:ext uri="{FF2B5EF4-FFF2-40B4-BE49-F238E27FC236}">
                  <a16:creationId xmlns:a16="http://schemas.microsoft.com/office/drawing/2014/main" id="{9874A1CE-0324-6CB9-53A2-A33627D654BA}"/>
                </a:ext>
              </a:extLst>
            </p:cNvPr>
            <p:cNvGrpSpPr/>
            <p:nvPr userDrawn="1"/>
          </p:nvGrpSpPr>
          <p:grpSpPr>
            <a:xfrm>
              <a:off x="-3786165" y="5728778"/>
              <a:ext cx="3693386" cy="959696"/>
              <a:chOff x="-3786437" y="6163468"/>
              <a:chExt cx="3693386" cy="959696"/>
            </a:xfrm>
          </p:grpSpPr>
          <p:sp>
            <p:nvSpPr>
              <p:cNvPr id="54" name="Rechthoek 53">
                <a:extLst>
                  <a:ext uri="{FF2B5EF4-FFF2-40B4-BE49-F238E27FC236}">
                    <a16:creationId xmlns:a16="http://schemas.microsoft.com/office/drawing/2014/main" id="{6C293183-3DD8-D7B7-8D82-9FF10A76A65E}"/>
                  </a:ext>
                </a:extLst>
              </p:cNvPr>
              <p:cNvSpPr/>
              <p:nvPr userDrawn="1"/>
            </p:nvSpPr>
            <p:spPr>
              <a:xfrm>
                <a:off x="-3786437" y="6295164"/>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nvGrpSpPr>
              <p:cNvPr id="55" name="ICOON_info">
                <a:extLst>
                  <a:ext uri="{FF2B5EF4-FFF2-40B4-BE49-F238E27FC236}">
                    <a16:creationId xmlns:a16="http://schemas.microsoft.com/office/drawing/2014/main" id="{C326E90A-E8BA-98FF-4B83-C3817E887B9C}"/>
                  </a:ext>
                </a:extLst>
              </p:cNvPr>
              <p:cNvGrpSpPr/>
              <p:nvPr userDrawn="1"/>
            </p:nvGrpSpPr>
            <p:grpSpPr>
              <a:xfrm>
                <a:off x="-376736" y="6163468"/>
                <a:ext cx="283685" cy="283685"/>
                <a:chOff x="-510741" y="5913713"/>
                <a:chExt cx="267555" cy="267555"/>
              </a:xfrm>
            </p:grpSpPr>
            <p:sp>
              <p:nvSpPr>
                <p:cNvPr id="62" name="Ovaal 61">
                  <a:extLst>
                    <a:ext uri="{FF2B5EF4-FFF2-40B4-BE49-F238E27FC236}">
                      <a16:creationId xmlns:a16="http://schemas.microsoft.com/office/drawing/2014/main" id="{E8997563-3E05-B3D8-6BB4-F741BEFD0CC6}"/>
                    </a:ext>
                  </a:extLst>
                </p:cNvPr>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3" name="Graphic 163" descr="Informatie">
                  <a:extLst>
                    <a:ext uri="{FF2B5EF4-FFF2-40B4-BE49-F238E27FC236}">
                      <a16:creationId xmlns:a16="http://schemas.microsoft.com/office/drawing/2014/main" id="{E39D63D0-96DF-A578-79C2-83D03D591448}"/>
                    </a:ext>
                  </a:extLst>
                </p:cNvPr>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56" name="Groep 55">
                <a:extLst>
                  <a:ext uri="{FF2B5EF4-FFF2-40B4-BE49-F238E27FC236}">
                    <a16:creationId xmlns:a16="http://schemas.microsoft.com/office/drawing/2014/main" id="{6019CDBD-24CA-0A59-1B61-FDB5677ABA88}"/>
                  </a:ext>
                </a:extLst>
              </p:cNvPr>
              <p:cNvGrpSpPr/>
              <p:nvPr userDrawn="1"/>
            </p:nvGrpSpPr>
            <p:grpSpPr>
              <a:xfrm>
                <a:off x="-938434" y="6420818"/>
                <a:ext cx="627798" cy="576693"/>
                <a:chOff x="-938434" y="4570310"/>
                <a:chExt cx="627798" cy="576693"/>
              </a:xfrm>
            </p:grpSpPr>
            <p:grpSp>
              <p:nvGrpSpPr>
                <p:cNvPr id="57" name="Inspireren">
                  <a:extLst>
                    <a:ext uri="{FF2B5EF4-FFF2-40B4-BE49-F238E27FC236}">
                      <a16:creationId xmlns:a16="http://schemas.microsoft.com/office/drawing/2014/main" id="{95BD57B5-3011-A18F-001F-67FEBF3C1DE3}"/>
                    </a:ext>
                  </a:extLst>
                </p:cNvPr>
                <p:cNvGrpSpPr>
                  <a:grpSpLocks noChangeAspect="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59" name="Freeform 12">
                    <a:extLst>
                      <a:ext uri="{FF2B5EF4-FFF2-40B4-BE49-F238E27FC236}">
                        <a16:creationId xmlns:a16="http://schemas.microsoft.com/office/drawing/2014/main" id="{7AAFCC13-0C9D-105A-B58D-13514B2BFACF}"/>
                      </a:ext>
                    </a:extLst>
                  </p:cNvPr>
                  <p:cNvSpPr>
                    <a:spLocks/>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60" name="Freeform 13">
                    <a:extLst>
                      <a:ext uri="{FF2B5EF4-FFF2-40B4-BE49-F238E27FC236}">
                        <a16:creationId xmlns:a16="http://schemas.microsoft.com/office/drawing/2014/main" id="{3229E5E3-4FD9-D1E6-9384-62873C56A950}"/>
                      </a:ext>
                    </a:extLst>
                  </p:cNvPr>
                  <p:cNvSpPr>
                    <a:spLocks/>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61" name="Freeform 14">
                    <a:extLst>
                      <a:ext uri="{FF2B5EF4-FFF2-40B4-BE49-F238E27FC236}">
                        <a16:creationId xmlns:a16="http://schemas.microsoft.com/office/drawing/2014/main" id="{397B1D9C-7992-E7AC-0CA3-22E8D62AE78D}"/>
                      </a:ext>
                    </a:extLst>
                  </p:cNvPr>
                  <p:cNvSpPr>
                    <a:spLocks noEditPoints="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grpSp>
            <p:sp>
              <p:nvSpPr>
                <p:cNvPr id="58" name="Tekstvak 57">
                  <a:extLst>
                    <a:ext uri="{FF2B5EF4-FFF2-40B4-BE49-F238E27FC236}">
                      <a16:creationId xmlns:a16="http://schemas.microsoft.com/office/drawing/2014/main" id="{658BA965-F843-1B4C-CB83-8746AAAF5083}"/>
                    </a:ext>
                  </a:extLst>
                </p:cNvPr>
                <p:cNvSpPr txBox="1"/>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grpSp>
          <p:nvGrpSpPr>
            <p:cNvPr id="27" name="Groep 26">
              <a:extLst>
                <a:ext uri="{FF2B5EF4-FFF2-40B4-BE49-F238E27FC236}">
                  <a16:creationId xmlns:a16="http://schemas.microsoft.com/office/drawing/2014/main" id="{C6687BB6-B1A2-D489-31E0-7A4311157B72}"/>
                </a:ext>
              </a:extLst>
            </p:cNvPr>
            <p:cNvGrpSpPr/>
            <p:nvPr userDrawn="1"/>
          </p:nvGrpSpPr>
          <p:grpSpPr>
            <a:xfrm>
              <a:off x="-3367447" y="1226982"/>
              <a:ext cx="791775" cy="406485"/>
              <a:chOff x="-3565087" y="1409294"/>
              <a:chExt cx="627469" cy="322133"/>
            </a:xfrm>
          </p:grpSpPr>
          <p:grpSp>
            <p:nvGrpSpPr>
              <p:cNvPr id="48" name="Groep 47">
                <a:extLst>
                  <a:ext uri="{FF2B5EF4-FFF2-40B4-BE49-F238E27FC236}">
                    <a16:creationId xmlns:a16="http://schemas.microsoft.com/office/drawing/2014/main" id="{9C116964-29C4-FC46-9202-E7DC6BDF5507}"/>
                  </a:ext>
                </a:extLst>
              </p:cNvPr>
              <p:cNvGrpSpPr/>
              <p:nvPr userDrawn="1"/>
            </p:nvGrpSpPr>
            <p:grpSpPr>
              <a:xfrm>
                <a:off x="-3364916" y="1409294"/>
                <a:ext cx="225195" cy="195499"/>
                <a:chOff x="10307162" y="1361199"/>
                <a:chExt cx="2200275" cy="1914525"/>
              </a:xfrm>
            </p:grpSpPr>
            <p:sp>
              <p:nvSpPr>
                <p:cNvPr id="50" name="Vrije vorm: vorm 49">
                  <a:extLst>
                    <a:ext uri="{FF2B5EF4-FFF2-40B4-BE49-F238E27FC236}">
                      <a16:creationId xmlns:a16="http://schemas.microsoft.com/office/drawing/2014/main" id="{F731BF51-77AB-D3EA-3B19-1F6D1A198240}"/>
                    </a:ext>
                  </a:extLst>
                </p:cNvPr>
                <p:cNvSpPr/>
                <p:nvPr/>
              </p:nvSpPr>
              <p:spPr>
                <a:xfrm>
                  <a:off x="10683400" y="1831734"/>
                  <a:ext cx="371475" cy="371475"/>
                </a:xfrm>
                <a:custGeom>
                  <a:avLst/>
                  <a:gdLst>
                    <a:gd name="connsiteX0" fmla="*/ 369094 w 371475"/>
                    <a:gd name="connsiteY0" fmla="*/ 188119 h 371475"/>
                    <a:gd name="connsiteX1" fmla="*/ 188119 w 371475"/>
                    <a:gd name="connsiteY1" fmla="*/ 369094 h 371475"/>
                    <a:gd name="connsiteX2" fmla="*/ 7144 w 371475"/>
                    <a:gd name="connsiteY2" fmla="*/ 188119 h 371475"/>
                    <a:gd name="connsiteX3" fmla="*/ 188119 w 371475"/>
                    <a:gd name="connsiteY3" fmla="*/ 7144 h 371475"/>
                    <a:gd name="connsiteX4" fmla="*/ 369094 w 371475"/>
                    <a:gd name="connsiteY4" fmla="*/ 188119 h 3714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1475" h="371475">
                      <a:moveTo>
                        <a:pt x="369094" y="188119"/>
                      </a:moveTo>
                      <a:cubicBezTo>
                        <a:pt x="369094" y="288068"/>
                        <a:pt x="288068" y="369094"/>
                        <a:pt x="188119" y="369094"/>
                      </a:cubicBezTo>
                      <a:cubicBezTo>
                        <a:pt x="88169" y="369094"/>
                        <a:pt x="7144" y="288068"/>
                        <a:pt x="7144" y="188119"/>
                      </a:cubicBezTo>
                      <a:cubicBezTo>
                        <a:pt x="7144" y="88169"/>
                        <a:pt x="88169" y="7144"/>
                        <a:pt x="188119" y="7144"/>
                      </a:cubicBezTo>
                      <a:cubicBezTo>
                        <a:pt x="288068" y="7144"/>
                        <a:pt x="369094" y="88169"/>
                        <a:pt x="369094" y="188119"/>
                      </a:cubicBezTo>
                      <a:close/>
                    </a:path>
                  </a:pathLst>
                </a:custGeom>
                <a:solidFill>
                  <a:srgbClr val="1FF524"/>
                </a:solidFill>
                <a:ln w="9525"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7200"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nvGrpSpPr>
                <p:cNvPr id="51" name="Groep 50">
                  <a:extLst>
                    <a:ext uri="{FF2B5EF4-FFF2-40B4-BE49-F238E27FC236}">
                      <a16:creationId xmlns:a16="http://schemas.microsoft.com/office/drawing/2014/main" id="{4F4C5C87-9880-4943-937F-C2C54879EEE8}"/>
                    </a:ext>
                  </a:extLst>
                </p:cNvPr>
                <p:cNvGrpSpPr/>
                <p:nvPr/>
              </p:nvGrpSpPr>
              <p:grpSpPr>
                <a:xfrm>
                  <a:off x="10307162" y="1361199"/>
                  <a:ext cx="2200275" cy="1914525"/>
                  <a:chOff x="10307162" y="1361199"/>
                  <a:chExt cx="2200275" cy="1914525"/>
                </a:xfrm>
                <a:gradFill>
                  <a:gsLst>
                    <a:gs pos="0">
                      <a:srgbClr val="9D9FA1"/>
                    </a:gs>
                    <a:gs pos="70000">
                      <a:srgbClr val="211F26"/>
                    </a:gs>
                  </a:gsLst>
                  <a:lin ang="2700000" scaled="0"/>
                </a:gradFill>
              </p:grpSpPr>
              <p:sp>
                <p:nvSpPr>
                  <p:cNvPr id="52" name="Vrije vorm: vorm 51">
                    <a:extLst>
                      <a:ext uri="{FF2B5EF4-FFF2-40B4-BE49-F238E27FC236}">
                        <a16:creationId xmlns:a16="http://schemas.microsoft.com/office/drawing/2014/main" id="{6457DEBE-E494-D049-1DBE-A1969B267FA0}"/>
                      </a:ext>
                    </a:extLst>
                  </p:cNvPr>
                  <p:cNvSpPr/>
                  <p:nvPr/>
                </p:nvSpPr>
                <p:spPr>
                  <a:xfrm>
                    <a:off x="10307162" y="1361199"/>
                    <a:ext cx="2200275" cy="1914525"/>
                  </a:xfrm>
                  <a:custGeom>
                    <a:avLst/>
                    <a:gdLst>
                      <a:gd name="connsiteX0" fmla="*/ 7144 w 2200275"/>
                      <a:gd name="connsiteY0" fmla="*/ 7144 h 1914525"/>
                      <a:gd name="connsiteX1" fmla="*/ 7144 w 2200275"/>
                      <a:gd name="connsiteY1" fmla="*/ 245269 h 1914525"/>
                      <a:gd name="connsiteX2" fmla="*/ 432911 w 2200275"/>
                      <a:gd name="connsiteY2" fmla="*/ 245269 h 1914525"/>
                      <a:gd name="connsiteX3" fmla="*/ 432911 w 2200275"/>
                      <a:gd name="connsiteY3" fmla="*/ 245269 h 1914525"/>
                      <a:gd name="connsiteX4" fmla="*/ 1959769 w 2200275"/>
                      <a:gd name="connsiteY4" fmla="*/ 245269 h 1914525"/>
                      <a:gd name="connsiteX5" fmla="*/ 1959769 w 2200275"/>
                      <a:gd name="connsiteY5" fmla="*/ 1674019 h 1914525"/>
                      <a:gd name="connsiteX6" fmla="*/ 245269 w 2200275"/>
                      <a:gd name="connsiteY6" fmla="*/ 1674019 h 1914525"/>
                      <a:gd name="connsiteX7" fmla="*/ 245269 w 2200275"/>
                      <a:gd name="connsiteY7" fmla="*/ 350044 h 1914525"/>
                      <a:gd name="connsiteX8" fmla="*/ 7144 w 2200275"/>
                      <a:gd name="connsiteY8" fmla="*/ 350044 h 1914525"/>
                      <a:gd name="connsiteX9" fmla="*/ 7144 w 2200275"/>
                      <a:gd name="connsiteY9" fmla="*/ 1912144 h 1914525"/>
                      <a:gd name="connsiteX10" fmla="*/ 2197894 w 2200275"/>
                      <a:gd name="connsiteY10" fmla="*/ 1912144 h 1914525"/>
                      <a:gd name="connsiteX11" fmla="*/ 2197894 w 2200275"/>
                      <a:gd name="connsiteY11" fmla="*/ 7144 h 1914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00275" h="1914525">
                        <a:moveTo>
                          <a:pt x="7144" y="7144"/>
                        </a:moveTo>
                        <a:lnTo>
                          <a:pt x="7144" y="245269"/>
                        </a:lnTo>
                        <a:lnTo>
                          <a:pt x="432911" y="245269"/>
                        </a:lnTo>
                        <a:lnTo>
                          <a:pt x="432911" y="245269"/>
                        </a:lnTo>
                        <a:lnTo>
                          <a:pt x="1959769" y="245269"/>
                        </a:lnTo>
                        <a:lnTo>
                          <a:pt x="1959769" y="1674019"/>
                        </a:lnTo>
                        <a:lnTo>
                          <a:pt x="245269" y="1674019"/>
                        </a:lnTo>
                        <a:lnTo>
                          <a:pt x="245269" y="350044"/>
                        </a:lnTo>
                        <a:lnTo>
                          <a:pt x="7144" y="350044"/>
                        </a:lnTo>
                        <a:lnTo>
                          <a:pt x="7144" y="1912144"/>
                        </a:lnTo>
                        <a:lnTo>
                          <a:pt x="2197894" y="1912144"/>
                        </a:lnTo>
                        <a:lnTo>
                          <a:pt x="2197894" y="7144"/>
                        </a:lnTo>
                        <a:close/>
                      </a:path>
                    </a:pathLst>
                  </a:custGeom>
                  <a:grpFill/>
                  <a:ln w="9525"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7200"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53" name="Vrije vorm: vorm 52">
                    <a:extLst>
                      <a:ext uri="{FF2B5EF4-FFF2-40B4-BE49-F238E27FC236}">
                        <a16:creationId xmlns:a16="http://schemas.microsoft.com/office/drawing/2014/main" id="{84F3E768-74CE-507A-1468-585F0C3DC686}"/>
                      </a:ext>
                    </a:extLst>
                  </p:cNvPr>
                  <p:cNvSpPr/>
                  <p:nvPr/>
                </p:nvSpPr>
                <p:spPr>
                  <a:xfrm>
                    <a:off x="10682447" y="1953654"/>
                    <a:ext cx="1438275" cy="885825"/>
                  </a:xfrm>
                  <a:custGeom>
                    <a:avLst/>
                    <a:gdLst>
                      <a:gd name="connsiteX0" fmla="*/ 1070134 w 1438275"/>
                      <a:gd name="connsiteY0" fmla="*/ 7144 h 885825"/>
                      <a:gd name="connsiteX1" fmla="*/ 801529 w 1438275"/>
                      <a:gd name="connsiteY1" fmla="*/ 275749 h 885825"/>
                      <a:gd name="connsiteX2" fmla="*/ 662464 w 1438275"/>
                      <a:gd name="connsiteY2" fmla="*/ 137636 h 885825"/>
                      <a:gd name="connsiteX3" fmla="*/ 7144 w 1438275"/>
                      <a:gd name="connsiteY3" fmla="*/ 784384 h 885825"/>
                      <a:gd name="connsiteX4" fmla="*/ 108109 w 1438275"/>
                      <a:gd name="connsiteY4" fmla="*/ 885349 h 885825"/>
                      <a:gd name="connsiteX5" fmla="*/ 662464 w 1438275"/>
                      <a:gd name="connsiteY5" fmla="*/ 338614 h 885825"/>
                      <a:gd name="connsiteX6" fmla="*/ 928211 w 1438275"/>
                      <a:gd name="connsiteY6" fmla="*/ 605314 h 885825"/>
                      <a:gd name="connsiteX7" fmla="*/ 1029176 w 1438275"/>
                      <a:gd name="connsiteY7" fmla="*/ 503396 h 885825"/>
                      <a:gd name="connsiteX8" fmla="*/ 902494 w 1438275"/>
                      <a:gd name="connsiteY8" fmla="*/ 376714 h 885825"/>
                      <a:gd name="connsiteX9" fmla="*/ 1070134 w 1438275"/>
                      <a:gd name="connsiteY9" fmla="*/ 209074 h 885825"/>
                      <a:gd name="connsiteX10" fmla="*/ 1337786 w 1438275"/>
                      <a:gd name="connsiteY10" fmla="*/ 480536 h 885825"/>
                      <a:gd name="connsiteX11" fmla="*/ 1438751 w 1438275"/>
                      <a:gd name="connsiteY11" fmla="*/ 378619 h 885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38275" h="885825">
                        <a:moveTo>
                          <a:pt x="1070134" y="7144"/>
                        </a:moveTo>
                        <a:lnTo>
                          <a:pt x="801529" y="275749"/>
                        </a:lnTo>
                        <a:lnTo>
                          <a:pt x="662464" y="137636"/>
                        </a:lnTo>
                        <a:lnTo>
                          <a:pt x="7144" y="784384"/>
                        </a:lnTo>
                        <a:lnTo>
                          <a:pt x="108109" y="885349"/>
                        </a:lnTo>
                        <a:lnTo>
                          <a:pt x="662464" y="338614"/>
                        </a:lnTo>
                        <a:lnTo>
                          <a:pt x="928211" y="605314"/>
                        </a:lnTo>
                        <a:lnTo>
                          <a:pt x="1029176" y="503396"/>
                        </a:lnTo>
                        <a:lnTo>
                          <a:pt x="902494" y="376714"/>
                        </a:lnTo>
                        <a:lnTo>
                          <a:pt x="1070134" y="209074"/>
                        </a:lnTo>
                        <a:lnTo>
                          <a:pt x="1337786" y="480536"/>
                        </a:lnTo>
                        <a:lnTo>
                          <a:pt x="1438751" y="378619"/>
                        </a:lnTo>
                        <a:close/>
                      </a:path>
                    </a:pathLst>
                  </a:custGeom>
                  <a:grpFill/>
                  <a:ln w="9525"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7200"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sp>
            <p:nvSpPr>
              <p:cNvPr id="49" name="Tekstvak 48">
                <a:extLst>
                  <a:ext uri="{FF2B5EF4-FFF2-40B4-BE49-F238E27FC236}">
                    <a16:creationId xmlns:a16="http://schemas.microsoft.com/office/drawing/2014/main" id="{445D18E3-A3BF-4ED1-CAD7-B58FF8B1674D}"/>
                  </a:ext>
                </a:extLst>
              </p:cNvPr>
              <p:cNvSpPr txBox="1"/>
              <p:nvPr userDrawn="1"/>
            </p:nvSpPr>
            <p:spPr>
              <a:xfrm>
                <a:off x="-3565087" y="1617700"/>
                <a:ext cx="627469" cy="11372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Afbeeldingen</a:t>
                </a:r>
              </a:p>
            </p:txBody>
          </p:sp>
        </p:grpSp>
        <p:grpSp>
          <p:nvGrpSpPr>
            <p:cNvPr id="28" name="Groep 27">
              <a:extLst>
                <a:ext uri="{FF2B5EF4-FFF2-40B4-BE49-F238E27FC236}">
                  <a16:creationId xmlns:a16="http://schemas.microsoft.com/office/drawing/2014/main" id="{3F8FD04F-BF14-CFC6-C068-9344F37EAC2B}"/>
                </a:ext>
              </a:extLst>
            </p:cNvPr>
            <p:cNvGrpSpPr/>
            <p:nvPr userDrawn="1"/>
          </p:nvGrpSpPr>
          <p:grpSpPr>
            <a:xfrm>
              <a:off x="-3354295" y="5166361"/>
              <a:ext cx="514284" cy="506545"/>
              <a:chOff x="12617641" y="3403239"/>
              <a:chExt cx="752963" cy="741634"/>
            </a:xfrm>
          </p:grpSpPr>
          <p:grpSp>
            <p:nvGrpSpPr>
              <p:cNvPr id="32" name="Groep 31">
                <a:extLst>
                  <a:ext uri="{FF2B5EF4-FFF2-40B4-BE49-F238E27FC236}">
                    <a16:creationId xmlns:a16="http://schemas.microsoft.com/office/drawing/2014/main" id="{6B11E7B2-0312-48E4-32BD-16A85834AD7D}"/>
                  </a:ext>
                </a:extLst>
              </p:cNvPr>
              <p:cNvGrpSpPr/>
              <p:nvPr userDrawn="1"/>
            </p:nvGrpSpPr>
            <p:grpSpPr>
              <a:xfrm>
                <a:off x="12771530" y="3403239"/>
                <a:ext cx="467176" cy="448491"/>
                <a:chOff x="12782157" y="3403239"/>
                <a:chExt cx="467176" cy="448491"/>
              </a:xfrm>
            </p:grpSpPr>
            <p:grpSp>
              <p:nvGrpSpPr>
                <p:cNvPr id="35" name="Groep 34">
                  <a:extLst>
                    <a:ext uri="{FF2B5EF4-FFF2-40B4-BE49-F238E27FC236}">
                      <a16:creationId xmlns:a16="http://schemas.microsoft.com/office/drawing/2014/main" id="{D026BEAE-2D09-726D-935E-96B46104E98D}"/>
                    </a:ext>
                  </a:extLst>
                </p:cNvPr>
                <p:cNvGrpSpPr/>
                <p:nvPr userDrawn="1"/>
              </p:nvGrpSpPr>
              <p:grpSpPr>
                <a:xfrm>
                  <a:off x="12782157" y="3403239"/>
                  <a:ext cx="412976" cy="396132"/>
                  <a:chOff x="13554906" y="3320109"/>
                  <a:chExt cx="443917" cy="425811"/>
                </a:xfrm>
              </p:grpSpPr>
              <p:grpSp>
                <p:nvGrpSpPr>
                  <p:cNvPr id="42" name="Groep 41">
                    <a:extLst>
                      <a:ext uri="{FF2B5EF4-FFF2-40B4-BE49-F238E27FC236}">
                        <a16:creationId xmlns:a16="http://schemas.microsoft.com/office/drawing/2014/main" id="{F5ACD1F0-8D01-51FF-9E50-5585F073218B}"/>
                      </a:ext>
                    </a:extLst>
                  </p:cNvPr>
                  <p:cNvGrpSpPr/>
                  <p:nvPr userDrawn="1"/>
                </p:nvGrpSpPr>
                <p:grpSpPr>
                  <a:xfrm>
                    <a:off x="13554906" y="3320109"/>
                    <a:ext cx="443917" cy="425811"/>
                    <a:chOff x="12909684" y="1276143"/>
                    <a:chExt cx="443917" cy="425811"/>
                  </a:xfrm>
                </p:grpSpPr>
                <p:sp>
                  <p:nvSpPr>
                    <p:cNvPr id="45" name="Rechthoek 44">
                      <a:extLst>
                        <a:ext uri="{FF2B5EF4-FFF2-40B4-BE49-F238E27FC236}">
                          <a16:creationId xmlns:a16="http://schemas.microsoft.com/office/drawing/2014/main" id="{99472A82-5043-4A95-D59B-453533A357CF}"/>
                        </a:ext>
                      </a:extLst>
                    </p:cNvPr>
                    <p:cNvSpPr/>
                    <p:nvPr userDrawn="1"/>
                  </p:nvSpPr>
                  <p:spPr>
                    <a:xfrm>
                      <a:off x="12909689" y="1276143"/>
                      <a:ext cx="443912" cy="425811"/>
                    </a:xfrm>
                    <a:prstGeom prst="rect">
                      <a:avLst/>
                    </a:prstGeom>
                    <a:noFill/>
                    <a:ln w="12700">
                      <a:solidFill>
                        <a:srgbClr val="818181"/>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6" name="Rechthoek 45">
                      <a:extLst>
                        <a:ext uri="{FF2B5EF4-FFF2-40B4-BE49-F238E27FC236}">
                          <a16:creationId xmlns:a16="http://schemas.microsoft.com/office/drawing/2014/main" id="{07D7794A-C594-7A61-3286-72F88C11D2DC}"/>
                        </a:ext>
                      </a:extLst>
                    </p:cNvPr>
                    <p:cNvSpPr/>
                    <p:nvPr userDrawn="1"/>
                  </p:nvSpPr>
                  <p:spPr>
                    <a:xfrm>
                      <a:off x="12909684" y="1276143"/>
                      <a:ext cx="261629" cy="257807"/>
                    </a:xfrm>
                    <a:prstGeom prst="rect">
                      <a:avLst/>
                    </a:prstGeom>
                    <a:solidFill>
                      <a:schemeClr val="bg1"/>
                    </a:solidFill>
                    <a:ln w="12700">
                      <a:solidFill>
                        <a:srgbClr val="81818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7" name="Ovaal 46">
                      <a:extLst>
                        <a:ext uri="{FF2B5EF4-FFF2-40B4-BE49-F238E27FC236}">
                          <a16:creationId xmlns:a16="http://schemas.microsoft.com/office/drawing/2014/main" id="{432189FD-EB0B-1903-A0E5-8BC563EDB9F9}"/>
                        </a:ext>
                      </a:extLst>
                    </p:cNvPr>
                    <p:cNvSpPr/>
                    <p:nvPr userDrawn="1"/>
                  </p:nvSpPr>
                  <p:spPr>
                    <a:xfrm>
                      <a:off x="13069071" y="1308711"/>
                      <a:ext cx="72188" cy="72188"/>
                    </a:xfrm>
                    <a:prstGeom prst="ellipse">
                      <a:avLst/>
                    </a:prstGeom>
                    <a:solidFill>
                      <a:srgbClr val="ECC67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pic>
                <p:nvPicPr>
                  <p:cNvPr id="43" name="Afbeelding 42">
                    <a:extLst>
                      <a:ext uri="{FF2B5EF4-FFF2-40B4-BE49-F238E27FC236}">
                        <a16:creationId xmlns:a16="http://schemas.microsoft.com/office/drawing/2014/main" id="{0536F3CB-9B4F-F91B-0B87-3844B6920948}"/>
                      </a:ext>
                    </a:extLst>
                  </p:cNvPr>
                  <p:cNvPicPr>
                    <a:picLocks noChangeAspect="1"/>
                  </p:cNvPicPr>
                  <p:nvPr userDrawn="1"/>
                </p:nvPicPr>
                <p:blipFill>
                  <a:blip r:embed="rId2" cstate="screen">
                    <a:duotone>
                      <a:prstClr val="black"/>
                      <a:srgbClr val="4D82B8">
                        <a:tint val="45000"/>
                        <a:satMod val="400000"/>
                      </a:srgbClr>
                    </a:duotone>
                    <a:extLst>
                      <a:ext uri="{BEBA8EAE-BF5A-486C-A8C5-ECC9F3942E4B}">
                        <a14:imgProps xmlns:a14="http://schemas.microsoft.com/office/drawing/2010/main">
                          <a14:imgLayer r:embed="rId3">
                            <a14:imgEffect>
                              <a14:brightnessContrast contrast="-40000"/>
                            </a14:imgEffect>
                          </a14:imgLayer>
                        </a14:imgProps>
                      </a:ext>
                      <a:ext uri="{28A0092B-C50C-407E-A947-70E740481C1C}">
                        <a14:useLocalDpi xmlns:a14="http://schemas.microsoft.com/office/drawing/2010/main"/>
                      </a:ext>
                    </a:extLst>
                  </a:blip>
                  <a:stretch>
                    <a:fillRect/>
                  </a:stretch>
                </p:blipFill>
                <p:spPr>
                  <a:xfrm>
                    <a:off x="13567296" y="3424991"/>
                    <a:ext cx="173367" cy="140220"/>
                  </a:xfrm>
                  <a:prstGeom prst="rect">
                    <a:avLst/>
                  </a:prstGeom>
                </p:spPr>
              </p:pic>
              <p:pic>
                <p:nvPicPr>
                  <p:cNvPr id="44" name="Afbeelding 43">
                    <a:extLst>
                      <a:ext uri="{FF2B5EF4-FFF2-40B4-BE49-F238E27FC236}">
                        <a16:creationId xmlns:a16="http://schemas.microsoft.com/office/drawing/2014/main" id="{420A2335-F36B-C01F-99F1-BDC5D493B290}"/>
                      </a:ext>
                    </a:extLst>
                  </p:cNvPr>
                  <p:cNvPicPr>
                    <a:picLocks noChangeAspect="1"/>
                  </p:cNvPicPr>
                  <p:nvPr userDrawn="1"/>
                </p:nvPicPr>
                <p:blipFill>
                  <a:blip r:embed="rId4" cstate="screen">
                    <a:duotone>
                      <a:prstClr val="black"/>
                      <a:srgbClr val="4D82B8">
                        <a:tint val="45000"/>
                        <a:satMod val="400000"/>
                      </a:srgbClr>
                    </a:duotone>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a:ext>
                    </a:extLst>
                  </a:blip>
                  <a:stretch>
                    <a:fillRect/>
                  </a:stretch>
                </p:blipFill>
                <p:spPr>
                  <a:xfrm flipH="1">
                    <a:off x="13635599" y="3449265"/>
                    <a:ext cx="173367" cy="111424"/>
                  </a:xfrm>
                  <a:prstGeom prst="rect">
                    <a:avLst/>
                  </a:prstGeom>
                </p:spPr>
              </p:pic>
            </p:grpSp>
            <p:grpSp>
              <p:nvGrpSpPr>
                <p:cNvPr id="36" name="Groep 35">
                  <a:extLst>
                    <a:ext uri="{FF2B5EF4-FFF2-40B4-BE49-F238E27FC236}">
                      <a16:creationId xmlns:a16="http://schemas.microsoft.com/office/drawing/2014/main" id="{1077A123-5E19-73E6-BF40-3BD20F42379A}"/>
                    </a:ext>
                  </a:extLst>
                </p:cNvPr>
                <p:cNvGrpSpPr/>
                <p:nvPr userDrawn="1"/>
              </p:nvGrpSpPr>
              <p:grpSpPr>
                <a:xfrm>
                  <a:off x="13103513" y="3705268"/>
                  <a:ext cx="145820" cy="146462"/>
                  <a:chOff x="13096169" y="3602278"/>
                  <a:chExt cx="145820" cy="146462"/>
                </a:xfrm>
              </p:grpSpPr>
              <p:sp>
                <p:nvSpPr>
                  <p:cNvPr id="40" name="Rechthoek 39">
                    <a:extLst>
                      <a:ext uri="{FF2B5EF4-FFF2-40B4-BE49-F238E27FC236}">
                        <a16:creationId xmlns:a16="http://schemas.microsoft.com/office/drawing/2014/main" id="{C2259051-E59C-FBFD-B641-78FAB2CAF8BA}"/>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41" name="Rechthoek 40">
                    <a:extLst>
                      <a:ext uri="{FF2B5EF4-FFF2-40B4-BE49-F238E27FC236}">
                        <a16:creationId xmlns:a16="http://schemas.microsoft.com/office/drawing/2014/main" id="{D65338F2-CDDD-9ADC-2682-8DD4D01267ED}"/>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37" name="Groep 36">
                  <a:extLst>
                    <a:ext uri="{FF2B5EF4-FFF2-40B4-BE49-F238E27FC236}">
                      <a16:creationId xmlns:a16="http://schemas.microsoft.com/office/drawing/2014/main" id="{77478FDE-A0AA-17A8-BE0D-E0F5E289003C}"/>
                    </a:ext>
                  </a:extLst>
                </p:cNvPr>
                <p:cNvGrpSpPr/>
                <p:nvPr userDrawn="1"/>
              </p:nvGrpSpPr>
              <p:grpSpPr>
                <a:xfrm rot="10800000">
                  <a:off x="13061402" y="3665637"/>
                  <a:ext cx="145820" cy="146462"/>
                  <a:chOff x="13096169" y="3602278"/>
                  <a:chExt cx="145820" cy="146462"/>
                </a:xfrm>
              </p:grpSpPr>
              <p:sp>
                <p:nvSpPr>
                  <p:cNvPr id="38" name="Rechthoek 37">
                    <a:extLst>
                      <a:ext uri="{FF2B5EF4-FFF2-40B4-BE49-F238E27FC236}">
                        <a16:creationId xmlns:a16="http://schemas.microsoft.com/office/drawing/2014/main" id="{DFA1E028-F8DC-E5D2-906A-9DEC890CA185}"/>
                      </a:ext>
                    </a:extLst>
                  </p:cNvPr>
                  <p:cNvSpPr/>
                  <p:nvPr userDrawn="1"/>
                </p:nvSpPr>
                <p:spPr>
                  <a:xfrm>
                    <a:off x="13096169" y="3602278"/>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9" name="Rechthoek 38">
                    <a:extLst>
                      <a:ext uri="{FF2B5EF4-FFF2-40B4-BE49-F238E27FC236}">
                        <a16:creationId xmlns:a16="http://schemas.microsoft.com/office/drawing/2014/main" id="{B6561DB4-11C0-F8F4-D136-0EAAE8C07A53}"/>
                      </a:ext>
                    </a:extLst>
                  </p:cNvPr>
                  <p:cNvSpPr/>
                  <p:nvPr userDrawn="1"/>
                </p:nvSpPr>
                <p:spPr>
                  <a:xfrm rot="5400000">
                    <a:off x="13037453" y="3661636"/>
                    <a:ext cx="145820" cy="28388"/>
                  </a:xfrm>
                  <a:prstGeom prst="rect">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sp>
            <p:nvSpPr>
              <p:cNvPr id="33" name="Rechthoek 32">
                <a:extLst>
                  <a:ext uri="{FF2B5EF4-FFF2-40B4-BE49-F238E27FC236}">
                    <a16:creationId xmlns:a16="http://schemas.microsoft.com/office/drawing/2014/main" id="{B5BB4483-C078-A988-D3E9-5C294AB68612}"/>
                  </a:ext>
                </a:extLst>
              </p:cNvPr>
              <p:cNvSpPr/>
              <p:nvPr userDrawn="1"/>
            </p:nvSpPr>
            <p:spPr>
              <a:xfrm>
                <a:off x="12617641" y="3889890"/>
                <a:ext cx="752963" cy="161170"/>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Bijsnijden</a:t>
                </a:r>
              </a:p>
            </p:txBody>
          </p:sp>
          <p:sp>
            <p:nvSpPr>
              <p:cNvPr id="34" name="Gelijkbenige driehoek 33">
                <a:extLst>
                  <a:ext uri="{FF2B5EF4-FFF2-40B4-BE49-F238E27FC236}">
                    <a16:creationId xmlns:a16="http://schemas.microsoft.com/office/drawing/2014/main" id="{D2B4F6BA-8F89-5A35-6453-F4FDA04BA7B4}"/>
                  </a:ext>
                </a:extLst>
              </p:cNvPr>
              <p:cNvSpPr/>
              <p:nvPr userDrawn="1"/>
            </p:nvSpPr>
            <p:spPr>
              <a:xfrm rot="10800000">
                <a:off x="12950688" y="4093726"/>
                <a:ext cx="86866" cy="51147"/>
              </a:xfrm>
              <a:prstGeom prst="triangle">
                <a:avLst/>
              </a:prstGeom>
              <a:solidFill>
                <a:srgbClr val="81818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sp>
          <p:nvSpPr>
            <p:cNvPr id="29" name="Ovaal 28">
              <a:extLst>
                <a:ext uri="{FF2B5EF4-FFF2-40B4-BE49-F238E27FC236}">
                  <a16:creationId xmlns:a16="http://schemas.microsoft.com/office/drawing/2014/main" id="{7F7AF880-5E03-B981-93A4-17734EBECAFE}"/>
                </a:ext>
              </a:extLst>
            </p:cNvPr>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a:t>
              </a:r>
            </a:p>
          </p:txBody>
        </p:sp>
        <p:sp>
          <p:nvSpPr>
            <p:cNvPr id="30" name="Rechthoek 29">
              <a:extLst>
                <a:ext uri="{FF2B5EF4-FFF2-40B4-BE49-F238E27FC236}">
                  <a16:creationId xmlns:a16="http://schemas.microsoft.com/office/drawing/2014/main" id="{71CD4383-EEA5-AFDB-DC22-6D7423ABE376}"/>
                </a:ext>
              </a:extLst>
            </p:cNvPr>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de gewenste categorie en afbeelding</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31" name="Rechthoek 30">
              <a:extLst>
                <a:ext uri="{FF2B5EF4-FFF2-40B4-BE49-F238E27FC236}">
                  <a16:creationId xmlns:a16="http://schemas.microsoft.com/office/drawing/2014/main" id="{3CD864A2-B0AB-E055-9ADE-B27B53AC2E94}"/>
                </a:ext>
              </a:extLst>
            </p:cNvPr>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grpSp>
      <p:sp>
        <p:nvSpPr>
          <p:cNvPr id="90" name="Ondertitel 2">
            <a:extLst>
              <a:ext uri="{FF2B5EF4-FFF2-40B4-BE49-F238E27FC236}">
                <a16:creationId xmlns:a16="http://schemas.microsoft.com/office/drawing/2014/main" id="{DFD54F09-C0E9-5B96-53CE-8E3383B361F3}"/>
              </a:ext>
            </a:extLst>
          </p:cNvPr>
          <p:cNvSpPr>
            <a:spLocks noGrp="1"/>
          </p:cNvSpPr>
          <p:nvPr>
            <p:ph type="subTitle" idx="1" hasCustomPrompt="1"/>
          </p:nvPr>
        </p:nvSpPr>
        <p:spPr>
          <a:xfrm>
            <a:off x="719138" y="2854042"/>
            <a:ext cx="6912000" cy="475459"/>
          </a:xfrm>
        </p:spPr>
        <p:txBody>
          <a:bodyPr anchor="t" anchorCtr="0"/>
          <a:lstStyle>
            <a:lvl1pPr marL="0" indent="0" algn="l">
              <a:buNone/>
              <a:defRPr sz="2400">
                <a:solidFill>
                  <a:schemeClr val="bg1"/>
                </a:solidFill>
                <a:effectLst>
                  <a:outerShdw blurRad="317500" dist="38100" dir="5400000" algn="t" rotWithShape="0">
                    <a:prstClr val="black">
                      <a:alpha val="15000"/>
                    </a:prstClr>
                  </a:outerShdw>
                </a:effectLs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noProof="0" dirty="0"/>
              <a:t>Subtitel</a:t>
            </a:r>
          </a:p>
        </p:txBody>
      </p:sp>
      <p:sp>
        <p:nvSpPr>
          <p:cNvPr id="92" name="Tijdelijke aanduiding voor tekst 14">
            <a:extLst>
              <a:ext uri="{FF2B5EF4-FFF2-40B4-BE49-F238E27FC236}">
                <a16:creationId xmlns:a16="http://schemas.microsoft.com/office/drawing/2014/main" id="{2165B9C5-2B65-74DC-5FB1-F7D153D1FE9C}"/>
              </a:ext>
            </a:extLst>
          </p:cNvPr>
          <p:cNvSpPr>
            <a:spLocks noGrp="1" noChangeAspect="1"/>
          </p:cNvSpPr>
          <p:nvPr>
            <p:ph type="body" sz="quarter" idx="30" hasCustomPrompt="1"/>
          </p:nvPr>
        </p:nvSpPr>
        <p:spPr>
          <a:xfrm>
            <a:off x="9556592" y="5835048"/>
            <a:ext cx="2030413" cy="510875"/>
          </a:xfrm>
          <a:blipFill>
            <a:blip>
              <a:extLst>
                <a:ext uri="{96DAC541-7B7A-43D3-8B79-37D633B846F1}">
                  <asvg:svgBlip xmlns:asvg="http://schemas.microsoft.com/office/drawing/2016/SVG/main" r:embed="rId6"/>
                </a:ext>
              </a:extLst>
            </a:blip>
            <a:srcRect/>
            <a:stretch>
              <a:fillRect t="-3215" b="-3215"/>
            </a:stretch>
          </a:blipFill>
        </p:spPr>
        <p:txBody>
          <a:bodyPr/>
          <a:lstStyle>
            <a:lvl1pPr marL="0" indent="0">
              <a:buNone/>
              <a:defRPr sz="100">
                <a:solidFill>
                  <a:schemeClr val="bg1"/>
                </a:solidFill>
              </a:defRPr>
            </a:lvl1pPr>
          </a:lstStyle>
          <a:p>
            <a:pPr lvl="0"/>
            <a:r>
              <a:rPr lang="en-GB" dirty="0"/>
              <a:t> </a:t>
            </a:r>
          </a:p>
        </p:txBody>
      </p:sp>
    </p:spTree>
    <p:extLst>
      <p:ext uri="{BB962C8B-B14F-4D97-AF65-F5344CB8AC3E}">
        <p14:creationId xmlns:p14="http://schemas.microsoft.com/office/powerpoint/2010/main" val="13625162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a14="http://schemas.microsoft.com/office/drawing/2010/main" xmlns:asvg="http://schemas.microsoft.com/office/drawing/2016/SVG/main"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hold" grpId="0" nodeType="withEffect">
                                  <p:stCondLst>
                                    <p:cond delay="0"/>
                                  </p:stCondLst>
                                  <p:childTnLst>
                                    <p:animScale>
                                      <p:cBhvr>
                                        <p:cTn id="6" dur="10000" fill="hold"/>
                                        <p:tgtEl>
                                          <p:spTgt spid="8"/>
                                        </p:tgtEl>
                                      </p:cBhvr>
                                      <p:by x="115000" y="115000"/>
                                    </p:animScale>
                                  </p:childTnLst>
                                </p:cTn>
                              </p:par>
                              <p:par>
                                <p:cTn id="7" presetID="2" presetClass="entr" presetSubtype="2" decel="100000" fill="hold" grpId="0" nodeType="withEffect">
                                  <p:stCondLst>
                                    <p:cond delay="250"/>
                                  </p:stCondLst>
                                  <p:childTnLst>
                                    <p:set>
                                      <p:cBhvr>
                                        <p:cTn id="8" dur="1" fill="hold">
                                          <p:stCondLst>
                                            <p:cond delay="0"/>
                                          </p:stCondLst>
                                        </p:cTn>
                                        <p:tgtEl>
                                          <p:spTgt spid="92"/>
                                        </p:tgtEl>
                                        <p:attrNameLst>
                                          <p:attrName>style.visibility</p:attrName>
                                        </p:attrNameLst>
                                      </p:cBhvr>
                                      <p:to>
                                        <p:strVal val="visible"/>
                                      </p:to>
                                    </p:set>
                                    <p:anim calcmode="lin" valueType="num">
                                      <p:cBhvr additive="base">
                                        <p:cTn id="9" dur="1000" fill="hold"/>
                                        <p:tgtEl>
                                          <p:spTgt spid="92"/>
                                        </p:tgtEl>
                                        <p:attrNameLst>
                                          <p:attrName>ppt_x</p:attrName>
                                        </p:attrNameLst>
                                      </p:cBhvr>
                                      <p:tavLst>
                                        <p:tav tm="0">
                                          <p:val>
                                            <p:strVal val="1+#ppt_w/2"/>
                                          </p:val>
                                        </p:tav>
                                        <p:tav tm="100000">
                                          <p:val>
                                            <p:strVal val="#ppt_x"/>
                                          </p:val>
                                        </p:tav>
                                      </p:tavLst>
                                    </p:anim>
                                    <p:anim calcmode="lin" valueType="num">
                                      <p:cBhvr additive="base">
                                        <p:cTn id="10" dur="1000" fill="hold"/>
                                        <p:tgtEl>
                                          <p:spTgt spid="9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2" grpId="0" animBg="1">
        <p:tmplLst>
          <p:tmpl>
            <p:tnLst>
              <p:par>
                <p:cTn presetID="2" presetClass="entr" presetSubtype="2" decel="100000" fill="hold" nodeType="withEffect">
                  <p:stCondLst>
                    <p:cond delay="250"/>
                  </p:stCondLst>
                  <p:childTnLst>
                    <p:set>
                      <p:cBhvr>
                        <p:cTn dur="1" fill="hold">
                          <p:stCondLst>
                            <p:cond delay="0"/>
                          </p:stCondLst>
                        </p:cTn>
                        <p:tgtEl>
                          <p:spTgt spid="92"/>
                        </p:tgtEl>
                        <p:attrNameLst>
                          <p:attrName>style.visibility</p:attrName>
                        </p:attrNameLst>
                      </p:cBhvr>
                      <p:to>
                        <p:strVal val="visible"/>
                      </p:to>
                    </p:set>
                    <p:anim calcmode="lin" valueType="num">
                      <p:cBhvr additive="base">
                        <p:cTn dur="1000" fill="hold"/>
                        <p:tgtEl>
                          <p:spTgt spid="92"/>
                        </p:tgtEl>
                        <p:attrNameLst>
                          <p:attrName>ppt_x</p:attrName>
                        </p:attrNameLst>
                      </p:cBhvr>
                      <p:tavLst>
                        <p:tav tm="0">
                          <p:val>
                            <p:strVal val="1+#ppt_w/2"/>
                          </p:val>
                        </p:tav>
                        <p:tav tm="100000">
                          <p:val>
                            <p:strVal val="#ppt_x"/>
                          </p:val>
                        </p:tav>
                      </p:tavLst>
                    </p:anim>
                    <p:anim calcmode="lin" valueType="num">
                      <p:cBhvr additive="base">
                        <p:cTn dur="1000" fill="hold"/>
                        <p:tgtEl>
                          <p:spTgt spid="92"/>
                        </p:tgtEl>
                        <p:attrNameLst>
                          <p:attrName>ppt_y</p:attrName>
                        </p:attrNameLst>
                      </p:cBhvr>
                      <p:tavLst>
                        <p:tav tm="0">
                          <p:val>
                            <p:strVal val="#ppt_y"/>
                          </p:val>
                        </p:tav>
                        <p:tav tm="100000">
                          <p:val>
                            <p:strVal val="#ppt_y"/>
                          </p:val>
                        </p:tav>
                      </p:tavLst>
                    </p:anim>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sv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219B37A3-82F2-45D5-868F-F00F93F6E7B3}"/>
              </a:ext>
            </a:extLst>
          </p:cNvPr>
          <p:cNvSpPr>
            <a:spLocks noGrp="1"/>
          </p:cNvSpPr>
          <p:nvPr>
            <p:ph type="title"/>
          </p:nvPr>
        </p:nvSpPr>
        <p:spPr>
          <a:xfrm>
            <a:off x="720000" y="720000"/>
            <a:ext cx="8712235" cy="369025"/>
          </a:xfrm>
          <a:prstGeom prst="rect">
            <a:avLst/>
          </a:prstGeom>
        </p:spPr>
        <p:txBody>
          <a:bodyPr vert="horz" lIns="0" tIns="0" rIns="0" bIns="0" rtlCol="0" anchor="t">
            <a:noAutofit/>
          </a:bodyPr>
          <a:lstStyle/>
          <a:p>
            <a:r>
              <a:rPr lang="nl-NL" noProof="0" dirty="0"/>
              <a:t>Plaats titel hier</a:t>
            </a:r>
          </a:p>
        </p:txBody>
      </p:sp>
      <p:sp>
        <p:nvSpPr>
          <p:cNvPr id="3" name="Tijdelijke aanduiding voor tekst 2">
            <a:extLst>
              <a:ext uri="{FF2B5EF4-FFF2-40B4-BE49-F238E27FC236}">
                <a16:creationId xmlns:a16="http://schemas.microsoft.com/office/drawing/2014/main" id="{061B9A90-182E-49A3-8BF5-04F32288137B}"/>
              </a:ext>
            </a:extLst>
          </p:cNvPr>
          <p:cNvSpPr>
            <a:spLocks noGrp="1"/>
          </p:cNvSpPr>
          <p:nvPr>
            <p:ph type="body" idx="1"/>
          </p:nvPr>
        </p:nvSpPr>
        <p:spPr>
          <a:xfrm>
            <a:off x="720000" y="1593843"/>
            <a:ext cx="10753200" cy="4238632"/>
          </a:xfrm>
          <a:prstGeom prst="rect">
            <a:avLst/>
          </a:prstGeom>
        </p:spPr>
        <p:txBody>
          <a:bodyPr vert="horz" lIns="0" tIns="0" rIns="0" bIns="0" rtlCol="0">
            <a:noAutofit/>
          </a:bodyPr>
          <a:lstStyle/>
          <a:p>
            <a:pPr lvl="0"/>
            <a:r>
              <a:rPr lang="nl-NL" noProof="0" dirty="0" err="1"/>
              <a:t>Bullet</a:t>
            </a:r>
            <a:endParaRPr lang="nl-NL" noProof="0" dirty="0"/>
          </a:p>
          <a:p>
            <a:pPr lvl="1"/>
            <a:r>
              <a:rPr lang="nl-NL" noProof="0" dirty="0"/>
              <a:t>Sub-</a:t>
            </a:r>
            <a:r>
              <a:rPr lang="nl-NL" noProof="0" dirty="0" err="1"/>
              <a:t>bullet</a:t>
            </a:r>
            <a:r>
              <a:rPr lang="nl-NL" noProof="0" dirty="0"/>
              <a:t> #1</a:t>
            </a:r>
          </a:p>
          <a:p>
            <a:pPr lvl="2"/>
            <a:r>
              <a:rPr lang="nl-NL" noProof="0" dirty="0"/>
              <a:t>Sub-</a:t>
            </a:r>
            <a:r>
              <a:rPr lang="nl-NL" noProof="0" dirty="0" err="1"/>
              <a:t>bullet</a:t>
            </a:r>
            <a:r>
              <a:rPr lang="nl-NL" noProof="0" dirty="0"/>
              <a:t> #2</a:t>
            </a:r>
          </a:p>
          <a:p>
            <a:pPr lvl="3"/>
            <a:r>
              <a:rPr lang="nl-NL" noProof="0" dirty="0"/>
              <a:t>Leestekst</a:t>
            </a:r>
          </a:p>
          <a:p>
            <a:pPr lvl="4"/>
            <a:r>
              <a:rPr lang="nl-NL" noProof="0" dirty="0"/>
              <a:t>Subtitel #1</a:t>
            </a:r>
          </a:p>
          <a:p>
            <a:pPr lvl="5"/>
            <a:r>
              <a:rPr lang="nl-NL" noProof="0" dirty="0"/>
              <a:t>Alt. subtitel #2</a:t>
            </a:r>
          </a:p>
          <a:p>
            <a:pPr lvl="6"/>
            <a:r>
              <a:rPr lang="nl-NL" noProof="0" dirty="0"/>
              <a:t>Numerieke </a:t>
            </a:r>
            <a:r>
              <a:rPr lang="nl-NL" noProof="0" dirty="0" err="1"/>
              <a:t>bullet</a:t>
            </a:r>
            <a:endParaRPr lang="nl-NL" noProof="0" dirty="0"/>
          </a:p>
          <a:p>
            <a:pPr lvl="7"/>
            <a:r>
              <a:rPr lang="nl-NL" noProof="0" dirty="0"/>
              <a:t>Alfabetische </a:t>
            </a:r>
            <a:r>
              <a:rPr lang="nl-NL" noProof="0" dirty="0" err="1"/>
              <a:t>bullet</a:t>
            </a:r>
            <a:endParaRPr lang="nl-NL" noProof="0" dirty="0"/>
          </a:p>
          <a:p>
            <a:pPr lvl="8"/>
            <a:r>
              <a:rPr lang="nl-NL" noProof="0" dirty="0"/>
              <a:t>Bronvermelding</a:t>
            </a:r>
          </a:p>
        </p:txBody>
      </p:sp>
      <p:grpSp>
        <p:nvGrpSpPr>
          <p:cNvPr id="15" name="GRID" hidden="1">
            <a:extLst>
              <a:ext uri="{FF2B5EF4-FFF2-40B4-BE49-F238E27FC236}">
                <a16:creationId xmlns:a16="http://schemas.microsoft.com/office/drawing/2014/main" id="{4129D105-9E64-446B-9706-45C80CEFF79A}"/>
              </a:ext>
            </a:extLst>
          </p:cNvPr>
          <p:cNvGrpSpPr/>
          <p:nvPr userDrawn="1"/>
        </p:nvGrpSpPr>
        <p:grpSpPr>
          <a:xfrm>
            <a:off x="-12032" y="0"/>
            <a:ext cx="12204032" cy="6858000"/>
            <a:chOff x="-12032" y="0"/>
            <a:chExt cx="12204032" cy="6858000"/>
          </a:xfrm>
        </p:grpSpPr>
        <p:sp>
          <p:nvSpPr>
            <p:cNvPr id="8" name="Rechthoek 7">
              <a:extLst>
                <a:ext uri="{FF2B5EF4-FFF2-40B4-BE49-F238E27FC236}">
                  <a16:creationId xmlns:a16="http://schemas.microsoft.com/office/drawing/2014/main" id="{7D9988B5-FF41-44BF-9EBA-8ED0383D0B4A}"/>
                </a:ext>
              </a:extLst>
            </p:cNvPr>
            <p:cNvSpPr/>
            <p:nvPr userDrawn="1"/>
          </p:nvSpPr>
          <p:spPr>
            <a:xfrm>
              <a:off x="-12032" y="0"/>
              <a:ext cx="12192000" cy="720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12" name="Rechthoek 11">
              <a:extLst>
                <a:ext uri="{FF2B5EF4-FFF2-40B4-BE49-F238E27FC236}">
                  <a16:creationId xmlns:a16="http://schemas.microsoft.com/office/drawing/2014/main" id="{223B51F0-7066-4BAC-B391-CBE4243866E1}"/>
                </a:ext>
              </a:extLst>
            </p:cNvPr>
            <p:cNvSpPr/>
            <p:nvPr userDrawn="1"/>
          </p:nvSpPr>
          <p:spPr>
            <a:xfrm>
              <a:off x="0" y="0"/>
              <a:ext cx="720000" cy="6857999"/>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13" name="Rechthoek 12">
              <a:extLst>
                <a:ext uri="{FF2B5EF4-FFF2-40B4-BE49-F238E27FC236}">
                  <a16:creationId xmlns:a16="http://schemas.microsoft.com/office/drawing/2014/main" id="{986314BC-5B6A-423E-A18F-BE67EEBFD0AA}"/>
                </a:ext>
              </a:extLst>
            </p:cNvPr>
            <p:cNvSpPr/>
            <p:nvPr userDrawn="1"/>
          </p:nvSpPr>
          <p:spPr>
            <a:xfrm>
              <a:off x="11472000" y="0"/>
              <a:ext cx="720000" cy="6857999"/>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16" name="Rechthoek 15">
              <a:extLst>
                <a:ext uri="{FF2B5EF4-FFF2-40B4-BE49-F238E27FC236}">
                  <a16:creationId xmlns:a16="http://schemas.microsoft.com/office/drawing/2014/main" id="{459F3FC6-346A-4720-8A58-EF51F3E955F9}"/>
                </a:ext>
              </a:extLst>
            </p:cNvPr>
            <p:cNvSpPr/>
            <p:nvPr userDrawn="1"/>
          </p:nvSpPr>
          <p:spPr>
            <a:xfrm>
              <a:off x="0" y="1064525"/>
              <a:ext cx="12192000" cy="540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17" name="Rechthoek 16">
              <a:extLst>
                <a:ext uri="{FF2B5EF4-FFF2-40B4-BE49-F238E27FC236}">
                  <a16:creationId xmlns:a16="http://schemas.microsoft.com/office/drawing/2014/main" id="{3D4E2D73-574C-4613-A3A4-5612A2E130A4}"/>
                </a:ext>
              </a:extLst>
            </p:cNvPr>
            <p:cNvSpPr/>
            <p:nvPr userDrawn="1"/>
          </p:nvSpPr>
          <p:spPr>
            <a:xfrm>
              <a:off x="0" y="6498000"/>
              <a:ext cx="12192000" cy="360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sp>
          <p:nvSpPr>
            <p:cNvPr id="18" name="Rechthoek 17">
              <a:extLst>
                <a:ext uri="{FF2B5EF4-FFF2-40B4-BE49-F238E27FC236}">
                  <a16:creationId xmlns:a16="http://schemas.microsoft.com/office/drawing/2014/main" id="{52775937-D9EA-4974-9459-412AF5D1CBD4}"/>
                </a:ext>
              </a:extLst>
            </p:cNvPr>
            <p:cNvSpPr/>
            <p:nvPr userDrawn="1"/>
          </p:nvSpPr>
          <p:spPr>
            <a:xfrm>
              <a:off x="0" y="5806208"/>
              <a:ext cx="12192000" cy="540000"/>
            </a:xfrm>
            <a:prstGeom prst="rect">
              <a:avLst/>
            </a:prstGeom>
            <a:solidFill>
              <a:schemeClr val="accent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noProof="0" dirty="0"/>
            </a:p>
          </p:txBody>
        </p:sp>
      </p:grpSp>
      <p:sp>
        <p:nvSpPr>
          <p:cNvPr id="20" name="Tekstvak 19">
            <a:extLst>
              <a:ext uri="{FF2B5EF4-FFF2-40B4-BE49-F238E27FC236}">
                <a16:creationId xmlns:a16="http://schemas.microsoft.com/office/drawing/2014/main" id="{88A106C3-3B5C-4817-A9B9-E1AA65368768}"/>
              </a:ext>
            </a:extLst>
          </p:cNvPr>
          <p:cNvSpPr txBox="1"/>
          <p:nvPr userDrawn="1"/>
        </p:nvSpPr>
        <p:spPr>
          <a:xfrm>
            <a:off x="0" y="-621351"/>
            <a:ext cx="3994152" cy="180000"/>
          </a:xfrm>
          <a:prstGeom prst="rect">
            <a:avLst/>
          </a:prstGeom>
          <a:noFill/>
        </p:spPr>
        <p:txBody>
          <a:bodyPr wrap="none" lIns="0" tIns="0" rIns="0" bIns="0" rtlCol="0" anchor="b">
            <a:noAutofit/>
          </a:bodyPr>
          <a:lstStyle/>
          <a:p>
            <a:pPr algn="l"/>
            <a:r>
              <a:rPr lang="nl-NL" sz="1000" b="0" cap="all" baseline="0" noProof="0" dirty="0">
                <a:solidFill>
                  <a:schemeClr val="accent2"/>
                </a:solidFill>
                <a:latin typeface="+mn-lt"/>
              </a:rPr>
              <a:t>INDELING</a:t>
            </a:r>
          </a:p>
        </p:txBody>
      </p:sp>
      <p:sp>
        <p:nvSpPr>
          <p:cNvPr id="28" name="Tijdelijke aanduiding voor datum 3">
            <a:extLst>
              <a:ext uri="{FF2B5EF4-FFF2-40B4-BE49-F238E27FC236}">
                <a16:creationId xmlns:a16="http://schemas.microsoft.com/office/drawing/2014/main" id="{913F724C-C8A8-4D7C-A490-D6011A81D6CD}"/>
              </a:ext>
            </a:extLst>
          </p:cNvPr>
          <p:cNvSpPr>
            <a:spLocks noGrp="1"/>
          </p:cNvSpPr>
          <p:nvPr>
            <p:ph type="dt" sz="half" idx="2"/>
          </p:nvPr>
        </p:nvSpPr>
        <p:spPr>
          <a:xfrm>
            <a:off x="8181441" y="7056814"/>
            <a:ext cx="2913306" cy="144759"/>
          </a:xfrm>
          <a:prstGeom prst="rect">
            <a:avLst/>
          </a:prstGeom>
        </p:spPr>
        <p:txBody>
          <a:bodyPr vert="horz" lIns="0" tIns="0" rIns="0" bIns="0" rtlCol="0" anchor="ctr"/>
          <a:lstStyle>
            <a:lvl1pPr algn="r">
              <a:defRPr sz="800">
                <a:solidFill>
                  <a:schemeClr val="bg1">
                    <a:lumMod val="50000"/>
                  </a:schemeClr>
                </a:solidFill>
                <a:latin typeface="+mn-lt"/>
                <a:cs typeface="Segoe UI Light" panose="020B0502040204020203" pitchFamily="34" charset="0"/>
              </a:defRPr>
            </a:lvl1pPr>
          </a:lstStyle>
          <a:p>
            <a:fld id="{66DE6DC3-25B0-443F-BBA9-5FD1026CCE50}" type="datetime4">
              <a:rPr lang="nl-NL" smtClean="0"/>
              <a:t>6 mei 2026</a:t>
            </a:fld>
            <a:endParaRPr lang="nl-NL" dirty="0"/>
          </a:p>
        </p:txBody>
      </p:sp>
      <p:sp>
        <p:nvSpPr>
          <p:cNvPr id="29" name="Tijdelijke aanduiding voor voettekst 4">
            <a:extLst>
              <a:ext uri="{FF2B5EF4-FFF2-40B4-BE49-F238E27FC236}">
                <a16:creationId xmlns:a16="http://schemas.microsoft.com/office/drawing/2014/main" id="{8E242A96-65D5-44C2-9B90-81D00C90D4FC}"/>
              </a:ext>
            </a:extLst>
          </p:cNvPr>
          <p:cNvSpPr>
            <a:spLocks noGrp="1"/>
          </p:cNvSpPr>
          <p:nvPr>
            <p:ph type="ftr" sz="quarter" idx="3"/>
          </p:nvPr>
        </p:nvSpPr>
        <p:spPr>
          <a:xfrm>
            <a:off x="5760180" y="6344719"/>
            <a:ext cx="5375834" cy="144759"/>
          </a:xfrm>
          <a:prstGeom prst="rect">
            <a:avLst/>
          </a:prstGeom>
        </p:spPr>
        <p:txBody>
          <a:bodyPr vert="horz" lIns="0" tIns="0" rIns="0" bIns="0" rtlCol="0" anchor="ctr"/>
          <a:lstStyle>
            <a:lvl1pPr algn="r">
              <a:defRPr sz="900">
                <a:solidFill>
                  <a:schemeClr val="accent1"/>
                </a:solidFill>
                <a:latin typeface="+mn-lt"/>
                <a:cs typeface="Segoe UI Light" panose="020B0502040204020203" pitchFamily="34" charset="0"/>
              </a:defRPr>
            </a:lvl1pPr>
          </a:lstStyle>
          <a:p>
            <a:r>
              <a:rPr lang="nl-NL"/>
              <a:t>Voettekst</a:t>
            </a:r>
            <a:endParaRPr lang="nl-NL" dirty="0"/>
          </a:p>
        </p:txBody>
      </p:sp>
      <p:sp>
        <p:nvSpPr>
          <p:cNvPr id="30" name="Tijdelijke aanduiding voor dianummer 5">
            <a:extLst>
              <a:ext uri="{FF2B5EF4-FFF2-40B4-BE49-F238E27FC236}">
                <a16:creationId xmlns:a16="http://schemas.microsoft.com/office/drawing/2014/main" id="{97B5FD88-660A-4FF5-BB5B-19029FB61217}"/>
              </a:ext>
            </a:extLst>
          </p:cNvPr>
          <p:cNvSpPr>
            <a:spLocks noGrp="1"/>
          </p:cNvSpPr>
          <p:nvPr>
            <p:ph type="sldNum" sz="quarter" idx="4"/>
          </p:nvPr>
        </p:nvSpPr>
        <p:spPr>
          <a:xfrm>
            <a:off x="11156195" y="6344941"/>
            <a:ext cx="315080" cy="144759"/>
          </a:xfrm>
          <a:prstGeom prst="rect">
            <a:avLst/>
          </a:prstGeom>
        </p:spPr>
        <p:txBody>
          <a:bodyPr vert="horz" lIns="0" tIns="18000" rIns="0" bIns="18000" rtlCol="0" anchor="ctr"/>
          <a:lstStyle>
            <a:lvl1pPr algn="r">
              <a:defRPr sz="1000" b="1">
                <a:solidFill>
                  <a:schemeClr val="accent1"/>
                </a:solidFill>
                <a:latin typeface="+mn-lt"/>
                <a:cs typeface="Segoe UI Light" panose="020B0502040204020203" pitchFamily="34" charset="0"/>
              </a:defRPr>
            </a:lvl1pPr>
          </a:lstStyle>
          <a:p>
            <a:fld id="{9E843DB9-9987-4157-AB9C-CEA8D7D910BB}" type="slidenum">
              <a:rPr lang="nl-NL" smtClean="0"/>
              <a:pPr/>
              <a:t>‹nr.›</a:t>
            </a:fld>
            <a:endParaRPr lang="nl-NL" dirty="0"/>
          </a:p>
        </p:txBody>
      </p:sp>
      <p:pic>
        <p:nvPicPr>
          <p:cNvPr id="9" name="Afbeelding 8">
            <a:extLst>
              <a:ext uri="{FF2B5EF4-FFF2-40B4-BE49-F238E27FC236}">
                <a16:creationId xmlns:a16="http://schemas.microsoft.com/office/drawing/2014/main" id="{20967928-E603-31E8-96CD-5701079D5383}"/>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flipH="1">
            <a:off x="556597" y="316055"/>
            <a:ext cx="325082" cy="298980"/>
          </a:xfrm>
          <a:prstGeom prst="rect">
            <a:avLst/>
          </a:prstGeom>
        </p:spPr>
      </p:pic>
    </p:spTree>
    <p:extLst>
      <p:ext uri="{BB962C8B-B14F-4D97-AF65-F5344CB8AC3E}">
        <p14:creationId xmlns:p14="http://schemas.microsoft.com/office/powerpoint/2010/main" val="4336076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hdr="0"/>
  <p:txStyles>
    <p:titleStyle>
      <a:lvl1pPr algn="l" defTabSz="914400" rtl="0" eaLnBrk="1" latinLnBrk="0" hangingPunct="1">
        <a:lnSpc>
          <a:spcPct val="90000"/>
        </a:lnSpc>
        <a:spcBef>
          <a:spcPct val="0"/>
        </a:spcBef>
        <a:buNone/>
        <a:defRPr sz="3200" b="1" kern="1200">
          <a:solidFill>
            <a:schemeClr val="accent1"/>
          </a:solidFill>
          <a:latin typeface="+mj-lt"/>
          <a:ea typeface="+mj-ea"/>
          <a:cs typeface="+mj-cs"/>
        </a:defRPr>
      </a:lvl1pPr>
    </p:titleStyle>
    <p:bodyStyle>
      <a:lvl1pPr marL="357188" indent="-357188" algn="l" defTabSz="914400" rtl="0" eaLnBrk="1" latinLnBrk="0" hangingPunct="1">
        <a:lnSpc>
          <a:spcPct val="100000"/>
        </a:lnSpc>
        <a:spcBef>
          <a:spcPts val="0"/>
        </a:spcBef>
        <a:spcAft>
          <a:spcPts val="600"/>
        </a:spcAft>
        <a:buClr>
          <a:schemeClr val="accent4"/>
        </a:buClr>
        <a:buFontTx/>
        <a:buBlip>
          <a:blip>
            <a:extLst>
              <a:ext uri="{96DAC541-7B7A-43D3-8B79-37D633B846F1}">
                <asvg:svgBlip xmlns:asvg="http://schemas.microsoft.com/office/drawing/2016/SVG/main" r:embed="rId17"/>
              </a:ext>
            </a:extLst>
          </a:blip>
        </a:buBlip>
        <a:defRPr sz="1800" kern="1200">
          <a:solidFill>
            <a:schemeClr val="tx1"/>
          </a:solidFill>
          <a:latin typeface="+mn-lt"/>
          <a:ea typeface="+mn-ea"/>
          <a:cs typeface="+mn-cs"/>
        </a:defRPr>
      </a:lvl1pPr>
      <a:lvl2pPr marL="715963" indent="-358775" algn="l" defTabSz="914400" rtl="0" eaLnBrk="1" latinLnBrk="0" hangingPunct="1">
        <a:lnSpc>
          <a:spcPct val="100000"/>
        </a:lnSpc>
        <a:spcBef>
          <a:spcPts val="0"/>
        </a:spcBef>
        <a:spcAft>
          <a:spcPts val="600"/>
        </a:spcAft>
        <a:buClr>
          <a:schemeClr val="accent4"/>
        </a:buClr>
        <a:buFontTx/>
        <a:buBlip>
          <a:blip>
            <a:extLst>
              <a:ext uri="{96DAC541-7B7A-43D3-8B79-37D633B846F1}">
                <asvg:svgBlip xmlns:asvg="http://schemas.microsoft.com/office/drawing/2016/SVG/main" r:embed="rId17"/>
              </a:ext>
            </a:extLst>
          </a:blip>
        </a:buBlip>
        <a:tabLst/>
        <a:defRPr sz="1800" kern="1200">
          <a:solidFill>
            <a:schemeClr val="tx1"/>
          </a:solidFill>
          <a:latin typeface="+mn-lt"/>
          <a:ea typeface="+mn-ea"/>
          <a:cs typeface="+mn-cs"/>
        </a:defRPr>
      </a:lvl2pPr>
      <a:lvl3pPr marL="1073150" indent="-357188" algn="l" defTabSz="914400" rtl="0" eaLnBrk="1" latinLnBrk="0" hangingPunct="1">
        <a:lnSpc>
          <a:spcPct val="100000"/>
        </a:lnSpc>
        <a:spcBef>
          <a:spcPts val="0"/>
        </a:spcBef>
        <a:spcAft>
          <a:spcPts val="600"/>
        </a:spcAft>
        <a:buClr>
          <a:schemeClr val="accent4"/>
        </a:buClr>
        <a:buFontTx/>
        <a:buBlip>
          <a:blip>
            <a:extLst>
              <a:ext uri="{96DAC541-7B7A-43D3-8B79-37D633B846F1}">
                <asvg:svgBlip xmlns:asvg="http://schemas.microsoft.com/office/drawing/2016/SVG/main" r:embed="rId17"/>
              </a:ext>
            </a:extLst>
          </a:blip>
        </a:buBlip>
        <a:defRPr sz="1600" kern="1200">
          <a:solidFill>
            <a:schemeClr val="tx1"/>
          </a:solidFill>
          <a:latin typeface="+mn-lt"/>
          <a:ea typeface="+mn-ea"/>
          <a:cs typeface="+mn-cs"/>
        </a:defRPr>
      </a:lvl3pPr>
      <a:lvl4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400" b="1" kern="1200">
          <a:solidFill>
            <a:schemeClr val="accent4"/>
          </a:solidFill>
          <a:latin typeface="+mn-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2000" b="0" kern="1200" cap="none" baseline="0">
          <a:solidFill>
            <a:schemeClr val="accent1"/>
          </a:solidFill>
          <a:latin typeface="+mn-lt"/>
          <a:ea typeface="+mn-ea"/>
          <a:cs typeface="+mn-cs"/>
        </a:defRPr>
      </a:lvl6pPr>
      <a:lvl7pPr marL="357188" indent="-357188" algn="l" defTabSz="914400" rtl="0" eaLnBrk="1" latinLnBrk="0" hangingPunct="1">
        <a:lnSpc>
          <a:spcPct val="100000"/>
        </a:lnSpc>
        <a:spcBef>
          <a:spcPts val="600"/>
        </a:spcBef>
        <a:spcAft>
          <a:spcPts val="600"/>
        </a:spcAft>
        <a:buClr>
          <a:schemeClr val="accent4"/>
        </a:buClr>
        <a:buFont typeface="+mj-lt"/>
        <a:buAutoNum type="arabicPeriod"/>
        <a:tabLst/>
        <a:defRPr sz="1800" kern="1200">
          <a:solidFill>
            <a:schemeClr val="tx1"/>
          </a:solidFill>
          <a:latin typeface="+mn-lt"/>
          <a:ea typeface="+mn-ea"/>
          <a:cs typeface="+mn-cs"/>
        </a:defRPr>
      </a:lvl7pPr>
      <a:lvl8pPr marL="357188" indent="-357188" algn="l" defTabSz="914400" rtl="0" eaLnBrk="1" latinLnBrk="0" hangingPunct="1">
        <a:lnSpc>
          <a:spcPct val="100000"/>
        </a:lnSpc>
        <a:spcBef>
          <a:spcPts val="600"/>
        </a:spcBef>
        <a:spcAft>
          <a:spcPts val="600"/>
        </a:spcAft>
        <a:buClr>
          <a:schemeClr val="accent4"/>
        </a:buClr>
        <a:buFont typeface="+mj-lt"/>
        <a:buAutoNum type="alphaLcPeriod"/>
        <a:defRPr sz="1800" kern="1200">
          <a:solidFill>
            <a:schemeClr val="tx1"/>
          </a:solidFill>
          <a:latin typeface="+mn-lt"/>
          <a:ea typeface="+mn-ea"/>
          <a:cs typeface="+mn-cs"/>
        </a:defRPr>
      </a:lvl8pPr>
      <a:lvl9pPr marL="0" indent="0" algn="l" defTabSz="914400" rtl="0" eaLnBrk="1" latinLnBrk="0" hangingPunct="1">
        <a:lnSpc>
          <a:spcPct val="100000"/>
        </a:lnSpc>
        <a:spcBef>
          <a:spcPts val="600"/>
        </a:spcBef>
        <a:spcAft>
          <a:spcPts val="600"/>
        </a:spcAft>
        <a:buClr>
          <a:schemeClr val="accent1"/>
        </a:buClr>
        <a:buFont typeface="Arial" panose="020B0604020202020204" pitchFamily="34" charset="0"/>
        <a:buNone/>
        <a:defRPr sz="1200" i="1"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003">
          <p15:clr>
            <a:srgbClr val="A4A3A4"/>
          </p15:clr>
        </p15:guide>
        <p15:guide id="2" pos="453">
          <p15:clr>
            <a:srgbClr val="A4A3A4"/>
          </p15:clr>
        </p15:guide>
        <p15:guide id="3" orient="horz" pos="3674">
          <p15:clr>
            <a:srgbClr val="A4A3A4"/>
          </p15:clr>
        </p15:guide>
        <p15:guide id="6" pos="7219">
          <p15:clr>
            <a:srgbClr val="A4A3A4"/>
          </p15:clr>
        </p15:guide>
        <p15:guide id="9" orient="horz" pos="459">
          <p15:clr>
            <a:srgbClr val="A4A3A4"/>
          </p15:clr>
        </p15:guide>
        <p15:guide id="10" orient="horz" pos="687">
          <p15:clr>
            <a:srgbClr val="A4A3A4"/>
          </p15:clr>
        </p15:guide>
        <p15:guide id="12" orient="horz" pos="3996">
          <p15:clr>
            <a:srgbClr val="A4A3A4"/>
          </p15:clr>
        </p15:guide>
        <p15:guide id="13" pos="7680">
          <p15:clr>
            <a:srgbClr val="F26B43"/>
          </p15:clr>
        </p15:guide>
        <p15:guide id="14" orient="horz" pos="4320">
          <p15:clr>
            <a:srgbClr val="F26B43"/>
          </p15:clr>
        </p15:guide>
        <p15:guide id="15" orient="horz" pos="4088">
          <p15:clr>
            <a:srgbClr val="A4A3A4"/>
          </p15:clr>
        </p15:guide>
        <p15:guide id="16">
          <p15:clr>
            <a:srgbClr val="F26B43"/>
          </p15:clr>
        </p15:guide>
        <p15:guide id="17" orient="horz">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png"/><Relationship Id="rId5" Type="http://schemas.openxmlformats.org/officeDocument/2006/relationships/image" Target="../media/image22.pn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png"/></Relationships>
</file>

<file path=ppt/slides/_rels/slide27.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gif"/><Relationship Id="rId7" Type="http://schemas.openxmlformats.org/officeDocument/2006/relationships/image" Target="../media/image34.jpeg"/><Relationship Id="rId2" Type="http://schemas.openxmlformats.org/officeDocument/2006/relationships/image" Target="../media/image29.jpeg"/><Relationship Id="rId1" Type="http://schemas.openxmlformats.org/officeDocument/2006/relationships/slideLayout" Target="../slideLayouts/slideLayout8.xml"/><Relationship Id="rId6" Type="http://schemas.openxmlformats.org/officeDocument/2006/relationships/image" Target="../media/image33.jpeg"/><Relationship Id="rId5" Type="http://schemas.openxmlformats.org/officeDocument/2006/relationships/image" Target="../media/image32.png"/><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g"/><Relationship Id="rId1" Type="http://schemas.openxmlformats.org/officeDocument/2006/relationships/slideLayout" Target="../slideLayouts/slideLayout5.xml"/><Relationship Id="rId4" Type="http://schemas.openxmlformats.org/officeDocument/2006/relationships/image" Target="../media/image38.jpeg"/></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slideLayout" Target="../slideLayouts/slideLayout3.xml"/><Relationship Id="rId1" Type="http://schemas.openxmlformats.org/officeDocument/2006/relationships/video" Target="https://www.youtube.com/embed/lc7scxvKQOo?feature=oembed"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2.sv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2.svg"/><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2.svg"/><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4.pn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6.xml"/><Relationship Id="rId1" Type="http://schemas.openxmlformats.org/officeDocument/2006/relationships/slideLayout" Target="../slideLayouts/slideLayout10.xml"/><Relationship Id="rId6" Type="http://schemas.openxmlformats.org/officeDocument/2006/relationships/hyperlink" Target="https://creativecommons.org/licenses/by-sa/3.0/" TargetMode="External"/><Relationship Id="rId5" Type="http://schemas.openxmlformats.org/officeDocument/2006/relationships/hyperlink" Target="https://www.privateinternetaccess.com/blog/how-to-purify-your-device-after-clicking-a-phishing-link/" TargetMode="External"/><Relationship Id="rId4" Type="http://schemas.openxmlformats.org/officeDocument/2006/relationships/image" Target="../media/image47.jpg"/></Relationships>
</file>

<file path=ppt/slides/_rels/slide3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hyperlink" Target="https://creativecommons.org/licenses/by-nc-nd/3.0/" TargetMode="External"/><Relationship Id="rId5" Type="http://schemas.openxmlformats.org/officeDocument/2006/relationships/hyperlink" Target="https://ansan-wedding.tistory.com/entry/AI-%EA%B8%B0%EC%88%A0%EC%9D%98-%EB%91%90-%EC%96%BC%EA%B5%B4-%EB%94%A5%ED%8E%98%EC%9D%B4%ED%81%ACDeepfake%EC%9D%98-%EB%9C%BB" TargetMode="External"/><Relationship Id="rId4" Type="http://schemas.openxmlformats.org/officeDocument/2006/relationships/image" Target="../media/image49.png"/></Relationships>
</file>

<file path=ppt/slides/_rels/slide4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hyperlink" Target="https://creativecommons.org/licenses/by-sa/3.0/" TargetMode="External"/><Relationship Id="rId5" Type="http://schemas.openxmlformats.org/officeDocument/2006/relationships/hyperlink" Target="http://thechoice.escp.eu/choose-to-lead/harnessing-ai-to-accelerate-digital-transformation/" TargetMode="External"/><Relationship Id="rId4" Type="http://schemas.openxmlformats.org/officeDocument/2006/relationships/image" Target="../media/image51.jpg"/></Relationships>
</file>

<file path=ppt/slides/_rels/slide42.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image" Target="../media/image53.jpeg"/><Relationship Id="rId1" Type="http://schemas.openxmlformats.org/officeDocument/2006/relationships/slideLayout" Target="../slideLayouts/slideLayout12.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44.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6.xml"/><Relationship Id="rId5" Type="http://schemas.openxmlformats.org/officeDocument/2006/relationships/image" Target="../media/image61.png"/><Relationship Id="rId4" Type="http://schemas.openxmlformats.org/officeDocument/2006/relationships/image" Target="../media/image60.png"/></Relationships>
</file>

<file path=ppt/slides/_rels/slide4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6.xml"/><Relationship Id="rId4" Type="http://schemas.openxmlformats.org/officeDocument/2006/relationships/image" Target="../media/image64.png"/></Relationships>
</file>

<file path=ppt/slides/_rels/slide47.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Tijdelijke aanduiding voor afbeelding 58" descr="Afbeelding met gras&#10;&#10;Automatisch gegenereerde beschrijving">
            <a:extLst>
              <a:ext uri="{FF2B5EF4-FFF2-40B4-BE49-F238E27FC236}">
                <a16:creationId xmlns:a16="http://schemas.microsoft.com/office/drawing/2014/main" id="{45704F6E-9C8D-5DCD-A942-B143769ECB69}"/>
              </a:ext>
            </a:extLst>
          </p:cNvPr>
          <p:cNvPicPr>
            <a:picLocks noGrp="1" noChangeAspect="1"/>
          </p:cNvPicPr>
          <p:nvPr>
            <p:ph type="pic" sz="quarter" idx="13"/>
          </p:nvPr>
        </p:nvPicPr>
        <p:blipFill>
          <a:blip r:embed="rId3" cstate="screen">
            <a:extLst>
              <a:ext uri="{28A0092B-C50C-407E-A947-70E740481C1C}">
                <a14:useLocalDpi xmlns:a14="http://schemas.microsoft.com/office/drawing/2010/main"/>
              </a:ext>
            </a:extLst>
          </a:blip>
          <a:srcRect l="9" r="9"/>
          <a:stretch/>
        </p:blipFill>
        <p:spPr>
          <a:xfrm>
            <a:off x="0" y="-283369"/>
            <a:ext cx="12192000" cy="7141369"/>
          </a:xfrm>
        </p:spPr>
      </p:pic>
      <p:sp>
        <p:nvSpPr>
          <p:cNvPr id="55" name="Tijdelijke aanduiding voor tekst 54">
            <a:extLst>
              <a:ext uri="{FF2B5EF4-FFF2-40B4-BE49-F238E27FC236}">
                <a16:creationId xmlns:a16="http://schemas.microsoft.com/office/drawing/2014/main" id="{1EBA2CB0-8D8E-35BD-56C2-60FCBA6F49F5}"/>
              </a:ext>
            </a:extLst>
          </p:cNvPr>
          <p:cNvSpPr>
            <a:spLocks noGrp="1"/>
          </p:cNvSpPr>
          <p:nvPr>
            <p:ph type="body" sz="quarter" idx="17"/>
          </p:nvPr>
        </p:nvSpPr>
        <p:spPr>
          <a:xfrm>
            <a:off x="0" y="0"/>
            <a:ext cx="12192000" cy="6858000"/>
          </a:xfrm>
        </p:spPr>
        <p:txBody>
          <a:bodyPr/>
          <a:lstStyle/>
          <a:p>
            <a:r>
              <a:rPr lang="en-GB" dirty="0"/>
              <a:t>`</a:t>
            </a:r>
          </a:p>
        </p:txBody>
      </p:sp>
      <p:sp>
        <p:nvSpPr>
          <p:cNvPr id="3" name="Titel 2">
            <a:extLst>
              <a:ext uri="{FF2B5EF4-FFF2-40B4-BE49-F238E27FC236}">
                <a16:creationId xmlns:a16="http://schemas.microsoft.com/office/drawing/2014/main" id="{2659E6AB-AA30-E6F4-5E69-FB15AC66BEA6}"/>
              </a:ext>
            </a:extLst>
          </p:cNvPr>
          <p:cNvSpPr>
            <a:spLocks noGrp="1"/>
          </p:cNvSpPr>
          <p:nvPr>
            <p:ph type="ctrTitle"/>
          </p:nvPr>
        </p:nvSpPr>
        <p:spPr>
          <a:xfrm>
            <a:off x="719138" y="3423920"/>
            <a:ext cx="8344652" cy="2007494"/>
          </a:xfrm>
        </p:spPr>
        <p:txBody>
          <a:bodyPr/>
          <a:lstStyle/>
          <a:p>
            <a:r>
              <a:rPr lang="nl-NL" noProof="0" dirty="0"/>
              <a:t>Cyberveiligheid Bijeenkomst Engelen</a:t>
            </a:r>
            <a:endParaRPr lang="en-GB" dirty="0"/>
          </a:p>
        </p:txBody>
      </p:sp>
      <p:sp>
        <p:nvSpPr>
          <p:cNvPr id="4" name="Ondertitel 3">
            <a:extLst>
              <a:ext uri="{FF2B5EF4-FFF2-40B4-BE49-F238E27FC236}">
                <a16:creationId xmlns:a16="http://schemas.microsoft.com/office/drawing/2014/main" id="{E8330370-32A5-BF10-005B-AB51739F2A01}"/>
              </a:ext>
            </a:extLst>
          </p:cNvPr>
          <p:cNvSpPr>
            <a:spLocks noGrp="1"/>
          </p:cNvSpPr>
          <p:nvPr>
            <p:ph type="subTitle" idx="1"/>
          </p:nvPr>
        </p:nvSpPr>
        <p:spPr>
          <a:xfrm>
            <a:off x="719138" y="5722461"/>
            <a:ext cx="6748462" cy="360000"/>
          </a:xfrm>
        </p:spPr>
        <p:txBody>
          <a:bodyPr/>
          <a:lstStyle/>
          <a:p>
            <a:r>
              <a:rPr lang="nl-NL" noProof="0" dirty="0"/>
              <a:t>Ben Stofbergen | Engelen</a:t>
            </a:r>
          </a:p>
        </p:txBody>
      </p:sp>
      <p:sp>
        <p:nvSpPr>
          <p:cNvPr id="5" name="Tijdelijke aanduiding voor datum 4">
            <a:extLst>
              <a:ext uri="{FF2B5EF4-FFF2-40B4-BE49-F238E27FC236}">
                <a16:creationId xmlns:a16="http://schemas.microsoft.com/office/drawing/2014/main" id="{CEA5AB09-42E8-A1E0-BFB8-341D7E576BB8}"/>
              </a:ext>
            </a:extLst>
          </p:cNvPr>
          <p:cNvSpPr>
            <a:spLocks noGrp="1"/>
          </p:cNvSpPr>
          <p:nvPr>
            <p:ph type="dt" sz="half" idx="10"/>
          </p:nvPr>
        </p:nvSpPr>
        <p:spPr>
          <a:xfrm>
            <a:off x="719138" y="6138879"/>
            <a:ext cx="6748462" cy="257091"/>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3D1F73B0-876E-454A-B135-EEF89EC8BD76}" type="datetime4">
              <a:rPr kumimoji="0" lang="nl-NL" sz="1600" b="0" i="0" u="none" strike="noStrike" kern="1200" cap="none" spc="0" normalizeH="0" baseline="0" noProof="0" smtClean="0">
                <a:ln>
                  <a:noFill/>
                </a:ln>
                <a:solidFill>
                  <a:srgbClr val="FFFFFF"/>
                </a:solidFill>
                <a:effectLst>
                  <a:outerShdw blurRad="317500" dist="38100" dir="5400000" algn="t" rotWithShape="0">
                    <a:prstClr val="black">
                      <a:alpha val="15000"/>
                    </a:prstClr>
                  </a:outerShdw>
                </a:effectLst>
                <a:uLnTx/>
                <a:uFillTx/>
                <a:latin typeface="Archivo Narrow"/>
                <a:ea typeface="+mn-ea"/>
                <a:cs typeface="Segoe UI Light" panose="020B0502040204020203"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6 mei 2026</a:t>
            </a:fld>
            <a:endParaRPr kumimoji="0" lang="nl-NL" sz="1600" b="0" i="0" u="none" strike="noStrike" kern="1200" cap="none" spc="0" normalizeH="0" baseline="0" noProof="0" dirty="0">
              <a:ln>
                <a:noFill/>
              </a:ln>
              <a:solidFill>
                <a:srgbClr val="FFFFFF"/>
              </a:solidFill>
              <a:effectLst>
                <a:outerShdw blurRad="317500" dist="38100" dir="5400000" algn="t" rotWithShape="0">
                  <a:prstClr val="black">
                    <a:alpha val="15000"/>
                  </a:prstClr>
                </a:outerShdw>
              </a:effectLst>
              <a:uLnTx/>
              <a:uFillTx/>
              <a:latin typeface="Archivo Narrow"/>
              <a:ea typeface="+mn-ea"/>
              <a:cs typeface="Segoe UI Light" panose="020B0502040204020203" pitchFamily="34" charset="0"/>
            </a:endParaRPr>
          </a:p>
        </p:txBody>
      </p:sp>
      <p:sp>
        <p:nvSpPr>
          <p:cNvPr id="6" name="Tijdelijke aanduiding voor voettekst 5">
            <a:extLst>
              <a:ext uri="{FF2B5EF4-FFF2-40B4-BE49-F238E27FC236}">
                <a16:creationId xmlns:a16="http://schemas.microsoft.com/office/drawing/2014/main" id="{5A3218BA-FF7C-91CA-7B48-7FE766FF39D5}"/>
              </a:ext>
            </a:extLst>
          </p:cNvPr>
          <p:cNvSpPr>
            <a:spLocks noGrp="1"/>
          </p:cNvSpPr>
          <p:nvPr>
            <p:ph type="ftr" sz="quarter" idx="11"/>
          </p:nvPr>
        </p:nvSpPr>
        <p:spPr>
          <a:xfrm>
            <a:off x="5651640" y="7153667"/>
            <a:ext cx="5375834"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a:ln>
                  <a:noFill/>
                </a:ln>
                <a:solidFill>
                  <a:srgbClr val="001935"/>
                </a:solidFill>
                <a:effectLst/>
                <a:uLnTx/>
                <a:uFillTx/>
                <a:latin typeface="Archivo Narrow"/>
                <a:ea typeface="+mn-ea"/>
                <a:cs typeface="Segoe UI Light" panose="020B0502040204020203" pitchFamily="34" charset="0"/>
              </a:rPr>
              <a:t>Voettekst</a:t>
            </a:r>
            <a:endParaRPr kumimoji="0" lang="nl-NL" sz="900" b="0" i="0" u="none" strike="noStrike" kern="1200" cap="none" spc="0" normalizeH="0" baseline="0" noProof="0" dirty="0">
              <a:ln>
                <a:noFill/>
              </a:ln>
              <a:solidFill>
                <a:srgbClr val="001935"/>
              </a:solidFill>
              <a:effectLst/>
              <a:uLnTx/>
              <a:uFillTx/>
              <a:latin typeface="Archivo Narrow"/>
              <a:ea typeface="+mn-ea"/>
              <a:cs typeface="Segoe UI Light" panose="020B0502040204020203" pitchFamily="34" charset="0"/>
            </a:endParaRPr>
          </a:p>
        </p:txBody>
      </p:sp>
      <p:sp>
        <p:nvSpPr>
          <p:cNvPr id="7" name="Tijdelijke aanduiding voor dianummer 6">
            <a:extLst>
              <a:ext uri="{FF2B5EF4-FFF2-40B4-BE49-F238E27FC236}">
                <a16:creationId xmlns:a16="http://schemas.microsoft.com/office/drawing/2014/main" id="{EB505041-D501-6C1C-748D-D9CADCA55BD8}"/>
              </a:ext>
            </a:extLst>
          </p:cNvPr>
          <p:cNvSpPr>
            <a:spLocks noGrp="1"/>
          </p:cNvSpPr>
          <p:nvPr>
            <p:ph type="sldNum" sz="quarter" idx="12"/>
          </p:nvPr>
        </p:nvSpPr>
        <p:spPr>
          <a:xfrm>
            <a:off x="11096007" y="7153666"/>
            <a:ext cx="315080"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843DB9-9987-4157-AB9C-CEA8D7D910BB}" type="slidenum">
              <a:rPr kumimoji="0" lang="nl-NL" sz="1000" b="1" i="0" u="none" strike="noStrike" kern="1200" cap="none" spc="0" normalizeH="0" baseline="0" noProof="0" smtClean="0">
                <a:ln>
                  <a:noFill/>
                </a:ln>
                <a:solidFill>
                  <a:srgbClr val="001935"/>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nl-NL" sz="1000" b="1" i="0" u="none" strike="noStrike" kern="1200" cap="none" spc="0" normalizeH="0" baseline="0" noProof="0" dirty="0">
              <a:ln>
                <a:noFill/>
              </a:ln>
              <a:solidFill>
                <a:srgbClr val="001935"/>
              </a:solidFill>
              <a:effectLst/>
              <a:uLnTx/>
              <a:uFillTx/>
              <a:latin typeface="Archivo Narrow"/>
              <a:ea typeface="+mn-ea"/>
              <a:cs typeface="Segoe UI Light" panose="020B0502040204020203" pitchFamily="34" charset="0"/>
            </a:endParaRPr>
          </a:p>
        </p:txBody>
      </p:sp>
      <p:sp>
        <p:nvSpPr>
          <p:cNvPr id="8" name="Tijdelijke aanduiding voor tekst 7">
            <a:extLst>
              <a:ext uri="{FF2B5EF4-FFF2-40B4-BE49-F238E27FC236}">
                <a16:creationId xmlns:a16="http://schemas.microsoft.com/office/drawing/2014/main" id="{D602FC93-18D7-BB44-D917-2F58FA02B2F0}"/>
              </a:ext>
            </a:extLst>
          </p:cNvPr>
          <p:cNvSpPr>
            <a:spLocks noGrp="1"/>
          </p:cNvSpPr>
          <p:nvPr>
            <p:ph type="body" sz="quarter" idx="14"/>
          </p:nvPr>
        </p:nvSpPr>
        <p:spPr>
          <a:xfrm>
            <a:off x="8483156" y="5567"/>
            <a:ext cx="3725395" cy="6852433"/>
          </a:xfrm>
        </p:spPr>
        <p:txBody>
          <a:bodyPr/>
          <a:lstStyle/>
          <a:p>
            <a:r>
              <a:rPr lang="en-GB" dirty="0"/>
              <a:t> </a:t>
            </a:r>
          </a:p>
        </p:txBody>
      </p:sp>
      <p:sp>
        <p:nvSpPr>
          <p:cNvPr id="9" name="Tijdelijke aanduiding voor tekst 8">
            <a:extLst>
              <a:ext uri="{FF2B5EF4-FFF2-40B4-BE49-F238E27FC236}">
                <a16:creationId xmlns:a16="http://schemas.microsoft.com/office/drawing/2014/main" id="{4AC36FF7-E0E4-EA6E-5380-67627378F868}"/>
              </a:ext>
            </a:extLst>
          </p:cNvPr>
          <p:cNvSpPr>
            <a:spLocks noGrp="1"/>
          </p:cNvSpPr>
          <p:nvPr>
            <p:ph type="body" sz="quarter" idx="15"/>
          </p:nvPr>
        </p:nvSpPr>
        <p:spPr>
          <a:xfrm>
            <a:off x="9556592" y="5835048"/>
            <a:ext cx="2030413" cy="510875"/>
          </a:xfrm>
        </p:spPr>
        <p:txBody>
          <a:bodyPr/>
          <a:lstStyle/>
          <a:p>
            <a:r>
              <a:rPr lang="en-GB" dirty="0"/>
              <a:t> </a:t>
            </a:r>
          </a:p>
        </p:txBody>
      </p:sp>
    </p:spTree>
    <p:extLst>
      <p:ext uri="{BB962C8B-B14F-4D97-AF65-F5344CB8AC3E}">
        <p14:creationId xmlns:p14="http://schemas.microsoft.com/office/powerpoint/2010/main" val="3019963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xmlns:a16="http://schemas.microsoft.com/office/drawing/2014/main">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ndertitel 15">
            <a:extLst>
              <a:ext uri="{FF2B5EF4-FFF2-40B4-BE49-F238E27FC236}">
                <a16:creationId xmlns:a16="http://schemas.microsoft.com/office/drawing/2014/main" id="{F3121707-A13A-6748-F819-4405B15E5860}"/>
              </a:ext>
            </a:extLst>
          </p:cNvPr>
          <p:cNvSpPr>
            <a:spLocks noGrp="1"/>
          </p:cNvSpPr>
          <p:nvPr>
            <p:ph type="body" sz="quarter" idx="68"/>
          </p:nvPr>
        </p:nvSpPr>
        <p:spPr>
          <a:xfrm>
            <a:off x="2501876" y="1592263"/>
            <a:ext cx="7825266" cy="4240212"/>
          </a:xfrm>
        </p:spPr>
        <p:txBody>
          <a:bodyPr/>
          <a:lstStyle/>
          <a:p>
            <a:r>
              <a:rPr lang="nl-NL" dirty="0"/>
              <a:t>Ervaring bij gemeenten door heel Nederland</a:t>
            </a:r>
          </a:p>
          <a:p>
            <a:r>
              <a:rPr lang="nl-NL" dirty="0"/>
              <a:t>Woon in Vlijmen</a:t>
            </a:r>
          </a:p>
          <a:p>
            <a:r>
              <a:rPr lang="nl-NL" dirty="0"/>
              <a:t>Sport, koken, lezen, speciaal biertje op z’n tijd</a:t>
            </a:r>
          </a:p>
        </p:txBody>
      </p:sp>
      <p:sp>
        <p:nvSpPr>
          <p:cNvPr id="3" name="Tijdelijke aanduiding voor datum 2">
            <a:extLst>
              <a:ext uri="{FF2B5EF4-FFF2-40B4-BE49-F238E27FC236}">
                <a16:creationId xmlns:a16="http://schemas.microsoft.com/office/drawing/2014/main" id="{5E124BFC-9D2B-177D-D372-9231BEB4CAF9}"/>
              </a:ext>
            </a:extLst>
          </p:cNvPr>
          <p:cNvSpPr>
            <a:spLocks noGrp="1"/>
          </p:cNvSpPr>
          <p:nvPr>
            <p:ph type="dt" sz="half" idx="30"/>
          </p:nvPr>
        </p:nvSpPr>
        <p:spPr>
          <a:xfrm>
            <a:off x="8181441" y="7056814"/>
            <a:ext cx="2913306"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5B7A31-158A-40C0-ABC3-2F6F3107F824}" type="datetime4">
              <a:rPr kumimoji="0" lang="nl-NL" sz="800" b="0" i="0" u="none" strike="noStrike" kern="1200" cap="none" spc="0" normalizeH="0" baseline="0" noProof="0" smtClean="0">
                <a:ln>
                  <a:noFill/>
                </a:ln>
                <a:solidFill>
                  <a:srgbClr val="FFFFFF">
                    <a:lumMod val="50000"/>
                  </a:srgbClr>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 mei 2026</a:t>
            </a:fld>
            <a:endParaRPr kumimoji="0" lang="nl-NL" sz="800" b="0" i="0" u="none" strike="noStrike" kern="1200" cap="none" spc="0" normalizeH="0" baseline="0" noProof="0" dirty="0">
              <a:ln>
                <a:noFill/>
              </a:ln>
              <a:solidFill>
                <a:srgbClr val="FFFFFF">
                  <a:lumMod val="50000"/>
                </a:srgbClr>
              </a:solidFill>
              <a:effectLst/>
              <a:uLnTx/>
              <a:uFillTx/>
              <a:latin typeface="Archivo Narrow"/>
              <a:ea typeface="+mn-ea"/>
              <a:cs typeface="Segoe UI Light" panose="020B0502040204020203" pitchFamily="34" charset="0"/>
            </a:endParaRPr>
          </a:p>
        </p:txBody>
      </p:sp>
      <p:sp>
        <p:nvSpPr>
          <p:cNvPr id="4" name="Tijdelijke aanduiding voor voettekst 3">
            <a:extLst>
              <a:ext uri="{FF2B5EF4-FFF2-40B4-BE49-F238E27FC236}">
                <a16:creationId xmlns:a16="http://schemas.microsoft.com/office/drawing/2014/main" id="{824C2A30-A928-56C4-52B2-85787261A840}"/>
              </a:ext>
            </a:extLst>
          </p:cNvPr>
          <p:cNvSpPr>
            <a:spLocks noGrp="1"/>
          </p:cNvSpPr>
          <p:nvPr>
            <p:ph type="ftr" sz="quarter" idx="31"/>
          </p:nvPr>
        </p:nvSpPr>
        <p:spPr>
          <a:xfrm>
            <a:off x="5760180" y="6344719"/>
            <a:ext cx="5375834"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a:ln>
                  <a:noFill/>
                </a:ln>
                <a:solidFill>
                  <a:srgbClr val="FFFFFF"/>
                </a:solidFill>
                <a:effectLst/>
                <a:uLnTx/>
                <a:uFillTx/>
                <a:latin typeface="Archivo Narrow"/>
                <a:ea typeface="+mn-ea"/>
                <a:cs typeface="Segoe UI Light" panose="020B0502040204020203" pitchFamily="34" charset="0"/>
              </a:rPr>
              <a:t>Voettekst</a:t>
            </a:r>
            <a:endParaRPr kumimoji="0" lang="nl-NL" sz="900" b="0" i="0" u="none" strike="noStrike" kern="1200" cap="none" spc="0" normalizeH="0" baseline="0" noProof="0" dirty="0">
              <a:ln>
                <a:noFill/>
              </a:ln>
              <a:solidFill>
                <a:srgbClr val="FFFFFF"/>
              </a:solidFill>
              <a:effectLst/>
              <a:uLnTx/>
              <a:uFillTx/>
              <a:latin typeface="Archivo Narrow"/>
              <a:ea typeface="+mn-ea"/>
              <a:cs typeface="Segoe UI Light" panose="020B0502040204020203" pitchFamily="34" charset="0"/>
            </a:endParaRPr>
          </a:p>
        </p:txBody>
      </p:sp>
      <p:sp>
        <p:nvSpPr>
          <p:cNvPr id="5" name="Tijdelijke aanduiding voor dianummer 4">
            <a:extLst>
              <a:ext uri="{FF2B5EF4-FFF2-40B4-BE49-F238E27FC236}">
                <a16:creationId xmlns:a16="http://schemas.microsoft.com/office/drawing/2014/main" id="{17418672-65F4-9067-DF9A-515AA191EAA8}"/>
              </a:ext>
            </a:extLst>
          </p:cNvPr>
          <p:cNvSpPr>
            <a:spLocks noGrp="1"/>
          </p:cNvSpPr>
          <p:nvPr>
            <p:ph type="sldNum" sz="quarter" idx="32"/>
          </p:nvPr>
        </p:nvSpPr>
        <p:spPr>
          <a:xfrm>
            <a:off x="11156195" y="6344941"/>
            <a:ext cx="315080"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843DB9-9987-4157-AB9C-CEA8D7D910BB}" type="slidenum">
              <a:rPr kumimoji="0" lang="nl-NL" sz="1000" b="1" i="0" u="none" strike="noStrike" kern="1200" cap="none" spc="0" normalizeH="0" baseline="0" noProof="0" smtClean="0">
                <a:ln>
                  <a:noFill/>
                </a:ln>
                <a:solidFill>
                  <a:srgbClr val="FFFFFF"/>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nl-NL" sz="1000" b="1" i="0" u="none" strike="noStrike" kern="1200" cap="none" spc="0" normalizeH="0" baseline="0" noProof="0" dirty="0">
              <a:ln>
                <a:noFill/>
              </a:ln>
              <a:solidFill>
                <a:srgbClr val="FFFFFF"/>
              </a:solidFill>
              <a:effectLst/>
              <a:uLnTx/>
              <a:uFillTx/>
              <a:latin typeface="Archivo Narrow"/>
              <a:ea typeface="+mn-ea"/>
              <a:cs typeface="Segoe UI Light" panose="020B0502040204020203" pitchFamily="34" charset="0"/>
            </a:endParaRPr>
          </a:p>
        </p:txBody>
      </p:sp>
      <p:sp>
        <p:nvSpPr>
          <p:cNvPr id="18" name="Tijdelijke aanduiding voor tekst 17">
            <a:extLst>
              <a:ext uri="{FF2B5EF4-FFF2-40B4-BE49-F238E27FC236}">
                <a16:creationId xmlns:a16="http://schemas.microsoft.com/office/drawing/2014/main" id="{73F4BA52-AE93-1DC8-4AE1-FF3473363765}"/>
              </a:ext>
            </a:extLst>
          </p:cNvPr>
          <p:cNvSpPr>
            <a:spLocks noGrp="1"/>
          </p:cNvSpPr>
          <p:nvPr>
            <p:ph type="body" sz="quarter" idx="29"/>
          </p:nvPr>
        </p:nvSpPr>
        <p:spPr>
          <a:xfrm>
            <a:off x="4373208" y="2142910"/>
            <a:ext cx="5473483" cy="430887"/>
          </a:xfrm>
        </p:spPr>
        <p:txBody>
          <a:bodyPr/>
          <a:lstStyle/>
          <a:p>
            <a:r>
              <a:rPr lang="nl-NL" dirty="0"/>
              <a:t>Ben Stofbergen</a:t>
            </a:r>
          </a:p>
        </p:txBody>
      </p:sp>
      <p:sp>
        <p:nvSpPr>
          <p:cNvPr id="56" name="Tijdelijke aanduiding voor tekst 55">
            <a:extLst>
              <a:ext uri="{FF2B5EF4-FFF2-40B4-BE49-F238E27FC236}">
                <a16:creationId xmlns:a16="http://schemas.microsoft.com/office/drawing/2014/main" id="{9A607C25-8187-3E98-0545-9C78BD2BC7F7}"/>
              </a:ext>
            </a:extLst>
          </p:cNvPr>
          <p:cNvSpPr>
            <a:spLocks noGrp="1"/>
          </p:cNvSpPr>
          <p:nvPr>
            <p:ph type="body" sz="quarter" idx="34"/>
          </p:nvPr>
        </p:nvSpPr>
        <p:spPr>
          <a:xfrm>
            <a:off x="4788866" y="3282516"/>
            <a:ext cx="2278590" cy="492443"/>
          </a:xfrm>
        </p:spPr>
        <p:txBody>
          <a:bodyPr/>
          <a:lstStyle/>
          <a:p>
            <a:r>
              <a:rPr lang="nl-NL" dirty="0"/>
              <a:t>Ben.stofbergen@pvo-zeeland-brabant.nl</a:t>
            </a:r>
          </a:p>
        </p:txBody>
      </p:sp>
      <p:sp>
        <p:nvSpPr>
          <p:cNvPr id="88" name="Tijdelijke aanduiding voor tekst 87">
            <a:extLst>
              <a:ext uri="{FF2B5EF4-FFF2-40B4-BE49-F238E27FC236}">
                <a16:creationId xmlns:a16="http://schemas.microsoft.com/office/drawing/2014/main" id="{56C0BEFE-83AC-65BD-DC16-16B9741A3C54}"/>
              </a:ext>
            </a:extLst>
          </p:cNvPr>
          <p:cNvSpPr>
            <a:spLocks noGrp="1"/>
          </p:cNvSpPr>
          <p:nvPr>
            <p:ph type="body" sz="quarter" idx="36"/>
          </p:nvPr>
        </p:nvSpPr>
        <p:spPr>
          <a:xfrm>
            <a:off x="7461434" y="3252397"/>
            <a:ext cx="270829" cy="270826"/>
          </a:xfrm>
        </p:spPr>
        <p:txBody>
          <a:bodyPr/>
          <a:lstStyle/>
          <a:p>
            <a:r>
              <a:rPr lang="nl-NL" dirty="0"/>
              <a:t>E-mail adres</a:t>
            </a:r>
          </a:p>
        </p:txBody>
      </p:sp>
      <p:sp>
        <p:nvSpPr>
          <p:cNvPr id="89" name="Tijdelijke aanduiding voor tekst 88">
            <a:extLst>
              <a:ext uri="{FF2B5EF4-FFF2-40B4-BE49-F238E27FC236}">
                <a16:creationId xmlns:a16="http://schemas.microsoft.com/office/drawing/2014/main" id="{F716F45A-C610-3C80-6D94-2F5A8AFFF8A0}"/>
              </a:ext>
            </a:extLst>
          </p:cNvPr>
          <p:cNvSpPr>
            <a:spLocks noGrp="1"/>
          </p:cNvSpPr>
          <p:nvPr>
            <p:ph type="body" sz="quarter" idx="37"/>
          </p:nvPr>
        </p:nvSpPr>
        <p:spPr>
          <a:xfrm>
            <a:off x="7899008" y="3274831"/>
            <a:ext cx="1883708" cy="246221"/>
          </a:xfrm>
        </p:spPr>
        <p:txBody>
          <a:bodyPr/>
          <a:lstStyle/>
          <a:p>
            <a:r>
              <a:rPr lang="nl-NL" dirty="0"/>
              <a:t>06-11846906</a:t>
            </a:r>
          </a:p>
        </p:txBody>
      </p:sp>
      <p:sp>
        <p:nvSpPr>
          <p:cNvPr id="90" name="Tijdelijke aanduiding voor tekst 89">
            <a:extLst>
              <a:ext uri="{FF2B5EF4-FFF2-40B4-BE49-F238E27FC236}">
                <a16:creationId xmlns:a16="http://schemas.microsoft.com/office/drawing/2014/main" id="{34863A28-72F9-8F44-ED22-2F70F831915C}"/>
              </a:ext>
            </a:extLst>
          </p:cNvPr>
          <p:cNvSpPr>
            <a:spLocks noGrp="1"/>
          </p:cNvSpPr>
          <p:nvPr>
            <p:ph type="body" sz="quarter" idx="55"/>
          </p:nvPr>
        </p:nvSpPr>
        <p:spPr>
          <a:xfrm>
            <a:off x="4371802" y="2669220"/>
            <a:ext cx="5473482" cy="307777"/>
          </a:xfrm>
        </p:spPr>
        <p:txBody>
          <a:bodyPr/>
          <a:lstStyle/>
          <a:p>
            <a:r>
              <a:rPr lang="nl-NL" dirty="0"/>
              <a:t>Projectleider Cybercriminaliteit PVO</a:t>
            </a:r>
          </a:p>
        </p:txBody>
      </p:sp>
      <p:sp>
        <p:nvSpPr>
          <p:cNvPr id="91" name="Tijdelijke aanduiding voor tekst 90">
            <a:extLst>
              <a:ext uri="{FF2B5EF4-FFF2-40B4-BE49-F238E27FC236}">
                <a16:creationId xmlns:a16="http://schemas.microsoft.com/office/drawing/2014/main" id="{8866E316-BB48-CEDE-EDB0-BACC6E9DD3FC}"/>
              </a:ext>
            </a:extLst>
          </p:cNvPr>
          <p:cNvSpPr>
            <a:spLocks noGrp="1"/>
          </p:cNvSpPr>
          <p:nvPr>
            <p:ph type="body" sz="quarter" idx="66"/>
          </p:nvPr>
        </p:nvSpPr>
        <p:spPr>
          <a:xfrm>
            <a:off x="4371812" y="3274831"/>
            <a:ext cx="256459" cy="235087"/>
          </a:xfrm>
        </p:spPr>
        <p:txBody>
          <a:bodyPr/>
          <a:lstStyle/>
          <a:p>
            <a:r>
              <a:rPr lang="nl-NL" dirty="0"/>
              <a:t>Telefoon</a:t>
            </a:r>
          </a:p>
        </p:txBody>
      </p:sp>
      <p:sp>
        <p:nvSpPr>
          <p:cNvPr id="85" name="Titel 84">
            <a:extLst>
              <a:ext uri="{FF2B5EF4-FFF2-40B4-BE49-F238E27FC236}">
                <a16:creationId xmlns:a16="http://schemas.microsoft.com/office/drawing/2014/main" id="{220C8ADE-7343-F1F7-B982-7FA6B8A2D856}"/>
              </a:ext>
            </a:extLst>
          </p:cNvPr>
          <p:cNvSpPr>
            <a:spLocks noGrp="1"/>
          </p:cNvSpPr>
          <p:nvPr>
            <p:ph type="title"/>
          </p:nvPr>
        </p:nvSpPr>
        <p:spPr>
          <a:xfrm>
            <a:off x="720000" y="720000"/>
            <a:ext cx="8712235" cy="369025"/>
          </a:xfrm>
        </p:spPr>
        <p:txBody>
          <a:bodyPr/>
          <a:lstStyle/>
          <a:p>
            <a:r>
              <a:rPr lang="nl-NL" dirty="0"/>
              <a:t>Even voorstellen</a:t>
            </a:r>
          </a:p>
        </p:txBody>
      </p:sp>
      <p:pic>
        <p:nvPicPr>
          <p:cNvPr id="33" name="Tijdelijke aanduiding voor afbeelding 32">
            <a:extLst>
              <a:ext uri="{FF2B5EF4-FFF2-40B4-BE49-F238E27FC236}">
                <a16:creationId xmlns:a16="http://schemas.microsoft.com/office/drawing/2014/main" id="{414DA65A-7143-E12A-E881-5CCE81999E4B}"/>
              </a:ext>
            </a:extLst>
          </p:cNvPr>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l="233" r="233"/>
          <a:stretch>
            <a:fillRect/>
          </a:stretch>
        </p:blipFill>
        <p:spPr/>
      </p:pic>
      <p:pic>
        <p:nvPicPr>
          <p:cNvPr id="8" name="Tijdelijke aanduiding voor afbeelding 7">
            <a:extLst>
              <a:ext uri="{FF2B5EF4-FFF2-40B4-BE49-F238E27FC236}">
                <a16:creationId xmlns:a16="http://schemas.microsoft.com/office/drawing/2014/main" id="{D7203EAC-FDBF-5E65-AFE3-878F75BF6EF4}"/>
              </a:ext>
            </a:extLst>
          </p:cNvPr>
          <p:cNvPicPr>
            <a:picLocks noGrp="1" noChangeAspect="1"/>
          </p:cNvPicPr>
          <p:nvPr>
            <p:ph type="pic" sz="quarter" idx="20"/>
          </p:nvPr>
        </p:nvPicPr>
        <p:blipFill>
          <a:blip r:embed="rId3">
            <a:extLst>
              <a:ext uri="{28A0092B-C50C-407E-A947-70E740481C1C}">
                <a14:useLocalDpi xmlns:a14="http://schemas.microsoft.com/office/drawing/2010/main" val="0"/>
              </a:ext>
            </a:extLst>
          </a:blip>
          <a:srcRect l="265" r="265"/>
          <a:stretch>
            <a:fillRect/>
          </a:stretch>
        </p:blipFill>
        <p:spPr>
          <a:prstGeom prst="ellipse">
            <a:avLst/>
          </a:prstGeom>
          <a:solidFill>
            <a:srgbClr val="FFFFFF">
              <a:lumMod val="95000"/>
            </a:srgbClr>
          </a:solidFill>
          <a:ln w="88900">
            <a:solidFill>
              <a:srgbClr val="FFFFFF"/>
            </a:solidFill>
          </a:ln>
          <a:effectLst/>
        </p:spPr>
      </p:pic>
    </p:spTree>
    <p:extLst>
      <p:ext uri="{BB962C8B-B14F-4D97-AF65-F5344CB8AC3E}">
        <p14:creationId xmlns:p14="http://schemas.microsoft.com/office/powerpoint/2010/main" val="1294369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xmlns:a16="http://schemas.microsoft.com/office/drawing/2014/main">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6A6DEE9C-2AC3-ED51-A846-749F4F70D7A2}"/>
              </a:ext>
            </a:extLst>
          </p:cNvPr>
          <p:cNvSpPr>
            <a:spLocks noGrp="1"/>
          </p:cNvSpPr>
          <p:nvPr>
            <p:ph type="dt" sz="half" idx="18"/>
          </p:nvPr>
        </p:nvSpPr>
        <p:spPr>
          <a:xfrm>
            <a:off x="8181441" y="7056814"/>
            <a:ext cx="2913306"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6A1F6-167E-49AC-97AD-B5C7F0CE0CA7}" type="datetime4">
              <a:rPr kumimoji="0" lang="nl-NL" sz="800" b="0" i="0" u="none" strike="noStrike" kern="1200" cap="none" spc="0" normalizeH="0" baseline="0" noProof="0" smtClean="0">
                <a:ln>
                  <a:noFill/>
                </a:ln>
                <a:solidFill>
                  <a:srgbClr val="FFFFFF">
                    <a:lumMod val="50000"/>
                  </a:srgbClr>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 mei 2026</a:t>
            </a:fld>
            <a:endParaRPr kumimoji="0" lang="nl-NL" sz="800" b="0" i="0" u="none" strike="noStrike" kern="1200" cap="none" spc="0" normalizeH="0" baseline="0" noProof="0" dirty="0">
              <a:ln>
                <a:noFill/>
              </a:ln>
              <a:solidFill>
                <a:srgbClr val="FFFFFF">
                  <a:lumMod val="50000"/>
                </a:srgbClr>
              </a:solidFill>
              <a:effectLst/>
              <a:uLnTx/>
              <a:uFillTx/>
              <a:latin typeface="Archivo Narrow"/>
              <a:ea typeface="+mn-ea"/>
              <a:cs typeface="Segoe UI Light" panose="020B0502040204020203" pitchFamily="34" charset="0"/>
            </a:endParaRPr>
          </a:p>
        </p:txBody>
      </p:sp>
      <p:sp>
        <p:nvSpPr>
          <p:cNvPr id="11" name="Tekstvak 10">
            <a:extLst>
              <a:ext uri="{FF2B5EF4-FFF2-40B4-BE49-F238E27FC236}">
                <a16:creationId xmlns:a16="http://schemas.microsoft.com/office/drawing/2014/main" id="{8DBF8EFF-5BA1-3794-20A8-6D9A4ACED238}"/>
              </a:ext>
            </a:extLst>
          </p:cNvPr>
          <p:cNvSpPr txBox="1"/>
          <p:nvPr/>
        </p:nvSpPr>
        <p:spPr>
          <a:xfrm>
            <a:off x="6096000" y="4554946"/>
            <a:ext cx="4251960" cy="1583054"/>
          </a:xfrm>
          <a:prstGeom prst="rect">
            <a:avLst/>
          </a:prstGeom>
          <a:noFill/>
        </p:spPr>
        <p:txBody>
          <a:bodyPr wrap="square" lIns="0" tIns="0" rIns="0" bIns="0" rtlCol="0">
            <a:noAutofit/>
          </a:bodyPr>
          <a:lstStyle/>
          <a:p>
            <a:pPr marL="342900" indent="-342900">
              <a:lnSpc>
                <a:spcPct val="90000"/>
              </a:lnSpc>
              <a:spcBef>
                <a:spcPts val="600"/>
              </a:spcBef>
              <a:spcAft>
                <a:spcPts val="600"/>
              </a:spcAft>
              <a:buFont typeface="Arial" panose="020B0604020202020204" pitchFamily="34" charset="0"/>
              <a:buChar char="•"/>
            </a:pPr>
            <a:r>
              <a:rPr lang="nl-NL" sz="2000" dirty="0"/>
              <a:t>Lokale</a:t>
            </a:r>
            <a:r>
              <a:rPr lang="en-US" sz="2000" dirty="0"/>
              <a:t> </a:t>
            </a:r>
            <a:r>
              <a:rPr lang="en-US" sz="2000" dirty="0" err="1"/>
              <a:t>ondersteuning</a:t>
            </a:r>
            <a:endParaRPr lang="en-US" sz="2000" dirty="0"/>
          </a:p>
          <a:p>
            <a:pPr marL="342900" indent="-342900">
              <a:lnSpc>
                <a:spcPct val="90000"/>
              </a:lnSpc>
              <a:spcBef>
                <a:spcPts val="600"/>
              </a:spcBef>
              <a:spcAft>
                <a:spcPts val="600"/>
              </a:spcAft>
              <a:buFont typeface="Arial" panose="020B0604020202020204" pitchFamily="34" charset="0"/>
              <a:buChar char="•"/>
            </a:pPr>
            <a:r>
              <a:rPr lang="en-US" sz="2000" dirty="0" err="1"/>
              <a:t>Preventie</a:t>
            </a:r>
            <a:r>
              <a:rPr lang="en-US" sz="2000" dirty="0"/>
              <a:t> </a:t>
            </a:r>
          </a:p>
          <a:p>
            <a:pPr marL="342900" indent="-342900">
              <a:lnSpc>
                <a:spcPct val="90000"/>
              </a:lnSpc>
              <a:spcBef>
                <a:spcPts val="600"/>
              </a:spcBef>
              <a:spcAft>
                <a:spcPts val="600"/>
              </a:spcAft>
              <a:buFont typeface="Arial" panose="020B0604020202020204" pitchFamily="34" charset="0"/>
              <a:buChar char="•"/>
            </a:pPr>
            <a:r>
              <a:rPr lang="en-US" sz="2000" dirty="0" err="1"/>
              <a:t>Publiek</a:t>
            </a:r>
            <a:r>
              <a:rPr lang="en-US" sz="2000" dirty="0"/>
              <a:t> private </a:t>
            </a:r>
            <a:r>
              <a:rPr lang="en-US" sz="2000" dirty="0" err="1"/>
              <a:t>samenwerking</a:t>
            </a:r>
            <a:r>
              <a:rPr lang="en-US" sz="2000" dirty="0"/>
              <a:t> (PPS)</a:t>
            </a:r>
          </a:p>
          <a:p>
            <a:pPr marL="342900" indent="-342900">
              <a:lnSpc>
                <a:spcPct val="90000"/>
              </a:lnSpc>
              <a:spcBef>
                <a:spcPts val="600"/>
              </a:spcBef>
              <a:spcAft>
                <a:spcPts val="600"/>
              </a:spcAft>
              <a:buFont typeface="Arial" panose="020B0604020202020204" pitchFamily="34" charset="0"/>
              <a:buChar char="•"/>
            </a:pPr>
            <a:r>
              <a:rPr lang="en-US" sz="2000" dirty="0" err="1"/>
              <a:t>Gebiedsgerichte</a:t>
            </a:r>
            <a:r>
              <a:rPr lang="en-US" sz="2000" dirty="0"/>
              <a:t> </a:t>
            </a:r>
            <a:r>
              <a:rPr lang="en-US" sz="2000" dirty="0" err="1"/>
              <a:t>aanpak</a:t>
            </a:r>
            <a:endParaRPr lang="nl-NL" sz="2000" dirty="0" err="1"/>
          </a:p>
        </p:txBody>
      </p:sp>
      <p:pic>
        <p:nvPicPr>
          <p:cNvPr id="12" name="Afbeelding 11">
            <a:extLst>
              <a:ext uri="{FF2B5EF4-FFF2-40B4-BE49-F238E27FC236}">
                <a16:creationId xmlns:a16="http://schemas.microsoft.com/office/drawing/2014/main" id="{96F1F7E5-F831-AAFA-CAA6-435DBD9EB9C9}"/>
              </a:ext>
            </a:extLst>
          </p:cNvPr>
          <p:cNvPicPr>
            <a:picLocks noChangeAspect="1"/>
          </p:cNvPicPr>
          <p:nvPr/>
        </p:nvPicPr>
        <p:blipFill>
          <a:blip r:embed="rId3"/>
          <a:stretch>
            <a:fillRect/>
          </a:stretch>
        </p:blipFill>
        <p:spPr>
          <a:xfrm>
            <a:off x="509987" y="1038225"/>
            <a:ext cx="4722010" cy="5620948"/>
          </a:xfrm>
          <a:prstGeom prst="rect">
            <a:avLst/>
          </a:prstGeom>
        </p:spPr>
      </p:pic>
      <p:sp>
        <p:nvSpPr>
          <p:cNvPr id="13" name="Titel 1">
            <a:extLst>
              <a:ext uri="{FF2B5EF4-FFF2-40B4-BE49-F238E27FC236}">
                <a16:creationId xmlns:a16="http://schemas.microsoft.com/office/drawing/2014/main" id="{82C1E568-780D-957F-D3A2-6E84EE72F4D5}"/>
              </a:ext>
            </a:extLst>
          </p:cNvPr>
          <p:cNvSpPr>
            <a:spLocks noGrp="1"/>
          </p:cNvSpPr>
          <p:nvPr>
            <p:ph type="title"/>
          </p:nvPr>
        </p:nvSpPr>
        <p:spPr>
          <a:xfrm>
            <a:off x="720000" y="720000"/>
            <a:ext cx="8712235" cy="369025"/>
          </a:xfrm>
        </p:spPr>
        <p:txBody>
          <a:bodyPr/>
          <a:lstStyle/>
          <a:p>
            <a:r>
              <a:rPr lang="en-US" dirty="0"/>
              <a:t>D</a:t>
            </a:r>
            <a:r>
              <a:rPr lang="nl-NL" dirty="0"/>
              <a:t>e PVO regio’s</a:t>
            </a:r>
          </a:p>
        </p:txBody>
      </p:sp>
      <p:sp>
        <p:nvSpPr>
          <p:cNvPr id="14" name="Tijdelijke aanduiding voor datum 2">
            <a:extLst>
              <a:ext uri="{FF2B5EF4-FFF2-40B4-BE49-F238E27FC236}">
                <a16:creationId xmlns:a16="http://schemas.microsoft.com/office/drawing/2014/main" id="{971EC26A-77DD-CE6C-3100-9D8D7ECA9AC0}"/>
              </a:ext>
            </a:extLst>
          </p:cNvPr>
          <p:cNvSpPr txBox="1">
            <a:spLocks/>
          </p:cNvSpPr>
          <p:nvPr/>
        </p:nvSpPr>
        <p:spPr>
          <a:xfrm>
            <a:off x="8181441" y="7056814"/>
            <a:ext cx="2913306" cy="144759"/>
          </a:xfrm>
          <a:prstGeom prst="rect">
            <a:avLst/>
          </a:prstGeom>
        </p:spPr>
        <p:txBody>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329A645-59FA-46A3-9951-A336D48804EA}" type="datetime4">
              <a:rPr lang="nl-NL" smtClean="0"/>
              <a:pPr/>
              <a:t>6 mei 2026</a:t>
            </a:fld>
            <a:endParaRPr lang="nl-NL" dirty="0"/>
          </a:p>
        </p:txBody>
      </p:sp>
      <p:sp>
        <p:nvSpPr>
          <p:cNvPr id="17" name="Tekstvak 16">
            <a:extLst>
              <a:ext uri="{FF2B5EF4-FFF2-40B4-BE49-F238E27FC236}">
                <a16:creationId xmlns:a16="http://schemas.microsoft.com/office/drawing/2014/main" id="{F2988949-1FC7-19CB-2A7C-B8532883E146}"/>
              </a:ext>
            </a:extLst>
          </p:cNvPr>
          <p:cNvSpPr txBox="1"/>
          <p:nvPr/>
        </p:nvSpPr>
        <p:spPr>
          <a:xfrm>
            <a:off x="6096000" y="1500339"/>
            <a:ext cx="4251960" cy="1488853"/>
          </a:xfrm>
          <a:prstGeom prst="rect">
            <a:avLst/>
          </a:prstGeom>
          <a:noFill/>
        </p:spPr>
        <p:txBody>
          <a:bodyPr wrap="square" lIns="0" tIns="0" rIns="0" bIns="0" rtlCol="0">
            <a:noAutofit/>
          </a:bodyPr>
          <a:lstStyle/>
          <a:p>
            <a:pPr marL="342900" indent="-342900">
              <a:lnSpc>
                <a:spcPct val="90000"/>
              </a:lnSpc>
              <a:spcBef>
                <a:spcPts val="600"/>
              </a:spcBef>
              <a:spcAft>
                <a:spcPts val="600"/>
              </a:spcAft>
              <a:buFont typeface="Arial" panose="020B0604020202020204" pitchFamily="34" charset="0"/>
              <a:buChar char="•"/>
            </a:pPr>
            <a:r>
              <a:rPr lang="nl-NL" sz="2000" dirty="0"/>
              <a:t>Cybercriminaliteit</a:t>
            </a:r>
          </a:p>
          <a:p>
            <a:pPr marL="342900" indent="-342900">
              <a:lnSpc>
                <a:spcPct val="90000"/>
              </a:lnSpc>
              <a:spcBef>
                <a:spcPts val="600"/>
              </a:spcBef>
              <a:spcAft>
                <a:spcPts val="600"/>
              </a:spcAft>
              <a:buFont typeface="Arial" panose="020B0604020202020204" pitchFamily="34" charset="0"/>
              <a:buChar char="•"/>
            </a:pPr>
            <a:r>
              <a:rPr lang="en-US" sz="2000" dirty="0"/>
              <a:t>HIC / VVC</a:t>
            </a:r>
          </a:p>
          <a:p>
            <a:pPr marL="342900" indent="-342900">
              <a:lnSpc>
                <a:spcPct val="90000"/>
              </a:lnSpc>
              <a:spcBef>
                <a:spcPts val="600"/>
              </a:spcBef>
              <a:spcAft>
                <a:spcPts val="600"/>
              </a:spcAft>
              <a:buFont typeface="Arial" panose="020B0604020202020204" pitchFamily="34" charset="0"/>
              <a:buChar char="•"/>
            </a:pPr>
            <a:r>
              <a:rPr lang="nl-NL" sz="2000" dirty="0"/>
              <a:t>Georganiseerde</a:t>
            </a:r>
            <a:r>
              <a:rPr lang="en-US" sz="2000" dirty="0"/>
              <a:t> </a:t>
            </a:r>
            <a:r>
              <a:rPr lang="nl-NL" sz="2000" dirty="0"/>
              <a:t>ondermijnende</a:t>
            </a:r>
            <a:r>
              <a:rPr lang="en-US" sz="2000" dirty="0"/>
              <a:t> </a:t>
            </a:r>
            <a:r>
              <a:rPr lang="nl-NL" sz="2000" dirty="0"/>
              <a:t>criminaliteit</a:t>
            </a:r>
          </a:p>
        </p:txBody>
      </p:sp>
      <p:sp>
        <p:nvSpPr>
          <p:cNvPr id="18" name="Titel 1">
            <a:extLst>
              <a:ext uri="{FF2B5EF4-FFF2-40B4-BE49-F238E27FC236}">
                <a16:creationId xmlns:a16="http://schemas.microsoft.com/office/drawing/2014/main" id="{EC1FE674-226E-C258-74CA-7BAF8EEB75DE}"/>
              </a:ext>
            </a:extLst>
          </p:cNvPr>
          <p:cNvSpPr txBox="1">
            <a:spLocks/>
          </p:cNvSpPr>
          <p:nvPr/>
        </p:nvSpPr>
        <p:spPr>
          <a:xfrm>
            <a:off x="6096000" y="996530"/>
            <a:ext cx="3816196" cy="36902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b="1" kern="1200">
                <a:solidFill>
                  <a:schemeClr val="accent1"/>
                </a:solidFill>
                <a:latin typeface="+mj-lt"/>
                <a:ea typeface="+mj-ea"/>
                <a:cs typeface="+mj-cs"/>
              </a:defRPr>
            </a:lvl1pPr>
          </a:lstStyle>
          <a:p>
            <a:r>
              <a:rPr lang="nl-NL" sz="2400" dirty="0">
                <a:solidFill>
                  <a:srgbClr val="EF7D00"/>
                </a:solidFill>
              </a:rPr>
              <a:t>Criminaliteit</a:t>
            </a:r>
          </a:p>
        </p:txBody>
      </p:sp>
      <p:pic>
        <p:nvPicPr>
          <p:cNvPr id="19" name="Afbeelding 18">
            <a:extLst>
              <a:ext uri="{FF2B5EF4-FFF2-40B4-BE49-F238E27FC236}">
                <a16:creationId xmlns:a16="http://schemas.microsoft.com/office/drawing/2014/main" id="{9C951A0E-0474-BE95-A851-E4970ED172FD}"/>
              </a:ext>
            </a:extLst>
          </p:cNvPr>
          <p:cNvPicPr>
            <a:picLocks noChangeAspect="1"/>
          </p:cNvPicPr>
          <p:nvPr/>
        </p:nvPicPr>
        <p:blipFill>
          <a:blip r:embed="rId4"/>
          <a:stretch>
            <a:fillRect/>
          </a:stretch>
        </p:blipFill>
        <p:spPr>
          <a:xfrm>
            <a:off x="6096000" y="3009676"/>
            <a:ext cx="5593708" cy="1296187"/>
          </a:xfrm>
          <a:prstGeom prst="rect">
            <a:avLst/>
          </a:prstGeom>
        </p:spPr>
      </p:pic>
    </p:spTree>
    <p:extLst>
      <p:ext uri="{BB962C8B-B14F-4D97-AF65-F5344CB8AC3E}">
        <p14:creationId xmlns:p14="http://schemas.microsoft.com/office/powerpoint/2010/main" val="2983551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par>
                                <p:cTn id="8" presetID="10" presetClass="entr" presetSubtype="0" fill="hold" nodeType="withEffect">
                                  <p:stCondLst>
                                    <p:cond delay="75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750"/>
                                        <p:tgtEl>
                                          <p:spTgt spid="19"/>
                                        </p:tgtEl>
                                      </p:cBhvr>
                                    </p:animEffect>
                                  </p:childTnLst>
                                </p:cTn>
                              </p:par>
                              <p:par>
                                <p:cTn id="11" presetID="10" presetClass="entr" presetSubtype="0" fill="hold" grpId="0" nodeType="withEffect">
                                  <p:stCondLst>
                                    <p:cond delay="75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750"/>
                                        <p:tgtEl>
                                          <p:spTgt spid="18"/>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750"/>
                                        <p:tgtEl>
                                          <p:spTgt spid="17"/>
                                        </p:tgtEl>
                                      </p:cBhvr>
                                    </p:animEffect>
                                  </p:childTnLst>
                                </p:cTn>
                              </p:par>
                              <p:par>
                                <p:cTn id="17" presetID="10" presetClass="entr" presetSubtype="0" fill="hold" grpId="0" nodeType="withEffect">
                                  <p:stCondLst>
                                    <p:cond delay="75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7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 name="Tijdelijke aanduiding voor afbeelding 52">
            <a:extLst>
              <a:ext uri="{FF2B5EF4-FFF2-40B4-BE49-F238E27FC236}">
                <a16:creationId xmlns:a16="http://schemas.microsoft.com/office/drawing/2014/main" id="{290928F2-9A47-554D-A516-B6F045D266A5}"/>
              </a:ext>
            </a:extLst>
          </p:cNvPr>
          <p:cNvPicPr>
            <a:picLocks noGrp="1" noChangeAspect="1"/>
          </p:cNvPicPr>
          <p:nvPr>
            <p:ph type="pic" sz="quarter" idx="21"/>
          </p:nvPr>
        </p:nvPicPr>
        <p:blipFill>
          <a:blip r:embed="rId2" cstate="screen">
            <a:extLst>
              <a:ext uri="{28A0092B-C50C-407E-A947-70E740481C1C}">
                <a14:useLocalDpi xmlns:a14="http://schemas.microsoft.com/office/drawing/2010/main"/>
              </a:ext>
            </a:extLst>
          </a:blip>
          <a:srcRect t="41" b="41"/>
          <a:stretch/>
        </p:blipFill>
        <p:spPr>
          <a:xfrm>
            <a:off x="5383943" y="0"/>
            <a:ext cx="6808057" cy="6858000"/>
          </a:xfrm>
        </p:spPr>
      </p:pic>
      <p:sp>
        <p:nvSpPr>
          <p:cNvPr id="23" name="Tijdelijke aanduiding voor datum 22">
            <a:extLst>
              <a:ext uri="{FF2B5EF4-FFF2-40B4-BE49-F238E27FC236}">
                <a16:creationId xmlns:a16="http://schemas.microsoft.com/office/drawing/2014/main" id="{3E12D236-24B8-D1FC-2DD4-64849D67B15A}"/>
              </a:ext>
            </a:extLst>
          </p:cNvPr>
          <p:cNvSpPr>
            <a:spLocks noGrp="1"/>
          </p:cNvSpPr>
          <p:nvPr>
            <p:ph type="dt" sz="half" idx="40"/>
          </p:nvPr>
        </p:nvSpPr>
        <p:spPr>
          <a:xfrm>
            <a:off x="8181441" y="7056814"/>
            <a:ext cx="2913306"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7F797-CCCA-47E8-B6E5-0A3D6E0344DB}" type="datetime4">
              <a:rPr kumimoji="0" lang="nl-NL" sz="800" b="0" i="0" u="none" strike="noStrike" kern="1200" cap="none" spc="0" normalizeH="0" baseline="0" noProof="0" smtClean="0">
                <a:ln>
                  <a:noFill/>
                </a:ln>
                <a:solidFill>
                  <a:srgbClr val="FFFFFF">
                    <a:lumMod val="50000"/>
                  </a:srgbClr>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 mei 2026</a:t>
            </a:fld>
            <a:endParaRPr kumimoji="0" lang="nl-NL" sz="800" b="0" i="0" u="none" strike="noStrike" kern="1200" cap="none" spc="0" normalizeH="0" baseline="0" noProof="0" dirty="0">
              <a:ln>
                <a:noFill/>
              </a:ln>
              <a:solidFill>
                <a:srgbClr val="FFFFFF">
                  <a:lumMod val="50000"/>
                </a:srgbClr>
              </a:solidFill>
              <a:effectLst/>
              <a:uLnTx/>
              <a:uFillTx/>
              <a:latin typeface="Archivo Narrow"/>
              <a:ea typeface="+mn-ea"/>
              <a:cs typeface="Segoe UI Light" panose="020B0502040204020203" pitchFamily="34" charset="0"/>
            </a:endParaRPr>
          </a:p>
        </p:txBody>
      </p:sp>
      <p:sp>
        <p:nvSpPr>
          <p:cNvPr id="24" name="Tijdelijke aanduiding voor voettekst 23">
            <a:extLst>
              <a:ext uri="{FF2B5EF4-FFF2-40B4-BE49-F238E27FC236}">
                <a16:creationId xmlns:a16="http://schemas.microsoft.com/office/drawing/2014/main" id="{41C14049-9F00-7169-CB2B-CFDC4E0E4166}"/>
              </a:ext>
            </a:extLst>
          </p:cNvPr>
          <p:cNvSpPr>
            <a:spLocks noGrp="1"/>
          </p:cNvSpPr>
          <p:nvPr>
            <p:ph type="ftr" sz="quarter" idx="41"/>
          </p:nvPr>
        </p:nvSpPr>
        <p:spPr>
          <a:xfrm>
            <a:off x="5760180" y="6344719"/>
            <a:ext cx="5375834"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a:ln>
                  <a:noFill/>
                </a:ln>
                <a:solidFill>
                  <a:srgbClr val="FFFFFF"/>
                </a:solidFill>
                <a:effectLst/>
                <a:uLnTx/>
                <a:uFillTx/>
                <a:latin typeface="Archivo Narrow"/>
                <a:ea typeface="+mn-ea"/>
                <a:cs typeface="Segoe UI Light" panose="020B0502040204020203" pitchFamily="34" charset="0"/>
              </a:rPr>
              <a:t>Voettekst</a:t>
            </a:r>
            <a:endParaRPr kumimoji="0" lang="nl-NL" sz="900" b="0" i="0" u="none" strike="noStrike" kern="1200" cap="none" spc="0" normalizeH="0" baseline="0" noProof="0" dirty="0">
              <a:ln>
                <a:noFill/>
              </a:ln>
              <a:solidFill>
                <a:srgbClr val="FFFFFF"/>
              </a:solidFill>
              <a:effectLst/>
              <a:uLnTx/>
              <a:uFillTx/>
              <a:latin typeface="Archivo Narrow"/>
              <a:ea typeface="+mn-ea"/>
              <a:cs typeface="Segoe UI Light" panose="020B0502040204020203" pitchFamily="34" charset="0"/>
            </a:endParaRPr>
          </a:p>
        </p:txBody>
      </p:sp>
      <p:sp>
        <p:nvSpPr>
          <p:cNvPr id="25" name="Tijdelijke aanduiding voor dianummer 24">
            <a:extLst>
              <a:ext uri="{FF2B5EF4-FFF2-40B4-BE49-F238E27FC236}">
                <a16:creationId xmlns:a16="http://schemas.microsoft.com/office/drawing/2014/main" id="{0001CAEC-B281-FAF8-6FC7-0C3790A76E11}"/>
              </a:ext>
            </a:extLst>
          </p:cNvPr>
          <p:cNvSpPr>
            <a:spLocks noGrp="1"/>
          </p:cNvSpPr>
          <p:nvPr>
            <p:ph type="sldNum" sz="quarter" idx="42"/>
          </p:nvPr>
        </p:nvSpPr>
        <p:spPr>
          <a:xfrm>
            <a:off x="11156195" y="6344941"/>
            <a:ext cx="315080"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843DB9-9987-4157-AB9C-CEA8D7D910BB}" type="slidenum">
              <a:rPr kumimoji="0" lang="nl-NL" sz="1000" b="1" i="0" u="none" strike="noStrike" kern="1200" cap="none" spc="0" normalizeH="0" baseline="0" noProof="0" smtClean="0">
                <a:ln>
                  <a:noFill/>
                </a:ln>
                <a:solidFill>
                  <a:srgbClr val="FFFFFF"/>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nl-NL" sz="1000" b="1" i="0" u="none" strike="noStrike" kern="1200" cap="none" spc="0" normalizeH="0" baseline="0" noProof="0" dirty="0">
              <a:ln>
                <a:noFill/>
              </a:ln>
              <a:solidFill>
                <a:srgbClr val="FFFFFF"/>
              </a:solidFill>
              <a:effectLst/>
              <a:uLnTx/>
              <a:uFillTx/>
              <a:latin typeface="Archivo Narrow"/>
              <a:ea typeface="+mn-ea"/>
              <a:cs typeface="Segoe UI Light" panose="020B0502040204020203" pitchFamily="34" charset="0"/>
            </a:endParaRPr>
          </a:p>
        </p:txBody>
      </p:sp>
      <p:sp>
        <p:nvSpPr>
          <p:cNvPr id="58" name="Tijdelijke aanduiding voor verticale tekst 2">
            <a:extLst>
              <a:ext uri="{FF2B5EF4-FFF2-40B4-BE49-F238E27FC236}">
                <a16:creationId xmlns:a16="http://schemas.microsoft.com/office/drawing/2014/main" id="{45992A2A-96C2-4CEA-5D8F-5C09DF236D22}"/>
              </a:ext>
            </a:extLst>
          </p:cNvPr>
          <p:cNvSpPr txBox="1">
            <a:spLocks/>
          </p:cNvSpPr>
          <p:nvPr/>
        </p:nvSpPr>
        <p:spPr>
          <a:xfrm>
            <a:off x="720001" y="1593488"/>
            <a:ext cx="6719024" cy="4237200"/>
          </a:xfrm>
          <a:prstGeom prst="rect">
            <a:avLst/>
          </a:prstGeom>
        </p:spPr>
        <p:txBody>
          <a:bodyPr/>
          <a:lstStyle>
            <a:lvl1pPr marL="174625" indent="-174625" algn="l" defTabSz="914400" rtl="0" eaLnBrk="1" latinLnBrk="0" hangingPunct="1">
              <a:lnSpc>
                <a:spcPct val="100000"/>
              </a:lnSpc>
              <a:spcBef>
                <a:spcPts val="600"/>
              </a:spcBef>
              <a:spcAft>
                <a:spcPts val="600"/>
              </a:spcAft>
              <a:buClr>
                <a:schemeClr val="accent4"/>
              </a:buClr>
              <a:buFontTx/>
              <a:buBlip>
                <a:blip>
                  <a:extLst>
                    <a:ext uri="{96DAC541-7B7A-43D3-8B79-37D633B846F1}">
                      <asvg:svgBlip xmlns:asvg="http://schemas.microsoft.com/office/drawing/2016/SVG/main" r:embed="rId3"/>
                    </a:ext>
                  </a:extLst>
                </a:blip>
              </a:buBlip>
              <a:defRPr sz="1800" kern="1200">
                <a:solidFill>
                  <a:schemeClr val="tx1"/>
                </a:solidFill>
                <a:latin typeface="+mn-lt"/>
                <a:ea typeface="+mn-ea"/>
                <a:cs typeface="+mn-cs"/>
              </a:defRPr>
            </a:lvl1pPr>
            <a:lvl2pPr marL="355600" indent="-177800" algn="l" defTabSz="914400" rtl="0" eaLnBrk="1" latinLnBrk="0" hangingPunct="1">
              <a:lnSpc>
                <a:spcPct val="100000"/>
              </a:lnSpc>
              <a:spcBef>
                <a:spcPts val="600"/>
              </a:spcBef>
              <a:spcAft>
                <a:spcPts val="600"/>
              </a:spcAft>
              <a:buClr>
                <a:schemeClr val="accent4"/>
              </a:buClr>
              <a:buFontTx/>
              <a:buBlip>
                <a:blip>
                  <a:extLst>
                    <a:ext uri="{96DAC541-7B7A-43D3-8B79-37D633B846F1}">
                      <asvg:svgBlip xmlns:asvg="http://schemas.microsoft.com/office/drawing/2016/SVG/main" r:embed="rId3"/>
                    </a:ext>
                  </a:extLst>
                </a:blip>
              </a:buBlip>
              <a:tabLst/>
              <a:defRPr sz="1800" kern="1200">
                <a:solidFill>
                  <a:schemeClr val="tx1"/>
                </a:solidFill>
                <a:latin typeface="+mn-lt"/>
                <a:ea typeface="+mn-ea"/>
                <a:cs typeface="+mn-cs"/>
              </a:defRPr>
            </a:lvl2pPr>
            <a:lvl3pPr marL="531813" indent="-171450" algn="l" defTabSz="914400" rtl="0" eaLnBrk="1" latinLnBrk="0" hangingPunct="1">
              <a:lnSpc>
                <a:spcPct val="100000"/>
              </a:lnSpc>
              <a:spcBef>
                <a:spcPts val="600"/>
              </a:spcBef>
              <a:spcAft>
                <a:spcPts val="600"/>
              </a:spcAft>
              <a:buClr>
                <a:schemeClr val="accent4"/>
              </a:buClr>
              <a:buFontTx/>
              <a:buBlip>
                <a:blip>
                  <a:extLst>
                    <a:ext uri="{96DAC541-7B7A-43D3-8B79-37D633B846F1}">
                      <asvg:svgBlip xmlns:asvg="http://schemas.microsoft.com/office/drawing/2016/SVG/main" r:embed="rId3"/>
                    </a:ext>
                  </a:extLst>
                </a:blip>
              </a:buBlip>
              <a:defRPr sz="1600" kern="1200">
                <a:solidFill>
                  <a:schemeClr val="tx1"/>
                </a:solidFill>
                <a:latin typeface="+mn-lt"/>
                <a:ea typeface="+mn-ea"/>
                <a:cs typeface="+mn-cs"/>
              </a:defRPr>
            </a:lvl3pPr>
            <a:lvl4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400" b="1" kern="1200">
                <a:solidFill>
                  <a:schemeClr val="accent4"/>
                </a:solidFill>
                <a:latin typeface="+mn-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2000" b="0" kern="1200" cap="none" baseline="0">
                <a:solidFill>
                  <a:schemeClr val="accent1"/>
                </a:solidFill>
                <a:latin typeface="+mn-lt"/>
                <a:ea typeface="+mn-ea"/>
                <a:cs typeface="+mn-cs"/>
              </a:defRPr>
            </a:lvl6pPr>
            <a:lvl7pPr marL="268288" indent="-268288" algn="l" defTabSz="914400" rtl="0" eaLnBrk="1" latinLnBrk="0" hangingPunct="1">
              <a:lnSpc>
                <a:spcPct val="100000"/>
              </a:lnSpc>
              <a:spcBef>
                <a:spcPts val="600"/>
              </a:spcBef>
              <a:spcAft>
                <a:spcPts val="600"/>
              </a:spcAft>
              <a:buClr>
                <a:schemeClr val="accent4"/>
              </a:buClr>
              <a:buFont typeface="+mj-lt"/>
              <a:buAutoNum type="arabicPeriod"/>
              <a:tabLst/>
              <a:defRPr sz="1800" kern="1200">
                <a:solidFill>
                  <a:schemeClr val="tx1"/>
                </a:solidFill>
                <a:latin typeface="+mn-lt"/>
                <a:ea typeface="+mn-ea"/>
                <a:cs typeface="+mn-cs"/>
              </a:defRPr>
            </a:lvl7pPr>
            <a:lvl8pPr marL="536575" indent="-268288" algn="l" defTabSz="914400" rtl="0" eaLnBrk="1" latinLnBrk="0" hangingPunct="1">
              <a:lnSpc>
                <a:spcPct val="100000"/>
              </a:lnSpc>
              <a:spcBef>
                <a:spcPts val="600"/>
              </a:spcBef>
              <a:spcAft>
                <a:spcPts val="600"/>
              </a:spcAft>
              <a:buClr>
                <a:schemeClr val="accent4"/>
              </a:buClr>
              <a:buFont typeface="+mj-lt"/>
              <a:buAutoNum type="alphaLcPeriod"/>
              <a:defRPr sz="1800" kern="1200">
                <a:solidFill>
                  <a:schemeClr val="tx1"/>
                </a:solidFill>
                <a:latin typeface="+mn-lt"/>
                <a:ea typeface="+mn-ea"/>
                <a:cs typeface="+mn-cs"/>
              </a:defRPr>
            </a:lvl8pPr>
            <a:lvl9pPr marL="0" indent="0" algn="l" defTabSz="914400" rtl="0" eaLnBrk="1" latinLnBrk="0" hangingPunct="1">
              <a:lnSpc>
                <a:spcPct val="100000"/>
              </a:lnSpc>
              <a:spcBef>
                <a:spcPts val="600"/>
              </a:spcBef>
              <a:spcAft>
                <a:spcPts val="600"/>
              </a:spcAft>
              <a:buClr>
                <a:schemeClr val="accent1"/>
              </a:buClr>
              <a:buFont typeface="Arial" panose="020B0604020202020204" pitchFamily="34" charset="0"/>
              <a:buNone/>
              <a:defRPr sz="1200" i="1" kern="1200">
                <a:solidFill>
                  <a:schemeClr val="tx1"/>
                </a:solidFill>
                <a:latin typeface="+mn-lt"/>
                <a:ea typeface="+mn-ea"/>
                <a:cs typeface="+mn-cs"/>
              </a:defRPr>
            </a:lvl9pPr>
          </a:lstStyle>
          <a:p>
            <a:pPr marL="0" indent="0">
              <a:buNone/>
            </a:pPr>
            <a:r>
              <a:rPr lang="nl-NL" sz="2400" dirty="0">
                <a:solidFill>
                  <a:srgbClr val="008ACF"/>
                </a:solidFill>
              </a:rPr>
              <a:t>Dit leidt tot een onveilig ondernemers- en werkklimaat; inkomstenderving; imagoschade; economische schade; verslechterd vestigingsklimaat voor bedrijven.</a:t>
            </a:r>
          </a:p>
          <a:p>
            <a:pPr marL="0" indent="0">
              <a:buNone/>
            </a:pPr>
            <a:endParaRPr lang="en-US" sz="2400" b="1" dirty="0">
              <a:solidFill>
                <a:srgbClr val="008ACF"/>
              </a:solidFill>
            </a:endParaRPr>
          </a:p>
          <a:p>
            <a:r>
              <a:rPr lang="en-US" sz="2400" b="1" dirty="0">
                <a:solidFill>
                  <a:srgbClr val="008ACF"/>
                </a:solidFill>
              </a:rPr>
              <a:t>Offline: </a:t>
            </a:r>
            <a:r>
              <a:rPr lang="en-US" sz="2400" dirty="0" err="1"/>
              <a:t>Overvallen</a:t>
            </a:r>
            <a:r>
              <a:rPr lang="en-US" sz="2400" dirty="0"/>
              <a:t>, </a:t>
            </a:r>
            <a:r>
              <a:rPr lang="en-US" sz="2400" dirty="0" err="1"/>
              <a:t>inbraken</a:t>
            </a:r>
            <a:r>
              <a:rPr lang="en-US" sz="2400" dirty="0"/>
              <a:t>, </a:t>
            </a:r>
            <a:r>
              <a:rPr lang="en-US" sz="2400" dirty="0" err="1"/>
              <a:t>diefstal</a:t>
            </a:r>
            <a:r>
              <a:rPr lang="en-US" sz="2400" dirty="0"/>
              <a:t>, </a:t>
            </a:r>
            <a:r>
              <a:rPr lang="en-US" sz="2400" dirty="0" err="1"/>
              <a:t>geweld</a:t>
            </a:r>
            <a:r>
              <a:rPr lang="en-US" sz="2400" dirty="0"/>
              <a:t>, </a:t>
            </a:r>
            <a:r>
              <a:rPr lang="nl-NL" sz="2400" dirty="0"/>
              <a:t>intimidatie</a:t>
            </a:r>
            <a:r>
              <a:rPr lang="en-US" sz="2400" dirty="0"/>
              <a:t>, </a:t>
            </a:r>
            <a:r>
              <a:rPr lang="nl-NL" sz="2400" dirty="0"/>
              <a:t>bedreigingen</a:t>
            </a:r>
            <a:r>
              <a:rPr lang="en-US" sz="2400" dirty="0"/>
              <a:t>, </a:t>
            </a:r>
            <a:r>
              <a:rPr lang="nl-NL" sz="2400" dirty="0"/>
              <a:t>afpersing</a:t>
            </a:r>
            <a:r>
              <a:rPr lang="en-US" sz="2400" dirty="0"/>
              <a:t> </a:t>
            </a:r>
            <a:r>
              <a:rPr lang="en-US" sz="2400" dirty="0" err="1"/>
              <a:t>en</a:t>
            </a:r>
            <a:r>
              <a:rPr lang="en-US" sz="2400" dirty="0"/>
              <a:t> </a:t>
            </a:r>
            <a:r>
              <a:rPr lang="nl-NL" sz="2400" dirty="0"/>
              <a:t>criminele</a:t>
            </a:r>
            <a:r>
              <a:rPr lang="en-US" sz="2400" dirty="0"/>
              <a:t> </a:t>
            </a:r>
            <a:r>
              <a:rPr lang="nl-NL" sz="2400" dirty="0"/>
              <a:t>inmenging</a:t>
            </a:r>
            <a:r>
              <a:rPr lang="en-US" sz="2400" dirty="0"/>
              <a:t>.</a:t>
            </a:r>
          </a:p>
          <a:p>
            <a:r>
              <a:rPr lang="en-US" sz="2400" b="1" dirty="0">
                <a:solidFill>
                  <a:srgbClr val="EF7D00"/>
                </a:solidFill>
              </a:rPr>
              <a:t>Online: </a:t>
            </a:r>
            <a:r>
              <a:rPr lang="en-US" sz="2400" dirty="0"/>
              <a:t>Cybercrime </a:t>
            </a:r>
            <a:r>
              <a:rPr lang="nl-NL" sz="2400" dirty="0"/>
              <a:t>zoals</a:t>
            </a:r>
            <a:r>
              <a:rPr lang="en-US" sz="2400" dirty="0"/>
              <a:t> ransomware</a:t>
            </a:r>
            <a:br>
              <a:rPr lang="en-US" sz="2400" dirty="0"/>
            </a:br>
            <a:r>
              <a:rPr lang="en-US" sz="2400" dirty="0"/>
              <a:t>(</a:t>
            </a:r>
            <a:r>
              <a:rPr lang="en-US" sz="2400" dirty="0" err="1"/>
              <a:t>gijzelsoftware</a:t>
            </a:r>
            <a:r>
              <a:rPr lang="en-US" sz="2400" dirty="0"/>
              <a:t>), social engineering</a:t>
            </a:r>
            <a:br>
              <a:rPr lang="en-US" sz="2400" dirty="0"/>
            </a:br>
            <a:r>
              <a:rPr lang="en-US" sz="2400" dirty="0"/>
              <a:t>(C</a:t>
            </a:r>
            <a:r>
              <a:rPr lang="nl-NL" sz="2400" dirty="0"/>
              <a:t>EO-fraude</a:t>
            </a:r>
            <a:r>
              <a:rPr lang="en-US" sz="2400" dirty="0"/>
              <a:t>), MFA-fatigue, malware</a:t>
            </a:r>
            <a:br>
              <a:rPr lang="en-US" sz="2400" dirty="0"/>
            </a:br>
            <a:r>
              <a:rPr lang="en-US" sz="2400" dirty="0" err="1"/>
              <a:t>en</a:t>
            </a:r>
            <a:r>
              <a:rPr lang="en-US" sz="2400" dirty="0"/>
              <a:t> </a:t>
            </a:r>
            <a:r>
              <a:rPr lang="nl-NL" sz="2400" dirty="0"/>
              <a:t>virussen</a:t>
            </a:r>
            <a:r>
              <a:rPr lang="en-US" sz="2400" dirty="0"/>
              <a:t>, etc.</a:t>
            </a:r>
          </a:p>
          <a:p>
            <a:pPr lvl="3"/>
            <a:endParaRPr lang="en-US" sz="2400" dirty="0"/>
          </a:p>
          <a:p>
            <a:pPr lvl="3"/>
            <a:endParaRPr lang="en-US" sz="2400" dirty="0"/>
          </a:p>
        </p:txBody>
      </p:sp>
      <p:sp>
        <p:nvSpPr>
          <p:cNvPr id="59" name="Titel 3">
            <a:extLst>
              <a:ext uri="{FF2B5EF4-FFF2-40B4-BE49-F238E27FC236}">
                <a16:creationId xmlns:a16="http://schemas.microsoft.com/office/drawing/2014/main" id="{BE38A60C-58A1-A071-F7FE-8670B38C4B89}"/>
              </a:ext>
            </a:extLst>
          </p:cNvPr>
          <p:cNvSpPr>
            <a:spLocks noGrp="1"/>
          </p:cNvSpPr>
          <p:nvPr>
            <p:ph type="title"/>
          </p:nvPr>
        </p:nvSpPr>
        <p:spPr>
          <a:xfrm>
            <a:off x="720001" y="720000"/>
            <a:ext cx="7033120" cy="369025"/>
          </a:xfrm>
        </p:spPr>
        <p:txBody>
          <a:bodyPr/>
          <a:lstStyle/>
          <a:p>
            <a:r>
              <a:rPr lang="en-US" dirty="0" err="1"/>
              <a:t>Criminaliteit</a:t>
            </a:r>
            <a:r>
              <a:rPr lang="en-US" dirty="0"/>
              <a:t> is er (</a:t>
            </a:r>
            <a:r>
              <a:rPr lang="en-US" dirty="0" err="1"/>
              <a:t>helaas</a:t>
            </a:r>
            <a:r>
              <a:rPr lang="en-US" dirty="0"/>
              <a:t>) </a:t>
            </a:r>
            <a:r>
              <a:rPr lang="en-US" dirty="0" err="1"/>
              <a:t>overal</a:t>
            </a:r>
            <a:r>
              <a:rPr lang="en-US" dirty="0"/>
              <a:t>!</a:t>
            </a:r>
            <a:endParaRPr lang="nl-NL" dirty="0"/>
          </a:p>
        </p:txBody>
      </p:sp>
    </p:spTree>
    <p:extLst>
      <p:ext uri="{BB962C8B-B14F-4D97-AF65-F5344CB8AC3E}">
        <p14:creationId xmlns:p14="http://schemas.microsoft.com/office/powerpoint/2010/main" val="3577434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Tijdelijke aanduiding voor afbeelding 7">
            <a:extLst>
              <a:ext uri="{FF2B5EF4-FFF2-40B4-BE49-F238E27FC236}">
                <a16:creationId xmlns:a16="http://schemas.microsoft.com/office/drawing/2014/main" id="{F8E3EE04-2A4B-564D-2E20-E94EEF1EF8A9}"/>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203" r="2203"/>
          <a:stretch/>
        </p:blipFill>
        <p:spPr>
          <a:xfrm>
            <a:off x="0" y="-283369"/>
            <a:ext cx="12192000" cy="7141369"/>
          </a:xfrm>
        </p:spPr>
      </p:pic>
      <p:sp>
        <p:nvSpPr>
          <p:cNvPr id="35" name="Tijdelijke aanduiding voor tekst 34">
            <a:extLst>
              <a:ext uri="{FF2B5EF4-FFF2-40B4-BE49-F238E27FC236}">
                <a16:creationId xmlns:a16="http://schemas.microsoft.com/office/drawing/2014/main" id="{C0125237-2E80-4C1E-5F8F-A37AEE1C188E}"/>
              </a:ext>
            </a:extLst>
          </p:cNvPr>
          <p:cNvSpPr>
            <a:spLocks noGrp="1"/>
          </p:cNvSpPr>
          <p:nvPr>
            <p:ph type="body" sz="quarter" idx="17"/>
          </p:nvPr>
        </p:nvSpPr>
        <p:spPr>
          <a:xfrm flipH="1">
            <a:off x="0" y="0"/>
            <a:ext cx="12192000" cy="6858000"/>
          </a:xfrm>
        </p:spPr>
        <p:txBody>
          <a:bodyPr/>
          <a:lstStyle/>
          <a:p>
            <a:r>
              <a:rPr lang="nl-NL" dirty="0"/>
              <a:t> </a:t>
            </a:r>
          </a:p>
        </p:txBody>
      </p:sp>
      <p:sp>
        <p:nvSpPr>
          <p:cNvPr id="3" name="Tijdelijke aanduiding voor datum 2">
            <a:extLst>
              <a:ext uri="{FF2B5EF4-FFF2-40B4-BE49-F238E27FC236}">
                <a16:creationId xmlns:a16="http://schemas.microsoft.com/office/drawing/2014/main" id="{5E124BFC-9D2B-177D-D372-9231BEB4CAF9}"/>
              </a:ext>
            </a:extLst>
          </p:cNvPr>
          <p:cNvSpPr>
            <a:spLocks noGrp="1"/>
          </p:cNvSpPr>
          <p:nvPr>
            <p:ph type="dt" sz="half" idx="14"/>
          </p:nvPr>
        </p:nvSpPr>
        <p:spPr>
          <a:xfrm>
            <a:off x="8181441" y="7056814"/>
            <a:ext cx="2913306" cy="144759"/>
          </a:xfrm>
        </p:spPr>
        <p:txBody>
          <a:bodyPr/>
          <a:lstStyle/>
          <a:p>
            <a:pPr lvl="0"/>
            <a:fld id="{F05B7A31-158A-40C0-ABC3-2F6F3107F824}" type="datetime4">
              <a:rPr lang="nl-NL" noProof="0" smtClean="0"/>
              <a:pPr lvl="0"/>
              <a:t>6 mei 2026</a:t>
            </a:fld>
            <a:endParaRPr lang="nl-NL" noProof="0" dirty="0"/>
          </a:p>
        </p:txBody>
      </p:sp>
      <p:sp>
        <p:nvSpPr>
          <p:cNvPr id="4" name="Tijdelijke aanduiding voor voettekst 3">
            <a:extLst>
              <a:ext uri="{FF2B5EF4-FFF2-40B4-BE49-F238E27FC236}">
                <a16:creationId xmlns:a16="http://schemas.microsoft.com/office/drawing/2014/main" id="{824C2A30-A928-56C4-52B2-85787261A840}"/>
              </a:ext>
            </a:extLst>
          </p:cNvPr>
          <p:cNvSpPr>
            <a:spLocks noGrp="1"/>
          </p:cNvSpPr>
          <p:nvPr>
            <p:ph type="ftr" sz="quarter" idx="15"/>
          </p:nvPr>
        </p:nvSpPr>
        <p:spPr>
          <a:xfrm>
            <a:off x="6372002" y="7373567"/>
            <a:ext cx="5375834" cy="144759"/>
          </a:xfrm>
        </p:spPr>
        <p:txBody>
          <a:bodyPr/>
          <a:lstStyle/>
          <a:p>
            <a:pPr lvl="0"/>
            <a:r>
              <a:rPr lang="nl-NL" noProof="0"/>
              <a:t>Voettekst</a:t>
            </a:r>
            <a:endParaRPr lang="nl-NL" noProof="0" dirty="0"/>
          </a:p>
        </p:txBody>
      </p:sp>
      <p:sp>
        <p:nvSpPr>
          <p:cNvPr id="5" name="Tijdelijke aanduiding voor dianummer 4">
            <a:extLst>
              <a:ext uri="{FF2B5EF4-FFF2-40B4-BE49-F238E27FC236}">
                <a16:creationId xmlns:a16="http://schemas.microsoft.com/office/drawing/2014/main" id="{17418672-65F4-9067-DF9A-515AA191EAA8}"/>
              </a:ext>
            </a:extLst>
          </p:cNvPr>
          <p:cNvSpPr>
            <a:spLocks noGrp="1"/>
          </p:cNvSpPr>
          <p:nvPr>
            <p:ph type="sldNum" sz="quarter" idx="16"/>
          </p:nvPr>
        </p:nvSpPr>
        <p:spPr>
          <a:xfrm>
            <a:off x="11816369" y="7373567"/>
            <a:ext cx="315080" cy="144759"/>
          </a:xfrm>
        </p:spPr>
        <p:txBody>
          <a:bodyPr/>
          <a:lstStyle/>
          <a:p>
            <a:pPr lvl="0"/>
            <a:fld id="{9E843DB9-9987-4157-AB9C-CEA8D7D910BB}" type="slidenum">
              <a:rPr lang="nl-NL" noProof="0" smtClean="0"/>
              <a:pPr lvl="0"/>
              <a:t>5</a:t>
            </a:fld>
            <a:endParaRPr lang="nl-NL" noProof="0" dirty="0"/>
          </a:p>
        </p:txBody>
      </p:sp>
      <p:sp>
        <p:nvSpPr>
          <p:cNvPr id="30" name="Tijdelijke aanduiding voor tekst 29">
            <a:extLst>
              <a:ext uri="{FF2B5EF4-FFF2-40B4-BE49-F238E27FC236}">
                <a16:creationId xmlns:a16="http://schemas.microsoft.com/office/drawing/2014/main" id="{B8651DD3-D6C2-B839-F657-5C9A44101F89}"/>
              </a:ext>
            </a:extLst>
          </p:cNvPr>
          <p:cNvSpPr>
            <a:spLocks noGrp="1"/>
          </p:cNvSpPr>
          <p:nvPr>
            <p:ph type="body" sz="quarter" idx="21"/>
          </p:nvPr>
        </p:nvSpPr>
        <p:spPr>
          <a:xfrm>
            <a:off x="8466605" y="5167"/>
            <a:ext cx="3725395" cy="6852433"/>
          </a:xfrm>
        </p:spPr>
        <p:txBody>
          <a:bodyPr/>
          <a:lstStyle/>
          <a:p>
            <a:r>
              <a:rPr lang="nl-NL"/>
              <a:t> </a:t>
            </a:r>
          </a:p>
        </p:txBody>
      </p:sp>
      <p:sp>
        <p:nvSpPr>
          <p:cNvPr id="34" name="Tijdelijke aanduiding voor tekst 33">
            <a:extLst>
              <a:ext uri="{FF2B5EF4-FFF2-40B4-BE49-F238E27FC236}">
                <a16:creationId xmlns:a16="http://schemas.microsoft.com/office/drawing/2014/main" id="{4C97CAA6-833E-6A71-90D4-647B8E2E5BB4}"/>
              </a:ext>
            </a:extLst>
          </p:cNvPr>
          <p:cNvSpPr>
            <a:spLocks noGrp="1"/>
          </p:cNvSpPr>
          <p:nvPr>
            <p:ph type="body" sz="quarter" idx="27"/>
          </p:nvPr>
        </p:nvSpPr>
        <p:spPr>
          <a:xfrm>
            <a:off x="559078" y="1585082"/>
            <a:ext cx="322600" cy="295946"/>
          </a:xfrm>
        </p:spPr>
        <p:txBody>
          <a:bodyPr/>
          <a:lstStyle/>
          <a:p>
            <a:r>
              <a:rPr lang="nl-NL" dirty="0"/>
              <a:t> </a:t>
            </a:r>
          </a:p>
        </p:txBody>
      </p:sp>
      <p:sp>
        <p:nvSpPr>
          <p:cNvPr id="13" name="Tijdelijke aanduiding voor tekst 12">
            <a:extLst>
              <a:ext uri="{FF2B5EF4-FFF2-40B4-BE49-F238E27FC236}">
                <a16:creationId xmlns:a16="http://schemas.microsoft.com/office/drawing/2014/main" id="{12617099-DF19-88D9-4FF9-98C7917C02F4}"/>
              </a:ext>
            </a:extLst>
          </p:cNvPr>
          <p:cNvSpPr>
            <a:spLocks noGrp="1"/>
          </p:cNvSpPr>
          <p:nvPr>
            <p:ph type="body" sz="quarter" idx="29"/>
          </p:nvPr>
        </p:nvSpPr>
        <p:spPr>
          <a:xfrm>
            <a:off x="720000" y="1821742"/>
            <a:ext cx="6912000" cy="992193"/>
          </a:xfrm>
        </p:spPr>
        <p:txBody>
          <a:bodyPr/>
          <a:lstStyle/>
          <a:p>
            <a:r>
              <a:rPr lang="nl-NL" dirty="0"/>
              <a:t>Cybercriminaliteit</a:t>
            </a:r>
          </a:p>
        </p:txBody>
      </p:sp>
      <p:sp>
        <p:nvSpPr>
          <p:cNvPr id="31" name="Titel 30">
            <a:extLst>
              <a:ext uri="{FF2B5EF4-FFF2-40B4-BE49-F238E27FC236}">
                <a16:creationId xmlns:a16="http://schemas.microsoft.com/office/drawing/2014/main" id="{6CDB9F9A-C7B4-7A82-F277-AF02C637B56D}"/>
              </a:ext>
            </a:extLst>
          </p:cNvPr>
          <p:cNvSpPr>
            <a:spLocks noGrp="1"/>
          </p:cNvSpPr>
          <p:nvPr>
            <p:ph type="title"/>
          </p:nvPr>
        </p:nvSpPr>
        <p:spPr>
          <a:xfrm>
            <a:off x="0" y="-401319"/>
            <a:ext cx="985847" cy="221599"/>
          </a:xfrm>
        </p:spPr>
        <p:txBody>
          <a:bodyPr/>
          <a:lstStyle/>
          <a:p>
            <a:r>
              <a:rPr lang="nl-NL" dirty="0"/>
              <a:t>Hoofdstuk</a:t>
            </a:r>
          </a:p>
        </p:txBody>
      </p:sp>
      <p:sp>
        <p:nvSpPr>
          <p:cNvPr id="44" name="Ondertitel 43">
            <a:extLst>
              <a:ext uri="{FF2B5EF4-FFF2-40B4-BE49-F238E27FC236}">
                <a16:creationId xmlns:a16="http://schemas.microsoft.com/office/drawing/2014/main" id="{6A4E6A76-685D-A939-E500-FE1713A3EEDA}"/>
              </a:ext>
            </a:extLst>
          </p:cNvPr>
          <p:cNvSpPr>
            <a:spLocks noGrp="1"/>
          </p:cNvSpPr>
          <p:nvPr>
            <p:ph type="subTitle" idx="1"/>
          </p:nvPr>
        </p:nvSpPr>
        <p:spPr>
          <a:xfrm>
            <a:off x="719138" y="2854042"/>
            <a:ext cx="6912000" cy="475459"/>
          </a:xfrm>
        </p:spPr>
        <p:txBody>
          <a:bodyPr/>
          <a:lstStyle/>
          <a:p>
            <a:r>
              <a:rPr lang="nl-NL" dirty="0"/>
              <a:t>Waar hebben we het dan over?</a:t>
            </a:r>
          </a:p>
        </p:txBody>
      </p:sp>
      <p:sp>
        <p:nvSpPr>
          <p:cNvPr id="17" name="Tijdelijke aanduiding voor tekst 16">
            <a:extLst>
              <a:ext uri="{FF2B5EF4-FFF2-40B4-BE49-F238E27FC236}">
                <a16:creationId xmlns:a16="http://schemas.microsoft.com/office/drawing/2014/main" id="{5A8C13B0-F8A7-E03B-D43E-1095A11C0807}"/>
              </a:ext>
            </a:extLst>
          </p:cNvPr>
          <p:cNvSpPr>
            <a:spLocks noGrp="1"/>
          </p:cNvSpPr>
          <p:nvPr>
            <p:ph type="body" sz="quarter" idx="30"/>
          </p:nvPr>
        </p:nvSpPr>
        <p:spPr>
          <a:xfrm>
            <a:off x="9556592" y="5835048"/>
            <a:ext cx="2030413" cy="510875"/>
          </a:xfrm>
        </p:spPr>
        <p:txBody>
          <a:bodyPr/>
          <a:lstStyle/>
          <a:p>
            <a:r>
              <a:rPr lang="nl-NL" dirty="0"/>
              <a:t> </a:t>
            </a:r>
          </a:p>
        </p:txBody>
      </p:sp>
    </p:spTree>
    <p:extLst>
      <p:ext uri="{BB962C8B-B14F-4D97-AF65-F5344CB8AC3E}">
        <p14:creationId xmlns:p14="http://schemas.microsoft.com/office/powerpoint/2010/main" val="1176391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a14="http://schemas.microsoft.com/office/drawing/2010/main"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5EF39-837F-FA8B-0EB2-AF2A3AC5F3E8}"/>
            </a:ext>
          </a:extLst>
        </p:cNvPr>
        <p:cNvGrpSpPr/>
        <p:nvPr/>
      </p:nvGrpSpPr>
      <p:grpSpPr>
        <a:xfrm>
          <a:off x="0" y="0"/>
          <a:ext cx="0" cy="0"/>
          <a:chOff x="0" y="0"/>
          <a:chExt cx="0" cy="0"/>
        </a:xfrm>
      </p:grpSpPr>
      <p:sp>
        <p:nvSpPr>
          <p:cNvPr id="26" name="Tijdelijke aanduiding voor tekst 25">
            <a:extLst>
              <a:ext uri="{FF2B5EF4-FFF2-40B4-BE49-F238E27FC236}">
                <a16:creationId xmlns:a16="http://schemas.microsoft.com/office/drawing/2014/main" id="{B99C6DB3-ACCA-2EEB-8EAB-6BB06F3330F4}"/>
              </a:ext>
            </a:extLst>
          </p:cNvPr>
          <p:cNvSpPr>
            <a:spLocks noGrp="1"/>
          </p:cNvSpPr>
          <p:nvPr>
            <p:ph type="body" sz="quarter" idx="27"/>
          </p:nvPr>
        </p:nvSpPr>
        <p:spPr>
          <a:xfrm>
            <a:off x="559078" y="316708"/>
            <a:ext cx="322600" cy="295946"/>
          </a:xfrm>
        </p:spPr>
        <p:txBody>
          <a:bodyPr/>
          <a:lstStyle/>
          <a:p>
            <a:r>
              <a:rPr lang="nl-NL" dirty="0"/>
              <a:t> </a:t>
            </a:r>
          </a:p>
        </p:txBody>
      </p:sp>
      <p:sp>
        <p:nvSpPr>
          <p:cNvPr id="66" name="Tijdelijke aanduiding voor tekst 65">
            <a:extLst>
              <a:ext uri="{FF2B5EF4-FFF2-40B4-BE49-F238E27FC236}">
                <a16:creationId xmlns:a16="http://schemas.microsoft.com/office/drawing/2014/main" id="{A07B55D4-6667-F7E9-CC1A-F7399E2868BB}"/>
              </a:ext>
            </a:extLst>
          </p:cNvPr>
          <p:cNvSpPr>
            <a:spLocks noGrp="1"/>
          </p:cNvSpPr>
          <p:nvPr>
            <p:ph type="body" sz="quarter" idx="28"/>
          </p:nvPr>
        </p:nvSpPr>
        <p:spPr>
          <a:xfrm>
            <a:off x="9601200" y="285750"/>
            <a:ext cx="1962150" cy="434975"/>
          </a:xfrm>
        </p:spPr>
        <p:txBody>
          <a:bodyPr/>
          <a:lstStyle/>
          <a:p>
            <a:r>
              <a:rPr lang="nl-NL" dirty="0"/>
              <a:t> </a:t>
            </a:r>
          </a:p>
        </p:txBody>
      </p:sp>
      <p:grpSp>
        <p:nvGrpSpPr>
          <p:cNvPr id="14" name="INSTRUCTIE">
            <a:extLst>
              <a:ext uri="{FF2B5EF4-FFF2-40B4-BE49-F238E27FC236}">
                <a16:creationId xmlns:a16="http://schemas.microsoft.com/office/drawing/2014/main" id="{30741FF7-B221-8E91-B670-553578835D19}"/>
              </a:ext>
            </a:extLst>
          </p:cNvPr>
          <p:cNvGrpSpPr>
            <a:grpSpLocks noGrp="1" noUngrp="1" noRot="1" noMove="1" noResize="1"/>
          </p:cNvGrpSpPr>
          <p:nvPr/>
        </p:nvGrpSpPr>
        <p:grpSpPr>
          <a:xfrm>
            <a:off x="-3786164" y="0"/>
            <a:ext cx="3693113" cy="6209710"/>
            <a:chOff x="-3786164" y="0"/>
            <a:chExt cx="3693113" cy="6209710"/>
          </a:xfrm>
        </p:grpSpPr>
        <p:sp>
          <p:nvSpPr>
            <p:cNvPr id="15" name="Rechthoek 14">
              <a:extLst>
                <a:ext uri="{FF2B5EF4-FFF2-40B4-BE49-F238E27FC236}">
                  <a16:creationId xmlns:a16="http://schemas.microsoft.com/office/drawing/2014/main" id="{5CC7A426-F548-4407-233D-F067CD81BD63}"/>
                </a:ext>
              </a:extLst>
            </p:cNvPr>
            <p:cNvSpPr>
              <a:spLocks noGrp="1" noRot="1" noMove="1" noResize="1" noEditPoints="1" noAdjustHandles="1" noChangeArrowheads="1" noChangeShapeType="1"/>
            </p:cNvSpPr>
            <p:nvPr userDrawn="1"/>
          </p:nvSpPr>
          <p:spPr>
            <a:xfrm>
              <a:off x="-3786164" y="0"/>
              <a:ext cx="3593091" cy="557212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ICOON invoegen/opmaken</a:t>
              </a:r>
            </a:p>
          </p:txBody>
        </p:sp>
        <p:sp>
          <p:nvSpPr>
            <p:cNvPr id="16" name="Rechthoek 15">
              <a:extLst>
                <a:ext uri="{FF2B5EF4-FFF2-40B4-BE49-F238E27FC236}">
                  <a16:creationId xmlns:a16="http://schemas.microsoft.com/office/drawing/2014/main" id="{A551CC77-C3E0-B244-6688-D934A3B1813C}"/>
                </a:ext>
              </a:extLst>
            </p:cNvPr>
            <p:cNvSpPr>
              <a:spLocks noGrp="1" noRot="1" noMove="1" noResize="1" noEditPoints="1" noAdjustHandles="1" noChangeArrowheads="1" noChangeShapeType="1"/>
            </p:cNvSpPr>
            <p:nvPr userDrawn="1"/>
          </p:nvSpPr>
          <p:spPr>
            <a:xfrm>
              <a:off x="-3786164" y="5381710"/>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sp>
          <p:nvSpPr>
            <p:cNvPr id="17" name="Ovaal 16">
              <a:extLst>
                <a:ext uri="{FF2B5EF4-FFF2-40B4-BE49-F238E27FC236}">
                  <a16:creationId xmlns:a16="http://schemas.microsoft.com/office/drawing/2014/main" id="{6EB10F1F-239A-0C9B-68E4-E6D6B1B44787}"/>
                </a:ext>
              </a:extLst>
            </p:cNvPr>
            <p:cNvSpPr>
              <a:spLocks noGrp="1" noRot="1" noMove="1" noResize="1" noEditPoints="1" noAdjustHandles="1" noChangeArrowheads="1" noChangeShapeType="1"/>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a:t>
              </a:r>
            </a:p>
          </p:txBody>
        </p:sp>
        <p:sp>
          <p:nvSpPr>
            <p:cNvPr id="18" name="Rechthoek 17">
              <a:extLst>
                <a:ext uri="{FF2B5EF4-FFF2-40B4-BE49-F238E27FC236}">
                  <a16:creationId xmlns:a16="http://schemas.microsoft.com/office/drawing/2014/main" id="{8B858428-8E4F-AF41-AE05-9351757B516F}"/>
                </a:ext>
              </a:extLst>
            </p:cNvPr>
            <p:cNvSpPr>
              <a:spLocks noGrp="1" noRot="1" noMove="1" noResize="1" noEditPoints="1" noAdjustHandles="1" noChangeArrowheads="1" noChangeShapeType="1"/>
            </p:cNvSpPr>
            <p:nvPr userDrawn="1"/>
          </p:nvSpPr>
          <p:spPr>
            <a:xfrm>
              <a:off x="-3319416" y="465323"/>
              <a:ext cx="2944087" cy="661851"/>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Wanneer nodig, verwijder het bestaande</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icoon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en klik op</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‘Iconen’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9" name="Ovaal 18">
              <a:extLst>
                <a:ext uri="{FF2B5EF4-FFF2-40B4-BE49-F238E27FC236}">
                  <a16:creationId xmlns:a16="http://schemas.microsoft.com/office/drawing/2014/main" id="{A191F73C-F883-8249-A98C-EB708FB3CB68}"/>
                </a:ext>
              </a:extLst>
            </p:cNvPr>
            <p:cNvSpPr>
              <a:spLocks noGrp="1" noRot="1" noMove="1" noResize="1" noEditPoints="1" noAdjustHandles="1" noChangeArrowheads="1" noChangeShapeType="1"/>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a:t>
              </a:r>
            </a:p>
          </p:txBody>
        </p:sp>
        <p:sp>
          <p:nvSpPr>
            <p:cNvPr id="20" name="Rechthoek 19">
              <a:extLst>
                <a:ext uri="{FF2B5EF4-FFF2-40B4-BE49-F238E27FC236}">
                  <a16:creationId xmlns:a16="http://schemas.microsoft.com/office/drawing/2014/main" id="{A361DFEC-4AD5-FC00-9D2A-B977B41F1032}"/>
                </a:ext>
              </a:extLst>
            </p:cNvPr>
            <p:cNvSpPr>
              <a:spLocks noGrp="1" noRot="1" noMove="1" noResize="1" noEditPoints="1" noAdjustHandles="1" noChangeArrowheads="1" noChangeShapeType="1"/>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de gewenste categorie en het icoon</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21" name="Rechthoek 20">
              <a:extLst>
                <a:ext uri="{FF2B5EF4-FFF2-40B4-BE49-F238E27FC236}">
                  <a16:creationId xmlns:a16="http://schemas.microsoft.com/office/drawing/2014/main" id="{2C70A8A5-0F90-98F2-FD08-743053B3BCD7}"/>
                </a:ext>
              </a:extLst>
            </p:cNvPr>
            <p:cNvSpPr>
              <a:spLocks noGrp="1" noRot="1" noMove="1" noResize="1" noEditPoints="1" noAdjustHandles="1" noChangeArrowheads="1" noChangeShapeType="1"/>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sp>
          <p:nvSpPr>
            <p:cNvPr id="22" name="Ovaal 21">
              <a:extLst>
                <a:ext uri="{FF2B5EF4-FFF2-40B4-BE49-F238E27FC236}">
                  <a16:creationId xmlns:a16="http://schemas.microsoft.com/office/drawing/2014/main" id="{2E3E7871-3E17-1B8D-A46D-18E750E0499F}"/>
                </a:ext>
              </a:extLst>
            </p:cNvPr>
            <p:cNvSpPr>
              <a:spLocks noGrp="1" noRot="1" noMove="1" noResize="1" noEditPoints="1" noAdjustHandles="1" noChangeArrowheads="1" noChangeShapeType="1"/>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a:t>
              </a:r>
            </a:p>
          </p:txBody>
        </p:sp>
        <p:sp>
          <p:nvSpPr>
            <p:cNvPr id="23" name="Rechthoek 22">
              <a:extLst>
                <a:ext uri="{FF2B5EF4-FFF2-40B4-BE49-F238E27FC236}">
                  <a16:creationId xmlns:a16="http://schemas.microsoft.com/office/drawing/2014/main" id="{7E9E96DF-8329-0661-8283-96A2CCE2F82F}"/>
                </a:ext>
              </a:extLst>
            </p:cNvPr>
            <p:cNvSpPr>
              <a:spLocks noGrp="1" noRot="1" noMove="1" noResize="1" noEditPoints="1" noAdjustHandles="1" noChangeArrowheads="1" noChangeShapeType="1"/>
            </p:cNvSpPr>
            <p:nvPr userDrawn="1"/>
          </p:nvSpPr>
          <p:spPr>
            <a:xfrm>
              <a:off x="-3319415" y="2634835"/>
              <a:ext cx="2944682" cy="637754"/>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Sleep het icoon op de gewenste positie op de slide. Om het icoon een andere kleur te geven,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‘Hulpmiddelen voor tekenen’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‘Opmaak’ </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‘Vormopvulling’</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grpSp>
          <p:nvGrpSpPr>
            <p:cNvPr id="24" name="ICOON_info">
              <a:extLst>
                <a:ext uri="{FF2B5EF4-FFF2-40B4-BE49-F238E27FC236}">
                  <a16:creationId xmlns:a16="http://schemas.microsoft.com/office/drawing/2014/main" id="{A08D791F-4F60-D100-51F3-8730A41ECFB3}"/>
                </a:ext>
              </a:extLst>
            </p:cNvPr>
            <p:cNvGrpSpPr>
              <a:grpSpLocks noGrp="1" noUngrp="1" noRot="1" noMove="1" noResize="1"/>
            </p:cNvGrpSpPr>
            <p:nvPr userDrawn="1"/>
          </p:nvGrpSpPr>
          <p:grpSpPr>
            <a:xfrm>
              <a:off x="-376736" y="5210661"/>
              <a:ext cx="283685" cy="283685"/>
              <a:chOff x="-510741" y="5913713"/>
              <a:chExt cx="267555" cy="267555"/>
            </a:xfrm>
          </p:grpSpPr>
          <p:sp>
            <p:nvSpPr>
              <p:cNvPr id="104" name="Ovaal 103">
                <a:extLst>
                  <a:ext uri="{FF2B5EF4-FFF2-40B4-BE49-F238E27FC236}">
                    <a16:creationId xmlns:a16="http://schemas.microsoft.com/office/drawing/2014/main" id="{F8F7607C-573C-5369-6007-BA7C0FA8F50B}"/>
                  </a:ext>
                </a:extLst>
              </p:cNvPr>
              <p:cNvSpPr>
                <a:spLocks noGrp="1" noRot="1" noMove="1" noResize="1" noEditPoints="1" noAdjustHandles="1" noChangeArrowheads="1" noChangeShapeType="1"/>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 name="Graphic 163" descr="Informatie">
                <a:extLst>
                  <a:ext uri="{FF2B5EF4-FFF2-40B4-BE49-F238E27FC236}">
                    <a16:creationId xmlns:a16="http://schemas.microsoft.com/office/drawing/2014/main" id="{1C83A9D7-D635-EAEC-755F-C6AD88C35106}"/>
                  </a:ext>
                </a:extLst>
              </p:cNvPr>
              <p:cNvSpPr>
                <a:spLocks noGrp="1" noRot="1" noMove="1" noResize="1" noEditPoints="1" noAdjustHandles="1" noChangeArrowheads="1" noChangeShapeType="1"/>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25" name="Groep 24">
              <a:extLst>
                <a:ext uri="{FF2B5EF4-FFF2-40B4-BE49-F238E27FC236}">
                  <a16:creationId xmlns:a16="http://schemas.microsoft.com/office/drawing/2014/main" id="{BD3948CB-2867-2286-0E31-B0EAC096ED37}"/>
                </a:ext>
              </a:extLst>
            </p:cNvPr>
            <p:cNvGrpSpPr>
              <a:grpSpLocks noGrp="1" noUngrp="1" noRot="1" noMove="1" noResize="1"/>
            </p:cNvGrpSpPr>
            <p:nvPr userDrawn="1"/>
          </p:nvGrpSpPr>
          <p:grpSpPr>
            <a:xfrm>
              <a:off x="-938434" y="5519087"/>
              <a:ext cx="627798" cy="576693"/>
              <a:chOff x="-938434" y="4570310"/>
              <a:chExt cx="627798" cy="576693"/>
            </a:xfrm>
          </p:grpSpPr>
          <p:grpSp>
            <p:nvGrpSpPr>
              <p:cNvPr id="99" name="Inspireren">
                <a:extLst>
                  <a:ext uri="{FF2B5EF4-FFF2-40B4-BE49-F238E27FC236}">
                    <a16:creationId xmlns:a16="http://schemas.microsoft.com/office/drawing/2014/main" id="{5FFB321C-B416-BF9D-B54E-797BC1F104B4}"/>
                  </a:ext>
                </a:extLst>
              </p:cNvPr>
              <p:cNvGrpSpPr>
                <a:grpSpLocks noGrp="1" noUngrp="1" noRot="1" noChangeAspect="1" noMove="1" noResize="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01" name="Freeform 12">
                  <a:extLst>
                    <a:ext uri="{FF2B5EF4-FFF2-40B4-BE49-F238E27FC236}">
                      <a16:creationId xmlns:a16="http://schemas.microsoft.com/office/drawing/2014/main" id="{00704A07-7D0B-FECB-57CD-55B5C19001D9}"/>
                    </a:ext>
                  </a:extLst>
                </p:cNvPr>
                <p:cNvSpPr>
                  <a:spLocks noGrp="1" noRot="1" noMove="1" noResize="1" noEditPoints="1" noAdjustHandles="1" noChangeArrowheads="1" noChangeShapeType="1"/>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2" name="Freeform 13">
                  <a:extLst>
                    <a:ext uri="{FF2B5EF4-FFF2-40B4-BE49-F238E27FC236}">
                      <a16:creationId xmlns:a16="http://schemas.microsoft.com/office/drawing/2014/main" id="{47AD336A-BCE6-27F6-3E94-AB57F418EDBE}"/>
                    </a:ext>
                  </a:extLst>
                </p:cNvPr>
                <p:cNvSpPr>
                  <a:spLocks noGrp="1" noRot="1" noMove="1" noResize="1" noEditPoints="1" noAdjustHandles="1" noChangeArrowheads="1" noChangeShapeType="1"/>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3" name="Freeform 14">
                  <a:extLst>
                    <a:ext uri="{FF2B5EF4-FFF2-40B4-BE49-F238E27FC236}">
                      <a16:creationId xmlns:a16="http://schemas.microsoft.com/office/drawing/2014/main" id="{B158BD06-35C8-C349-F666-53FE9D3A105A}"/>
                    </a:ext>
                  </a:extLst>
                </p:cNvPr>
                <p:cNvSpPr>
                  <a:spLocks noGrp="1" noRot="1" noMove="1" noResize="1" noEditPoints="1" noAdjustHandles="1" noChangeArrowheads="1" noChangeShapeType="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grpSp>
          <p:sp>
            <p:nvSpPr>
              <p:cNvPr id="100" name="Tekstvak 99">
                <a:extLst>
                  <a:ext uri="{FF2B5EF4-FFF2-40B4-BE49-F238E27FC236}">
                    <a16:creationId xmlns:a16="http://schemas.microsoft.com/office/drawing/2014/main" id="{B5B75E42-1165-0649-6ED0-EA5FED218D5D}"/>
                  </a:ext>
                </a:extLst>
              </p:cNvPr>
              <p:cNvSpPr txBox="1">
                <a:spLocks noGrp="1" noRot="1" noMove="1" noResize="1" noEditPoints="1" noAdjustHandles="1" noChangeArrowheads="1" noChangeShapeType="1"/>
              </p:cNvSpPr>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nvGrpSpPr>
            <p:cNvPr id="28" name="Groep 27">
              <a:extLst>
                <a:ext uri="{FF2B5EF4-FFF2-40B4-BE49-F238E27FC236}">
                  <a16:creationId xmlns:a16="http://schemas.microsoft.com/office/drawing/2014/main" id="{8794AEF5-C660-F623-C980-F795BC00FCDF}"/>
                </a:ext>
              </a:extLst>
            </p:cNvPr>
            <p:cNvGrpSpPr>
              <a:grpSpLocks noGrp="1" noUngrp="1" noRot="1" noMove="1" noResize="1"/>
            </p:cNvGrpSpPr>
            <p:nvPr userDrawn="1"/>
          </p:nvGrpSpPr>
          <p:grpSpPr>
            <a:xfrm>
              <a:off x="-3398401" y="1222628"/>
              <a:ext cx="491631" cy="410839"/>
              <a:chOff x="-3241990" y="1222628"/>
              <a:chExt cx="491631" cy="410839"/>
            </a:xfrm>
          </p:grpSpPr>
          <p:sp>
            <p:nvSpPr>
              <p:cNvPr id="69" name="Tekstvak 68">
                <a:extLst>
                  <a:ext uri="{FF2B5EF4-FFF2-40B4-BE49-F238E27FC236}">
                    <a16:creationId xmlns:a16="http://schemas.microsoft.com/office/drawing/2014/main" id="{39EBF8EB-239D-9444-C624-B3BA10E0DD8E}"/>
                  </a:ext>
                </a:extLst>
              </p:cNvPr>
              <p:cNvSpPr txBox="1">
                <a:spLocks noGrp="1" noRot="1" noMove="1" noResize="1" noEditPoints="1" noAdjustHandles="1" noChangeArrowheads="1" noChangeShapeType="1"/>
              </p:cNvSpPr>
              <p:nvPr userDrawn="1"/>
            </p:nvSpPr>
            <p:spPr>
              <a:xfrm>
                <a:off x="-3241990" y="1489960"/>
                <a:ext cx="491631" cy="14350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Iconen</a:t>
                </a:r>
              </a:p>
            </p:txBody>
          </p:sp>
          <p:grpSp>
            <p:nvGrpSpPr>
              <p:cNvPr id="70" name="Groep 69">
                <a:extLst>
                  <a:ext uri="{FF2B5EF4-FFF2-40B4-BE49-F238E27FC236}">
                    <a16:creationId xmlns:a16="http://schemas.microsoft.com/office/drawing/2014/main" id="{6A912DBE-C3E7-1986-7BD9-397B3EA1B88A}"/>
                  </a:ext>
                </a:extLst>
              </p:cNvPr>
              <p:cNvGrpSpPr>
                <a:grpSpLocks noGrp="1" noUngrp="1" noRot="1" noMove="1" noResize="1"/>
              </p:cNvGrpSpPr>
              <p:nvPr userDrawn="1"/>
            </p:nvGrpSpPr>
            <p:grpSpPr>
              <a:xfrm>
                <a:off x="-3119153" y="1222628"/>
                <a:ext cx="245956" cy="246691"/>
                <a:chOff x="1314120" y="4794393"/>
                <a:chExt cx="1787447" cy="1792785"/>
              </a:xfrm>
            </p:grpSpPr>
            <p:grpSp>
              <p:nvGrpSpPr>
                <p:cNvPr id="71" name="Groep 70">
                  <a:extLst>
                    <a:ext uri="{FF2B5EF4-FFF2-40B4-BE49-F238E27FC236}">
                      <a16:creationId xmlns:a16="http://schemas.microsoft.com/office/drawing/2014/main" id="{B8FDB58E-8E1B-729C-8B55-2AE0015A5C14}"/>
                    </a:ext>
                  </a:extLst>
                </p:cNvPr>
                <p:cNvGrpSpPr>
                  <a:grpSpLocks noGrp="1" noUngrp="1" noRot="1" noMove="1" noResize="1"/>
                </p:cNvGrpSpPr>
                <p:nvPr/>
              </p:nvGrpSpPr>
              <p:grpSpPr>
                <a:xfrm>
                  <a:off x="1314120" y="4794393"/>
                  <a:ext cx="1787447" cy="1792785"/>
                  <a:chOff x="1314120" y="4794393"/>
                  <a:chExt cx="1787447" cy="1792785"/>
                </a:xfrm>
                <a:gradFill>
                  <a:gsLst>
                    <a:gs pos="0">
                      <a:srgbClr val="9D9FA1"/>
                    </a:gs>
                    <a:gs pos="70000">
                      <a:srgbClr val="211F26"/>
                    </a:gs>
                  </a:gsLst>
                  <a:lin ang="2700000" scaled="0"/>
                </a:gradFill>
              </p:grpSpPr>
              <p:grpSp>
                <p:nvGrpSpPr>
                  <p:cNvPr id="73" name="Groep 72">
                    <a:extLst>
                      <a:ext uri="{FF2B5EF4-FFF2-40B4-BE49-F238E27FC236}">
                        <a16:creationId xmlns:a16="http://schemas.microsoft.com/office/drawing/2014/main" id="{2262A637-B967-D19D-4A24-F4FF80A31988}"/>
                      </a:ext>
                    </a:extLst>
                  </p:cNvPr>
                  <p:cNvGrpSpPr>
                    <a:grpSpLocks noGrp="1" noUngrp="1" noRot="1" noMove="1" noResize="1"/>
                  </p:cNvGrpSpPr>
                  <p:nvPr/>
                </p:nvGrpSpPr>
                <p:grpSpPr>
                  <a:xfrm>
                    <a:off x="1314120" y="4794393"/>
                    <a:ext cx="1787447" cy="1792785"/>
                    <a:chOff x="1314120" y="4794393"/>
                    <a:chExt cx="1787447" cy="1792785"/>
                  </a:xfrm>
                  <a:grpFill/>
                </p:grpSpPr>
                <p:sp>
                  <p:nvSpPr>
                    <p:cNvPr id="78" name="Vrije vorm: vorm 77">
                      <a:extLst>
                        <a:ext uri="{FF2B5EF4-FFF2-40B4-BE49-F238E27FC236}">
                          <a16:creationId xmlns:a16="http://schemas.microsoft.com/office/drawing/2014/main" id="{48535783-B538-2CD4-197D-9FE3ABC21606}"/>
                        </a:ext>
                      </a:extLst>
                    </p:cNvPr>
                    <p:cNvSpPr>
                      <a:spLocks noGrp="1" noRot="1" noMove="1" noResize="1" noEditPoints="1" noAdjustHandles="1" noChangeArrowheads="1" noChangeShapeType="1"/>
                    </p:cNvSpPr>
                    <p:nvPr/>
                  </p:nvSpPr>
                  <p:spPr>
                    <a:xfrm>
                      <a:off x="1314120"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9" name="Vrije vorm: vorm 78">
                      <a:extLst>
                        <a:ext uri="{FF2B5EF4-FFF2-40B4-BE49-F238E27FC236}">
                          <a16:creationId xmlns:a16="http://schemas.microsoft.com/office/drawing/2014/main" id="{116A6F19-2323-9402-E10D-ED0CEA165C23}"/>
                        </a:ext>
                      </a:extLst>
                    </p:cNvPr>
                    <p:cNvSpPr>
                      <a:spLocks noGrp="1" noRot="1" noMove="1" noResize="1" noEditPoints="1" noAdjustHandles="1" noChangeArrowheads="1" noChangeShapeType="1"/>
                    </p:cNvSpPr>
                    <p:nvPr/>
                  </p:nvSpPr>
                  <p:spPr>
                    <a:xfrm>
                      <a:off x="2247436"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97" name="Vrije vorm: vorm 96">
                      <a:extLst>
                        <a:ext uri="{FF2B5EF4-FFF2-40B4-BE49-F238E27FC236}">
                          <a16:creationId xmlns:a16="http://schemas.microsoft.com/office/drawing/2014/main" id="{6DAF1E38-D1A6-9040-E387-7FFDFE0CB7DD}"/>
                        </a:ext>
                      </a:extLst>
                    </p:cNvPr>
                    <p:cNvSpPr>
                      <a:spLocks noGrp="1" noRot="1" noMove="1" noResize="1" noEditPoints="1" noAdjustHandles="1" noChangeArrowheads="1" noChangeShapeType="1"/>
                    </p:cNvSpPr>
                    <p:nvPr/>
                  </p:nvSpPr>
                  <p:spPr>
                    <a:xfrm>
                      <a:off x="1314120"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98" name="Vrije vorm: vorm 97">
                      <a:extLst>
                        <a:ext uri="{FF2B5EF4-FFF2-40B4-BE49-F238E27FC236}">
                          <a16:creationId xmlns:a16="http://schemas.microsoft.com/office/drawing/2014/main" id="{85DBC3F5-E6F7-25DB-B801-9ED199B1F4B9}"/>
                        </a:ext>
                      </a:extLst>
                    </p:cNvPr>
                    <p:cNvSpPr>
                      <a:spLocks noGrp="1" noRot="1" noMove="1" noResize="1" noEditPoints="1" noAdjustHandles="1" noChangeArrowheads="1" noChangeShapeType="1"/>
                    </p:cNvSpPr>
                    <p:nvPr/>
                  </p:nvSpPr>
                  <p:spPr>
                    <a:xfrm>
                      <a:off x="2247436"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nvGrpSpPr>
                  <p:cNvPr id="74" name="Groep 73">
                    <a:extLst>
                      <a:ext uri="{FF2B5EF4-FFF2-40B4-BE49-F238E27FC236}">
                        <a16:creationId xmlns:a16="http://schemas.microsoft.com/office/drawing/2014/main" id="{227FA8A4-E56B-C88B-A12B-842163231F06}"/>
                      </a:ext>
                    </a:extLst>
                  </p:cNvPr>
                  <p:cNvGrpSpPr>
                    <a:grpSpLocks noGrp="1" noUngrp="1" noRot="1" noMove="1" noResize="1"/>
                  </p:cNvGrpSpPr>
                  <p:nvPr/>
                </p:nvGrpSpPr>
                <p:grpSpPr>
                  <a:xfrm>
                    <a:off x="1544558" y="5023941"/>
                    <a:ext cx="1270519" cy="1329241"/>
                    <a:chOff x="1544558" y="5023941"/>
                    <a:chExt cx="1270519" cy="1329241"/>
                  </a:xfrm>
                  <a:grpFill/>
                </p:grpSpPr>
                <p:sp>
                  <p:nvSpPr>
                    <p:cNvPr id="75" name="Vrije vorm: vorm 74">
                      <a:extLst>
                        <a:ext uri="{FF2B5EF4-FFF2-40B4-BE49-F238E27FC236}">
                          <a16:creationId xmlns:a16="http://schemas.microsoft.com/office/drawing/2014/main" id="{619A6AA5-D375-5C43-C1CF-DCF237BD7B6C}"/>
                        </a:ext>
                      </a:extLst>
                    </p:cNvPr>
                    <p:cNvSpPr>
                      <a:spLocks noGrp="1" noRot="1" noMove="1" noResize="1" noEditPoints="1" noAdjustHandles="1" noChangeArrowheads="1" noChangeShapeType="1"/>
                    </p:cNvSpPr>
                    <p:nvPr/>
                  </p:nvSpPr>
                  <p:spPr>
                    <a:xfrm>
                      <a:off x="1544558" y="5033728"/>
                      <a:ext cx="391477" cy="391477"/>
                    </a:xfrm>
                    <a:custGeom>
                      <a:avLst/>
                      <a:gdLst>
                        <a:gd name="connsiteX0" fmla="*/ 338071 w 391476"/>
                        <a:gd name="connsiteY0" fmla="*/ 146781 h 391476"/>
                        <a:gd name="connsiteX1" fmla="*/ 338071 w 391476"/>
                        <a:gd name="connsiteY1" fmla="*/ 54251 h 391476"/>
                        <a:gd name="connsiteX2" fmla="*/ 290026 w 391476"/>
                        <a:gd name="connsiteY2" fmla="*/ 54251 h 391476"/>
                        <a:gd name="connsiteX3" fmla="*/ 290026 w 391476"/>
                        <a:gd name="connsiteY3" fmla="*/ 98737 h 391476"/>
                        <a:gd name="connsiteX4" fmla="*/ 197496 w 391476"/>
                        <a:gd name="connsiteY4" fmla="*/ 6206 h 391476"/>
                        <a:gd name="connsiteX5" fmla="*/ 6206 w 391476"/>
                        <a:gd name="connsiteY5" fmla="*/ 197496 h 391476"/>
                        <a:gd name="connsiteX6" fmla="*/ 7096 w 391476"/>
                        <a:gd name="connsiteY6" fmla="*/ 387896 h 391476"/>
                        <a:gd name="connsiteX7" fmla="*/ 146781 w 391476"/>
                        <a:gd name="connsiteY7" fmla="*/ 387896 h 391476"/>
                        <a:gd name="connsiteX8" fmla="*/ 242871 w 391476"/>
                        <a:gd name="connsiteY8" fmla="*/ 387896 h 391476"/>
                        <a:gd name="connsiteX9" fmla="*/ 388785 w 391476"/>
                        <a:gd name="connsiteY9" fmla="*/ 387896 h 391476"/>
                        <a:gd name="connsiteX10" fmla="*/ 388785 w 391476"/>
                        <a:gd name="connsiteY10" fmla="*/ 197496 h 391476"/>
                        <a:gd name="connsiteX11" fmla="*/ 338071 w 391476"/>
                        <a:gd name="connsiteY11" fmla="*/ 146781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1476" h="391476">
                          <a:moveTo>
                            <a:pt x="338071" y="146781"/>
                          </a:moveTo>
                          <a:lnTo>
                            <a:pt x="338071" y="54251"/>
                          </a:lnTo>
                          <a:lnTo>
                            <a:pt x="290026" y="54251"/>
                          </a:lnTo>
                          <a:lnTo>
                            <a:pt x="290026" y="98737"/>
                          </a:lnTo>
                          <a:lnTo>
                            <a:pt x="197496" y="6206"/>
                          </a:lnTo>
                          <a:lnTo>
                            <a:pt x="6206" y="197496"/>
                          </a:lnTo>
                          <a:lnTo>
                            <a:pt x="7096" y="387896"/>
                          </a:lnTo>
                          <a:lnTo>
                            <a:pt x="146781" y="387896"/>
                          </a:lnTo>
                          <a:lnTo>
                            <a:pt x="242871" y="387896"/>
                          </a:lnTo>
                          <a:lnTo>
                            <a:pt x="388785" y="387896"/>
                          </a:lnTo>
                          <a:lnTo>
                            <a:pt x="388785" y="197496"/>
                          </a:lnTo>
                          <a:lnTo>
                            <a:pt x="338071" y="146781"/>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6" name="Vrije vorm: vorm 75">
                      <a:extLst>
                        <a:ext uri="{FF2B5EF4-FFF2-40B4-BE49-F238E27FC236}">
                          <a16:creationId xmlns:a16="http://schemas.microsoft.com/office/drawing/2014/main" id="{40881DEC-9EEC-9703-4E3A-592942F8B516}"/>
                        </a:ext>
                      </a:extLst>
                    </p:cNvPr>
                    <p:cNvSpPr>
                      <a:spLocks noGrp="1" noRot="1" noMove="1" noResize="1" noEditPoints="1" noAdjustHandles="1" noChangeArrowheads="1" noChangeShapeType="1"/>
                    </p:cNvSpPr>
                    <p:nvPr/>
                  </p:nvSpPr>
                  <p:spPr>
                    <a:xfrm>
                      <a:off x="2530367" y="5023941"/>
                      <a:ext cx="284710" cy="391477"/>
                    </a:xfrm>
                    <a:custGeom>
                      <a:avLst/>
                      <a:gdLst>
                        <a:gd name="connsiteX0" fmla="*/ 208172 w 284710"/>
                        <a:gd name="connsiteY0" fmla="*/ 169914 h 391476"/>
                        <a:gd name="connsiteX1" fmla="*/ 238423 w 284710"/>
                        <a:gd name="connsiteY1" fmla="*/ 100516 h 391476"/>
                        <a:gd name="connsiteX2" fmla="*/ 145892 w 284710"/>
                        <a:gd name="connsiteY2" fmla="*/ 6206 h 391476"/>
                        <a:gd name="connsiteX3" fmla="*/ 53361 w 284710"/>
                        <a:gd name="connsiteY3" fmla="*/ 100516 h 391476"/>
                        <a:gd name="connsiteX4" fmla="*/ 83611 w 284710"/>
                        <a:gd name="connsiteY4" fmla="*/ 169914 h 391476"/>
                        <a:gd name="connsiteX5" fmla="*/ 6206 w 284710"/>
                        <a:gd name="connsiteY5" fmla="*/ 272232 h 391476"/>
                        <a:gd name="connsiteX6" fmla="*/ 6206 w 284710"/>
                        <a:gd name="connsiteY6" fmla="*/ 321167 h 391476"/>
                        <a:gd name="connsiteX7" fmla="*/ 6206 w 284710"/>
                        <a:gd name="connsiteY7" fmla="*/ 332733 h 391476"/>
                        <a:gd name="connsiteX8" fmla="*/ 6206 w 284710"/>
                        <a:gd name="connsiteY8" fmla="*/ 342520 h 391476"/>
                        <a:gd name="connsiteX9" fmla="*/ 6206 w 284710"/>
                        <a:gd name="connsiteY9" fmla="*/ 346079 h 391476"/>
                        <a:gd name="connsiteX10" fmla="*/ 6206 w 284710"/>
                        <a:gd name="connsiteY10" fmla="*/ 358535 h 391476"/>
                        <a:gd name="connsiteX11" fmla="*/ 6206 w 284710"/>
                        <a:gd name="connsiteY11" fmla="*/ 389675 h 391476"/>
                        <a:gd name="connsiteX12" fmla="*/ 287357 w 284710"/>
                        <a:gd name="connsiteY12" fmla="*/ 389675 h 391476"/>
                        <a:gd name="connsiteX13" fmla="*/ 287357 w 284710"/>
                        <a:gd name="connsiteY13" fmla="*/ 272232 h 391476"/>
                        <a:gd name="connsiteX14" fmla="*/ 208172 w 284710"/>
                        <a:gd name="connsiteY14" fmla="*/ 169914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710" h="391476">
                          <a:moveTo>
                            <a:pt x="208172" y="169914"/>
                          </a:moveTo>
                          <a:cubicBezTo>
                            <a:pt x="226856" y="153010"/>
                            <a:pt x="238423" y="128097"/>
                            <a:pt x="238423" y="100516"/>
                          </a:cubicBezTo>
                          <a:cubicBezTo>
                            <a:pt x="238423" y="48912"/>
                            <a:pt x="196606" y="6206"/>
                            <a:pt x="145892" y="6206"/>
                          </a:cubicBezTo>
                          <a:cubicBezTo>
                            <a:pt x="95178" y="6206"/>
                            <a:pt x="53361" y="48023"/>
                            <a:pt x="53361" y="100516"/>
                          </a:cubicBezTo>
                          <a:cubicBezTo>
                            <a:pt x="53361" y="128097"/>
                            <a:pt x="64927" y="152120"/>
                            <a:pt x="83611" y="169914"/>
                          </a:cubicBezTo>
                          <a:cubicBezTo>
                            <a:pt x="37346" y="187709"/>
                            <a:pt x="6206" y="224187"/>
                            <a:pt x="6206" y="272232"/>
                          </a:cubicBezTo>
                          <a:lnTo>
                            <a:pt x="6206" y="321167"/>
                          </a:lnTo>
                          <a:lnTo>
                            <a:pt x="6206" y="332733"/>
                          </a:lnTo>
                          <a:lnTo>
                            <a:pt x="6206" y="342520"/>
                          </a:lnTo>
                          <a:lnTo>
                            <a:pt x="6206" y="346079"/>
                          </a:lnTo>
                          <a:lnTo>
                            <a:pt x="6206" y="358535"/>
                          </a:lnTo>
                          <a:lnTo>
                            <a:pt x="6206" y="389675"/>
                          </a:lnTo>
                          <a:lnTo>
                            <a:pt x="287357" y="389675"/>
                          </a:lnTo>
                          <a:lnTo>
                            <a:pt x="287357" y="272232"/>
                          </a:lnTo>
                          <a:cubicBezTo>
                            <a:pt x="285578" y="224187"/>
                            <a:pt x="253548" y="186819"/>
                            <a:pt x="208172" y="169914"/>
                          </a:cubicBez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7" name="Vrije vorm: vorm 76">
                      <a:extLst>
                        <a:ext uri="{FF2B5EF4-FFF2-40B4-BE49-F238E27FC236}">
                          <a16:creationId xmlns:a16="http://schemas.microsoft.com/office/drawing/2014/main" id="{A4D38F14-0693-F0EF-A08E-4A7DA4BA8178}"/>
                        </a:ext>
                      </a:extLst>
                    </p:cNvPr>
                    <p:cNvSpPr>
                      <a:spLocks noGrp="1" noRot="1" noMove="1" noResize="1" noEditPoints="1" noAdjustHandles="1" noChangeArrowheads="1" noChangeShapeType="1"/>
                    </p:cNvSpPr>
                    <p:nvPr/>
                  </p:nvSpPr>
                  <p:spPr>
                    <a:xfrm>
                      <a:off x="1599720" y="5961705"/>
                      <a:ext cx="275813" cy="391477"/>
                    </a:xfrm>
                    <a:custGeom>
                      <a:avLst/>
                      <a:gdLst>
                        <a:gd name="connsiteX0" fmla="*/ 142333 w 275813"/>
                        <a:gd name="connsiteY0" fmla="*/ 388785 h 391476"/>
                        <a:gd name="connsiteX1" fmla="*/ 278460 w 275813"/>
                        <a:gd name="connsiteY1" fmla="*/ 252658 h 391476"/>
                        <a:gd name="connsiteX2" fmla="*/ 274011 w 275813"/>
                        <a:gd name="connsiteY2" fmla="*/ 219738 h 391476"/>
                        <a:gd name="connsiteX3" fmla="*/ 269563 w 275813"/>
                        <a:gd name="connsiteY3" fmla="*/ 206393 h 391476"/>
                        <a:gd name="connsiteX4" fmla="*/ 242871 w 275813"/>
                        <a:gd name="connsiteY4" fmla="*/ 161907 h 391476"/>
                        <a:gd name="connsiteX5" fmla="*/ 142333 w 275813"/>
                        <a:gd name="connsiteY5" fmla="*/ 6206 h 391476"/>
                        <a:gd name="connsiteX6" fmla="*/ 41795 w 275813"/>
                        <a:gd name="connsiteY6" fmla="*/ 161907 h 391476"/>
                        <a:gd name="connsiteX7" fmla="*/ 15103 w 275813"/>
                        <a:gd name="connsiteY7" fmla="*/ 206393 h 391476"/>
                        <a:gd name="connsiteX8" fmla="*/ 10654 w 275813"/>
                        <a:gd name="connsiteY8" fmla="*/ 219738 h 391476"/>
                        <a:gd name="connsiteX9" fmla="*/ 6206 w 275813"/>
                        <a:gd name="connsiteY9" fmla="*/ 252658 h 391476"/>
                        <a:gd name="connsiteX10" fmla="*/ 142333 w 275813"/>
                        <a:gd name="connsiteY10" fmla="*/ 388785 h 391476"/>
                        <a:gd name="connsiteX11" fmla="*/ 142333 w 275813"/>
                        <a:gd name="connsiteY11" fmla="*/ 388785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5813" h="391476">
                          <a:moveTo>
                            <a:pt x="142333" y="388785"/>
                          </a:moveTo>
                          <a:cubicBezTo>
                            <a:pt x="217069" y="388785"/>
                            <a:pt x="278460" y="328284"/>
                            <a:pt x="278460" y="252658"/>
                          </a:cubicBezTo>
                          <a:cubicBezTo>
                            <a:pt x="278460" y="241092"/>
                            <a:pt x="276681" y="230415"/>
                            <a:pt x="274011" y="219738"/>
                          </a:cubicBezTo>
                          <a:cubicBezTo>
                            <a:pt x="273122" y="215290"/>
                            <a:pt x="271342" y="210841"/>
                            <a:pt x="269563" y="206393"/>
                          </a:cubicBezTo>
                          <a:lnTo>
                            <a:pt x="242871" y="161907"/>
                          </a:lnTo>
                          <a:lnTo>
                            <a:pt x="142333" y="6206"/>
                          </a:lnTo>
                          <a:lnTo>
                            <a:pt x="41795" y="161907"/>
                          </a:lnTo>
                          <a:lnTo>
                            <a:pt x="15103" y="206393"/>
                          </a:lnTo>
                          <a:cubicBezTo>
                            <a:pt x="13324" y="210841"/>
                            <a:pt x="12434" y="215290"/>
                            <a:pt x="10654" y="219738"/>
                          </a:cubicBezTo>
                          <a:cubicBezTo>
                            <a:pt x="7985" y="230415"/>
                            <a:pt x="6206" y="241092"/>
                            <a:pt x="6206" y="252658"/>
                          </a:cubicBezTo>
                          <a:cubicBezTo>
                            <a:pt x="6206" y="327395"/>
                            <a:pt x="67596" y="388785"/>
                            <a:pt x="142333" y="388785"/>
                          </a:cubicBezTo>
                          <a:lnTo>
                            <a:pt x="142333" y="388785"/>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sp>
              <p:nvSpPr>
                <p:cNvPr id="72" name="Vrije vorm: vorm 71">
                  <a:extLst>
                    <a:ext uri="{FF2B5EF4-FFF2-40B4-BE49-F238E27FC236}">
                      <a16:creationId xmlns:a16="http://schemas.microsoft.com/office/drawing/2014/main" id="{143E4BA0-B441-7C4F-F3B3-D6C928A6F6DA}"/>
                    </a:ext>
                  </a:extLst>
                </p:cNvPr>
                <p:cNvSpPr>
                  <a:spLocks noGrp="1" noRot="1" noMove="1" noResize="1" noEditPoints="1" noAdjustHandles="1" noChangeArrowheads="1" noChangeShapeType="1"/>
                </p:cNvSpPr>
                <p:nvPr/>
              </p:nvSpPr>
              <p:spPr>
                <a:xfrm>
                  <a:off x="2476984" y="5962595"/>
                  <a:ext cx="391477" cy="391477"/>
                </a:xfrm>
                <a:custGeom>
                  <a:avLst/>
                  <a:gdLst>
                    <a:gd name="connsiteX0" fmla="*/ 43574 w 391476"/>
                    <a:gd name="connsiteY0" fmla="*/ 81832 h 391476"/>
                    <a:gd name="connsiteX1" fmla="*/ 10654 w 391476"/>
                    <a:gd name="connsiteY1" fmla="*/ 149451 h 391476"/>
                    <a:gd name="connsiteX2" fmla="*/ 65817 w 391476"/>
                    <a:gd name="connsiteY2" fmla="*/ 176142 h 391476"/>
                    <a:gd name="connsiteX3" fmla="*/ 64038 w 391476"/>
                    <a:gd name="connsiteY3" fmla="*/ 205503 h 391476"/>
                    <a:gd name="connsiteX4" fmla="*/ 6206 w 391476"/>
                    <a:gd name="connsiteY4" fmla="*/ 225966 h 391476"/>
                    <a:gd name="connsiteX5" fmla="*/ 31118 w 391476"/>
                    <a:gd name="connsiteY5" fmla="*/ 297144 h 391476"/>
                    <a:gd name="connsiteX6" fmla="*/ 88950 w 391476"/>
                    <a:gd name="connsiteY6" fmla="*/ 276680 h 391476"/>
                    <a:gd name="connsiteX7" fmla="*/ 108524 w 391476"/>
                    <a:gd name="connsiteY7" fmla="*/ 298034 h 391476"/>
                    <a:gd name="connsiteX8" fmla="*/ 81832 w 391476"/>
                    <a:gd name="connsiteY8" fmla="*/ 353196 h 391476"/>
                    <a:gd name="connsiteX9" fmla="*/ 149451 w 391476"/>
                    <a:gd name="connsiteY9" fmla="*/ 386116 h 391476"/>
                    <a:gd name="connsiteX10" fmla="*/ 176142 w 391476"/>
                    <a:gd name="connsiteY10" fmla="*/ 330953 h 391476"/>
                    <a:gd name="connsiteX11" fmla="*/ 205503 w 391476"/>
                    <a:gd name="connsiteY11" fmla="*/ 332733 h 391476"/>
                    <a:gd name="connsiteX12" fmla="*/ 225966 w 391476"/>
                    <a:gd name="connsiteY12" fmla="*/ 390565 h 391476"/>
                    <a:gd name="connsiteX13" fmla="*/ 297144 w 391476"/>
                    <a:gd name="connsiteY13" fmla="*/ 365652 h 391476"/>
                    <a:gd name="connsiteX14" fmla="*/ 276681 w 391476"/>
                    <a:gd name="connsiteY14" fmla="*/ 307821 h 391476"/>
                    <a:gd name="connsiteX15" fmla="*/ 298034 w 391476"/>
                    <a:gd name="connsiteY15" fmla="*/ 288247 h 391476"/>
                    <a:gd name="connsiteX16" fmla="*/ 353196 w 391476"/>
                    <a:gd name="connsiteY16" fmla="*/ 314938 h 391476"/>
                    <a:gd name="connsiteX17" fmla="*/ 386116 w 391476"/>
                    <a:gd name="connsiteY17" fmla="*/ 247320 h 391476"/>
                    <a:gd name="connsiteX18" fmla="*/ 330953 w 391476"/>
                    <a:gd name="connsiteY18" fmla="*/ 220628 h 391476"/>
                    <a:gd name="connsiteX19" fmla="*/ 332733 w 391476"/>
                    <a:gd name="connsiteY19" fmla="*/ 191267 h 391476"/>
                    <a:gd name="connsiteX20" fmla="*/ 390565 w 391476"/>
                    <a:gd name="connsiteY20" fmla="*/ 170804 h 391476"/>
                    <a:gd name="connsiteX21" fmla="*/ 365653 w 391476"/>
                    <a:gd name="connsiteY21" fmla="*/ 99626 h 391476"/>
                    <a:gd name="connsiteX22" fmla="*/ 307821 w 391476"/>
                    <a:gd name="connsiteY22" fmla="*/ 120090 h 391476"/>
                    <a:gd name="connsiteX23" fmla="*/ 288247 w 391476"/>
                    <a:gd name="connsiteY23" fmla="*/ 98737 h 391476"/>
                    <a:gd name="connsiteX24" fmla="*/ 314938 w 391476"/>
                    <a:gd name="connsiteY24" fmla="*/ 43574 h 391476"/>
                    <a:gd name="connsiteX25" fmla="*/ 247320 w 391476"/>
                    <a:gd name="connsiteY25" fmla="*/ 10654 h 391476"/>
                    <a:gd name="connsiteX26" fmla="*/ 220628 w 391476"/>
                    <a:gd name="connsiteY26" fmla="*/ 65817 h 391476"/>
                    <a:gd name="connsiteX27" fmla="*/ 191267 w 391476"/>
                    <a:gd name="connsiteY27" fmla="*/ 64038 h 391476"/>
                    <a:gd name="connsiteX28" fmla="*/ 170804 w 391476"/>
                    <a:gd name="connsiteY28" fmla="*/ 6206 h 391476"/>
                    <a:gd name="connsiteX29" fmla="*/ 99626 w 391476"/>
                    <a:gd name="connsiteY29" fmla="*/ 31118 h 391476"/>
                    <a:gd name="connsiteX30" fmla="*/ 120090 w 391476"/>
                    <a:gd name="connsiteY30" fmla="*/ 88950 h 391476"/>
                    <a:gd name="connsiteX31" fmla="*/ 98737 w 391476"/>
                    <a:gd name="connsiteY31" fmla="*/ 108524 h 391476"/>
                    <a:gd name="connsiteX32" fmla="*/ 43574 w 391476"/>
                    <a:gd name="connsiteY32" fmla="*/ 81832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1476" h="391476">
                      <a:moveTo>
                        <a:pt x="43574" y="81832"/>
                      </a:moveTo>
                      <a:lnTo>
                        <a:pt x="10654" y="149451"/>
                      </a:lnTo>
                      <a:lnTo>
                        <a:pt x="65817" y="176142"/>
                      </a:lnTo>
                      <a:cubicBezTo>
                        <a:pt x="64038" y="185929"/>
                        <a:pt x="64038" y="195716"/>
                        <a:pt x="64038" y="205503"/>
                      </a:cubicBezTo>
                      <a:lnTo>
                        <a:pt x="6206" y="225966"/>
                      </a:lnTo>
                      <a:lnTo>
                        <a:pt x="31118" y="297144"/>
                      </a:lnTo>
                      <a:lnTo>
                        <a:pt x="88950" y="276680"/>
                      </a:lnTo>
                      <a:cubicBezTo>
                        <a:pt x="94288" y="284688"/>
                        <a:pt x="101406" y="291806"/>
                        <a:pt x="108524" y="298034"/>
                      </a:cubicBezTo>
                      <a:lnTo>
                        <a:pt x="81832" y="353196"/>
                      </a:lnTo>
                      <a:lnTo>
                        <a:pt x="149451" y="386116"/>
                      </a:lnTo>
                      <a:lnTo>
                        <a:pt x="176142" y="330953"/>
                      </a:lnTo>
                      <a:cubicBezTo>
                        <a:pt x="185929" y="332733"/>
                        <a:pt x="195716" y="332733"/>
                        <a:pt x="205503" y="332733"/>
                      </a:cubicBezTo>
                      <a:lnTo>
                        <a:pt x="225966" y="390565"/>
                      </a:lnTo>
                      <a:lnTo>
                        <a:pt x="297144" y="365652"/>
                      </a:lnTo>
                      <a:lnTo>
                        <a:pt x="276681" y="307821"/>
                      </a:lnTo>
                      <a:cubicBezTo>
                        <a:pt x="284688" y="302482"/>
                        <a:pt x="291806" y="295365"/>
                        <a:pt x="298034" y="288247"/>
                      </a:cubicBezTo>
                      <a:lnTo>
                        <a:pt x="353196" y="314938"/>
                      </a:lnTo>
                      <a:lnTo>
                        <a:pt x="386116" y="247320"/>
                      </a:lnTo>
                      <a:lnTo>
                        <a:pt x="330953" y="220628"/>
                      </a:lnTo>
                      <a:cubicBezTo>
                        <a:pt x="332733" y="210841"/>
                        <a:pt x="332733" y="201054"/>
                        <a:pt x="332733" y="191267"/>
                      </a:cubicBezTo>
                      <a:lnTo>
                        <a:pt x="390565" y="170804"/>
                      </a:lnTo>
                      <a:lnTo>
                        <a:pt x="365653" y="99626"/>
                      </a:lnTo>
                      <a:lnTo>
                        <a:pt x="307821" y="120090"/>
                      </a:lnTo>
                      <a:cubicBezTo>
                        <a:pt x="302482" y="112082"/>
                        <a:pt x="295365" y="104965"/>
                        <a:pt x="288247" y="98737"/>
                      </a:cubicBezTo>
                      <a:lnTo>
                        <a:pt x="314938" y="43574"/>
                      </a:lnTo>
                      <a:lnTo>
                        <a:pt x="247320" y="10654"/>
                      </a:lnTo>
                      <a:lnTo>
                        <a:pt x="220628" y="65817"/>
                      </a:lnTo>
                      <a:cubicBezTo>
                        <a:pt x="210841" y="64038"/>
                        <a:pt x="201054" y="64038"/>
                        <a:pt x="191267" y="64038"/>
                      </a:cubicBezTo>
                      <a:lnTo>
                        <a:pt x="170804" y="6206"/>
                      </a:lnTo>
                      <a:lnTo>
                        <a:pt x="99626" y="31118"/>
                      </a:lnTo>
                      <a:lnTo>
                        <a:pt x="120090" y="88950"/>
                      </a:lnTo>
                      <a:cubicBezTo>
                        <a:pt x="112082" y="94288"/>
                        <a:pt x="104965" y="101406"/>
                        <a:pt x="98737" y="108524"/>
                      </a:cubicBezTo>
                      <a:lnTo>
                        <a:pt x="43574" y="81832"/>
                      </a:lnTo>
                      <a:close/>
                    </a:path>
                  </a:pathLst>
                </a:custGeom>
                <a:solidFill>
                  <a:srgbClr val="1FF524"/>
                </a:solid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grpSp>
          <p:nvGrpSpPr>
            <p:cNvPr id="29" name="Groep 28">
              <a:extLst>
                <a:ext uri="{FF2B5EF4-FFF2-40B4-BE49-F238E27FC236}">
                  <a16:creationId xmlns:a16="http://schemas.microsoft.com/office/drawing/2014/main" id="{FE1940CE-A03F-9611-6736-F24D087A4494}"/>
                </a:ext>
              </a:extLst>
            </p:cNvPr>
            <p:cNvGrpSpPr>
              <a:grpSpLocks noGrp="1" noUngrp="1" noRot="1" noMove="1" noResize="1"/>
            </p:cNvGrpSpPr>
            <p:nvPr userDrawn="1"/>
          </p:nvGrpSpPr>
          <p:grpSpPr>
            <a:xfrm>
              <a:off x="-3314820" y="3391746"/>
              <a:ext cx="1381246" cy="331361"/>
              <a:chOff x="-3314820" y="3391746"/>
              <a:chExt cx="1381246" cy="331361"/>
            </a:xfrm>
          </p:grpSpPr>
          <p:sp>
            <p:nvSpPr>
              <p:cNvPr id="58" name="Rechthoek 57">
                <a:extLst>
                  <a:ext uri="{FF2B5EF4-FFF2-40B4-BE49-F238E27FC236}">
                    <a16:creationId xmlns:a16="http://schemas.microsoft.com/office/drawing/2014/main" id="{2BE711AB-E4A1-E27F-5C39-C3179EE554F6}"/>
                  </a:ext>
                </a:extLst>
              </p:cNvPr>
              <p:cNvSpPr>
                <a:spLocks noGrp="1" noRot="1" noMove="1" noResize="1" noEditPoints="1" noAdjustHandles="1" noChangeArrowheads="1" noChangeShapeType="1"/>
              </p:cNvSpPr>
              <p:nvPr userDrawn="1"/>
            </p:nvSpPr>
            <p:spPr>
              <a:xfrm>
                <a:off x="-3314820" y="3391746"/>
                <a:ext cx="1381246"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9" name="Rechthoek 58">
                <a:extLst>
                  <a:ext uri="{FF2B5EF4-FFF2-40B4-BE49-F238E27FC236}">
                    <a16:creationId xmlns:a16="http://schemas.microsoft.com/office/drawing/2014/main" id="{946D1503-731D-0823-BDFF-00E632ADE571}"/>
                  </a:ext>
                </a:extLst>
              </p:cNvPr>
              <p:cNvSpPr>
                <a:spLocks noGrp="1" noRot="1" noMove="1" noResize="1" noEditPoints="1" noAdjustHandles="1" noChangeArrowheads="1" noChangeShapeType="1"/>
              </p:cNvSpPr>
              <p:nvPr userDrawn="1"/>
            </p:nvSpPr>
            <p:spPr>
              <a:xfrm>
                <a:off x="-3304719" y="3412899"/>
                <a:ext cx="1361619"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0" name="Tekstvak 59">
                <a:extLst>
                  <a:ext uri="{FF2B5EF4-FFF2-40B4-BE49-F238E27FC236}">
                    <a16:creationId xmlns:a16="http://schemas.microsoft.com/office/drawing/2014/main" id="{AC4ACFA3-C0D9-85B9-08CF-AA8E2242C27B}"/>
                  </a:ext>
                </a:extLst>
              </p:cNvPr>
              <p:cNvSpPr txBox="1">
                <a:spLocks noGrp="1" noRot="1" noMove="1" noResize="1" noEditPoints="1" noAdjustHandles="1" noChangeArrowheads="1" noChangeShapeType="1"/>
              </p:cNvSpPr>
              <p:nvPr userDrawn="1"/>
            </p:nvSpPr>
            <p:spPr>
              <a:xfrm>
                <a:off x="-3069820" y="3472995"/>
                <a:ext cx="109851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Vormopvulling</a:t>
                </a:r>
              </a:p>
            </p:txBody>
          </p:sp>
          <p:sp>
            <p:nvSpPr>
              <p:cNvPr id="61" name="Vrije vorm: vorm 60">
                <a:extLst>
                  <a:ext uri="{FF2B5EF4-FFF2-40B4-BE49-F238E27FC236}">
                    <a16:creationId xmlns:a16="http://schemas.microsoft.com/office/drawing/2014/main" id="{55B9D764-846E-D871-C03C-70D95B0FDE42}"/>
                  </a:ext>
                </a:extLst>
              </p:cNvPr>
              <p:cNvSpPr>
                <a:spLocks noGrp="1" noRot="1" noMove="1" noResize="1" noEditPoints="1" noAdjustHandles="1" noChangeArrowheads="1" noChangeShapeType="1"/>
              </p:cNvSpPr>
              <p:nvPr userDrawn="1"/>
            </p:nvSpPr>
            <p:spPr>
              <a:xfrm>
                <a:off x="-2241774" y="3543107"/>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62" name="Groep 61">
                <a:extLst>
                  <a:ext uri="{FF2B5EF4-FFF2-40B4-BE49-F238E27FC236}">
                    <a16:creationId xmlns:a16="http://schemas.microsoft.com/office/drawing/2014/main" id="{01185612-D158-93F3-9790-71EF0F0C6DAD}"/>
                  </a:ext>
                </a:extLst>
              </p:cNvPr>
              <p:cNvGrpSpPr>
                <a:grpSpLocks noGrp="1" noUngrp="1" noRot="1" noMove="1" noResize="1"/>
              </p:cNvGrpSpPr>
              <p:nvPr userDrawn="1"/>
            </p:nvGrpSpPr>
            <p:grpSpPr>
              <a:xfrm>
                <a:off x="-3243855" y="3446665"/>
                <a:ext cx="157453" cy="147831"/>
                <a:chOff x="-899320" y="3037554"/>
                <a:chExt cx="175977" cy="165227"/>
              </a:xfrm>
            </p:grpSpPr>
            <p:sp>
              <p:nvSpPr>
                <p:cNvPr id="64" name="Vrije vorm: vorm 63">
                  <a:extLst>
                    <a:ext uri="{FF2B5EF4-FFF2-40B4-BE49-F238E27FC236}">
                      <a16:creationId xmlns:a16="http://schemas.microsoft.com/office/drawing/2014/main" id="{744F0B0D-03C5-E918-9EDE-3225A924879C}"/>
                    </a:ext>
                  </a:extLst>
                </p:cNvPr>
                <p:cNvSpPr>
                  <a:spLocks noGrp="1" noRot="1" noMove="1" noResize="1" noEditPoints="1" noAdjustHandles="1" noChangeArrowheads="1" noChangeShapeType="1"/>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67" name="Rechthoek: afgeronde hoeken 66">
                  <a:extLst>
                    <a:ext uri="{FF2B5EF4-FFF2-40B4-BE49-F238E27FC236}">
                      <a16:creationId xmlns:a16="http://schemas.microsoft.com/office/drawing/2014/main" id="{85878418-F7B3-BD5F-5D6A-2683561987F9}"/>
                    </a:ext>
                  </a:extLst>
                </p:cNvPr>
                <p:cNvSpPr>
                  <a:spLocks noGrp="1" noRot="1" noMove="1" noResize="1" noEditPoints="1" noAdjustHandles="1" noChangeArrowheads="1" noChangeShapeType="1"/>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8" name="Vrije vorm: vorm 67">
                  <a:extLst>
                    <a:ext uri="{FF2B5EF4-FFF2-40B4-BE49-F238E27FC236}">
                      <a16:creationId xmlns:a16="http://schemas.microsoft.com/office/drawing/2014/main" id="{29EE4855-DDBB-2759-CFB3-07913F524064}"/>
                    </a:ext>
                  </a:extLst>
                </p:cNvPr>
                <p:cNvSpPr>
                  <a:spLocks noGrp="1" noRot="1" noMove="1" noResize="1" noEditPoints="1" noAdjustHandles="1" noChangeArrowheads="1" noChangeShapeType="1"/>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63" name="Gelijkbenige driehoek 62">
                <a:extLst>
                  <a:ext uri="{FF2B5EF4-FFF2-40B4-BE49-F238E27FC236}">
                    <a16:creationId xmlns:a16="http://schemas.microsoft.com/office/drawing/2014/main" id="{C8D068AE-459B-5788-FD7A-59CEBE421EB6}"/>
                  </a:ext>
                </a:extLst>
              </p:cNvPr>
              <p:cNvSpPr>
                <a:spLocks noGrp="1" noRot="1" noMove="1" noResize="1" noEditPoints="1" noAdjustHandles="1" noChangeArrowheads="1" noChangeShapeType="1"/>
              </p:cNvSpPr>
              <p:nvPr userDrawn="1"/>
            </p:nvSpPr>
            <p:spPr>
              <a:xfrm rot="10800000">
                <a:off x="-2162266"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sp>
          <p:nvSpPr>
            <p:cNvPr id="30" name="Ovaal 29">
              <a:extLst>
                <a:ext uri="{FF2B5EF4-FFF2-40B4-BE49-F238E27FC236}">
                  <a16:creationId xmlns:a16="http://schemas.microsoft.com/office/drawing/2014/main" id="{F98924B1-5284-6719-6CEC-C0CDD10C0EB0}"/>
                </a:ext>
              </a:extLst>
            </p:cNvPr>
            <p:cNvSpPr>
              <a:spLocks noGrp="1" noRot="1" noMove="1" noResize="1" noEditPoints="1" noAdjustHandles="1" noChangeArrowheads="1" noChangeShapeType="1"/>
            </p:cNvSpPr>
            <p:nvPr userDrawn="1"/>
          </p:nvSpPr>
          <p:spPr>
            <a:xfrm>
              <a:off x="-3603587" y="391614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4</a:t>
              </a:r>
            </a:p>
          </p:txBody>
        </p:sp>
        <p:sp>
          <p:nvSpPr>
            <p:cNvPr id="31" name="Rechthoek 30">
              <a:extLst>
                <a:ext uri="{FF2B5EF4-FFF2-40B4-BE49-F238E27FC236}">
                  <a16:creationId xmlns:a16="http://schemas.microsoft.com/office/drawing/2014/main" id="{C1C544DC-39D3-4A33-7912-CD5B2279F5C5}"/>
                </a:ext>
              </a:extLst>
            </p:cNvPr>
            <p:cNvSpPr>
              <a:spLocks noGrp="1" noRot="1" noMove="1" noResize="1" noEditPoints="1" noAdjustHandles="1" noChangeArrowheads="1" noChangeShapeType="1"/>
            </p:cNvSpPr>
            <p:nvPr userDrawn="1"/>
          </p:nvSpPr>
          <p:spPr>
            <a:xfrm>
              <a:off x="-3319415" y="391614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één van de themakleuren uit het ingestelde kleurenpallet.</a:t>
              </a:r>
            </a:p>
          </p:txBody>
        </p:sp>
        <p:grpSp>
          <p:nvGrpSpPr>
            <p:cNvPr id="32" name="Groep 31">
              <a:extLst>
                <a:ext uri="{FF2B5EF4-FFF2-40B4-BE49-F238E27FC236}">
                  <a16:creationId xmlns:a16="http://schemas.microsoft.com/office/drawing/2014/main" id="{FD3F737A-8451-0DED-725A-61668A21DBF0}"/>
                </a:ext>
              </a:extLst>
            </p:cNvPr>
            <p:cNvGrpSpPr>
              <a:grpSpLocks noGrp="1" noUngrp="1" noRot="1" noMove="1" noResize="1"/>
            </p:cNvGrpSpPr>
            <p:nvPr userDrawn="1"/>
          </p:nvGrpSpPr>
          <p:grpSpPr>
            <a:xfrm>
              <a:off x="-3333646" y="4635104"/>
              <a:ext cx="2012897" cy="490702"/>
              <a:chOff x="12731803" y="3562552"/>
              <a:chExt cx="2012897" cy="490702"/>
            </a:xfrm>
          </p:grpSpPr>
          <p:sp>
            <p:nvSpPr>
              <p:cNvPr id="43" name="Rechthoek 42">
                <a:extLst>
                  <a:ext uri="{FF2B5EF4-FFF2-40B4-BE49-F238E27FC236}">
                    <a16:creationId xmlns:a16="http://schemas.microsoft.com/office/drawing/2014/main" id="{D883D512-7E00-8A36-6D57-61CB46C7FEAB}"/>
                  </a:ext>
                </a:extLst>
              </p:cNvPr>
              <p:cNvSpPr>
                <a:spLocks noGrp="1" noRot="1" noMove="1" noResize="1" noEditPoints="1" noAdjustHandles="1" noChangeArrowheads="1" noChangeShapeType="1"/>
              </p:cNvSpPr>
              <p:nvPr userDrawn="1"/>
            </p:nvSpPr>
            <p:spPr>
              <a:xfrm>
                <a:off x="12747554" y="3562552"/>
                <a:ext cx="1997146" cy="490702"/>
              </a:xfrm>
              <a:prstGeom prst="rect">
                <a:avLst/>
              </a:prstGeom>
              <a:solidFill>
                <a:sysClr val="window" lastClr="FFFFFF"/>
              </a:solidFill>
              <a:ln w="12700" cap="flat" cmpd="sng" algn="ctr">
                <a:solidFill>
                  <a:srgbClr val="D1D1D1"/>
                </a:solidFill>
                <a:prstDash val="solid"/>
                <a:miter lim="800000"/>
              </a:ln>
              <a:effectLst/>
            </p:spPr>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600" b="0"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4" name="Rechthoek 43">
                <a:extLst>
                  <a:ext uri="{FF2B5EF4-FFF2-40B4-BE49-F238E27FC236}">
                    <a16:creationId xmlns:a16="http://schemas.microsoft.com/office/drawing/2014/main" id="{FA6B73F3-73B9-6775-BE91-8C3399D5E8B0}"/>
                  </a:ext>
                </a:extLst>
              </p:cNvPr>
              <p:cNvSpPr>
                <a:spLocks noGrp="1" noRot="1" noMove="1" noResize="1" noEditPoints="1" noAdjustHandles="1" noChangeArrowheads="1" noChangeShapeType="1"/>
              </p:cNvSpPr>
              <p:nvPr userDrawn="1"/>
            </p:nvSpPr>
            <p:spPr>
              <a:xfrm>
                <a:off x="12766168" y="3578469"/>
                <a:ext cx="1965344" cy="254977"/>
              </a:xfrm>
              <a:prstGeom prst="rect">
                <a:avLst/>
              </a:prstGeom>
              <a:solidFill>
                <a:srgbClr val="EBEBEB"/>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5" name="Tekstvak 44">
                <a:extLst>
                  <a:ext uri="{FF2B5EF4-FFF2-40B4-BE49-F238E27FC236}">
                    <a16:creationId xmlns:a16="http://schemas.microsoft.com/office/drawing/2014/main" id="{14EA57E3-B4B9-5BC0-273D-0BEE0A618BF5}"/>
                  </a:ext>
                </a:extLst>
              </p:cNvPr>
              <p:cNvSpPr txBox="1">
                <a:spLocks noGrp="1" noRot="1" noMove="1" noResize="1" noEditPoints="1" noAdjustHandles="1" noChangeArrowheads="1" noChangeShapeType="1"/>
              </p:cNvSpPr>
              <p:nvPr userDrawn="1"/>
            </p:nvSpPr>
            <p:spPr>
              <a:xfrm>
                <a:off x="12731803" y="3591461"/>
                <a:ext cx="1052979" cy="216982"/>
              </a:xfrm>
              <a:prstGeom prst="rect">
                <a:avLst/>
              </a:prstGeom>
              <a:noFill/>
            </p:spPr>
            <p:txBody>
              <a:bodyPr wrap="square" rtlCol="0">
                <a:sp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Themakleuren</a:t>
                </a:r>
              </a:p>
            </p:txBody>
          </p:sp>
          <p:sp>
            <p:nvSpPr>
              <p:cNvPr id="46" name="Rechthoek 45">
                <a:extLst>
                  <a:ext uri="{FF2B5EF4-FFF2-40B4-BE49-F238E27FC236}">
                    <a16:creationId xmlns:a16="http://schemas.microsoft.com/office/drawing/2014/main" id="{8BC49FA0-D36D-6C3C-2A3B-D2548D4C24FF}"/>
                  </a:ext>
                </a:extLst>
              </p:cNvPr>
              <p:cNvSpPr>
                <a:spLocks noGrp="1" noRot="1" noMove="1" noResize="1" noEditPoints="1" noAdjustHandles="1" noChangeArrowheads="1" noChangeShapeType="1"/>
              </p:cNvSpPr>
              <p:nvPr userDrawn="1"/>
            </p:nvSpPr>
            <p:spPr>
              <a:xfrm>
                <a:off x="12814699" y="3874304"/>
                <a:ext cx="136620" cy="136620"/>
              </a:xfrm>
              <a:prstGeom prst="rect">
                <a:avLst/>
              </a:prstGeom>
              <a:solidFill>
                <a:sysClr val="window" lastClr="FFFFFF"/>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7" name="Rechthoek 46">
                <a:extLst>
                  <a:ext uri="{FF2B5EF4-FFF2-40B4-BE49-F238E27FC236}">
                    <a16:creationId xmlns:a16="http://schemas.microsoft.com/office/drawing/2014/main" id="{F49D724C-402D-1961-7956-59AFE132FF38}"/>
                  </a:ext>
                </a:extLst>
              </p:cNvPr>
              <p:cNvSpPr>
                <a:spLocks noGrp="1" noRot="1" noMove="1" noResize="1" noEditPoints="1" noAdjustHandles="1" noChangeArrowheads="1" noChangeShapeType="1"/>
              </p:cNvSpPr>
              <p:nvPr userDrawn="1"/>
            </p:nvSpPr>
            <p:spPr>
              <a:xfrm>
                <a:off x="13007154" y="3870040"/>
                <a:ext cx="136620" cy="136620"/>
              </a:xfrm>
              <a:prstGeom prst="rect">
                <a:avLst/>
              </a:prstGeom>
              <a:solidFill>
                <a:sysClr val="windowText" lastClr="000000"/>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8" name="Rechthoek 47">
                <a:extLst>
                  <a:ext uri="{FF2B5EF4-FFF2-40B4-BE49-F238E27FC236}">
                    <a16:creationId xmlns:a16="http://schemas.microsoft.com/office/drawing/2014/main" id="{E35A9678-C6A6-6679-6A71-A65CC4BFA859}"/>
                  </a:ext>
                </a:extLst>
              </p:cNvPr>
              <p:cNvSpPr>
                <a:spLocks noGrp="1" noRot="1" noMove="1" noResize="1" noEditPoints="1" noAdjustHandles="1" noChangeArrowheads="1" noChangeShapeType="1"/>
              </p:cNvSpPr>
              <p:nvPr userDrawn="1"/>
            </p:nvSpPr>
            <p:spPr>
              <a:xfrm>
                <a:off x="13199609" y="3870040"/>
                <a:ext cx="136620" cy="136620"/>
              </a:xfrm>
              <a:prstGeom prst="rect">
                <a:avLst/>
              </a:prstGeom>
              <a:solidFill>
                <a:schemeClr val="bg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9" name="Rechthoek 48">
                <a:extLst>
                  <a:ext uri="{FF2B5EF4-FFF2-40B4-BE49-F238E27FC236}">
                    <a16:creationId xmlns:a16="http://schemas.microsoft.com/office/drawing/2014/main" id="{7084ED3B-A705-C379-6C89-86483E5D7DD7}"/>
                  </a:ext>
                </a:extLst>
              </p:cNvPr>
              <p:cNvSpPr>
                <a:spLocks noGrp="1" noRot="1" noMove="1" noResize="1" noEditPoints="1" noAdjustHandles="1" noChangeArrowheads="1" noChangeShapeType="1"/>
              </p:cNvSpPr>
              <p:nvPr userDrawn="1"/>
            </p:nvSpPr>
            <p:spPr>
              <a:xfrm>
                <a:off x="13392064" y="3870040"/>
                <a:ext cx="136620" cy="136620"/>
              </a:xfrm>
              <a:prstGeom prst="rect">
                <a:avLst/>
              </a:prstGeom>
              <a:solidFill>
                <a:schemeClr val="tx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0" name="Rechthoek 49">
                <a:extLst>
                  <a:ext uri="{FF2B5EF4-FFF2-40B4-BE49-F238E27FC236}">
                    <a16:creationId xmlns:a16="http://schemas.microsoft.com/office/drawing/2014/main" id="{9D9BF292-77FD-FB29-E5D4-67292DA85F16}"/>
                  </a:ext>
                </a:extLst>
              </p:cNvPr>
              <p:cNvSpPr>
                <a:spLocks noGrp="1" noRot="1" noMove="1" noResize="1" noEditPoints="1" noAdjustHandles="1" noChangeArrowheads="1" noChangeShapeType="1"/>
              </p:cNvSpPr>
              <p:nvPr userDrawn="1"/>
            </p:nvSpPr>
            <p:spPr>
              <a:xfrm>
                <a:off x="13776974" y="3870040"/>
                <a:ext cx="136620" cy="136620"/>
              </a:xfrm>
              <a:prstGeom prst="rect">
                <a:avLst/>
              </a:prstGeom>
              <a:solidFill>
                <a:schemeClr val="accent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1" name="Rechthoek 50">
                <a:extLst>
                  <a:ext uri="{FF2B5EF4-FFF2-40B4-BE49-F238E27FC236}">
                    <a16:creationId xmlns:a16="http://schemas.microsoft.com/office/drawing/2014/main" id="{2B76BB1F-620B-2989-091D-D4A6C0B4D7A2}"/>
                  </a:ext>
                </a:extLst>
              </p:cNvPr>
              <p:cNvSpPr>
                <a:spLocks noGrp="1" noRot="1" noMove="1" noResize="1" noEditPoints="1" noAdjustHandles="1" noChangeArrowheads="1" noChangeShapeType="1"/>
              </p:cNvSpPr>
              <p:nvPr userDrawn="1"/>
            </p:nvSpPr>
            <p:spPr>
              <a:xfrm>
                <a:off x="13969429" y="3870040"/>
                <a:ext cx="136620" cy="136620"/>
              </a:xfrm>
              <a:prstGeom prst="rect">
                <a:avLst/>
              </a:prstGeom>
              <a:solidFill>
                <a:schemeClr val="accent3"/>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2" name="Rechthoek 51">
                <a:extLst>
                  <a:ext uri="{FF2B5EF4-FFF2-40B4-BE49-F238E27FC236}">
                    <a16:creationId xmlns:a16="http://schemas.microsoft.com/office/drawing/2014/main" id="{ABB41786-F36F-3292-6A61-EFEFAA5AA942}"/>
                  </a:ext>
                </a:extLst>
              </p:cNvPr>
              <p:cNvSpPr>
                <a:spLocks noGrp="1" noRot="1" noMove="1" noResize="1" noEditPoints="1" noAdjustHandles="1" noChangeArrowheads="1" noChangeShapeType="1"/>
              </p:cNvSpPr>
              <p:nvPr userDrawn="1"/>
            </p:nvSpPr>
            <p:spPr>
              <a:xfrm>
                <a:off x="14161884" y="3870040"/>
                <a:ext cx="136620" cy="136620"/>
              </a:xfrm>
              <a:prstGeom prst="rect">
                <a:avLst/>
              </a:prstGeom>
              <a:solidFill>
                <a:schemeClr val="accent4"/>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3" name="Rechthoek 52">
                <a:extLst>
                  <a:ext uri="{FF2B5EF4-FFF2-40B4-BE49-F238E27FC236}">
                    <a16:creationId xmlns:a16="http://schemas.microsoft.com/office/drawing/2014/main" id="{4DF4B8DC-05ED-06F0-344B-4C946F0F80B6}"/>
                  </a:ext>
                </a:extLst>
              </p:cNvPr>
              <p:cNvSpPr>
                <a:spLocks noGrp="1" noRot="1" noMove="1" noResize="1" noEditPoints="1" noAdjustHandles="1" noChangeArrowheads="1" noChangeShapeType="1"/>
              </p:cNvSpPr>
              <p:nvPr userDrawn="1"/>
            </p:nvSpPr>
            <p:spPr>
              <a:xfrm>
                <a:off x="14354339" y="3870040"/>
                <a:ext cx="136620" cy="136620"/>
              </a:xfrm>
              <a:prstGeom prst="rect">
                <a:avLst/>
              </a:prstGeom>
              <a:solidFill>
                <a:schemeClr val="accent5"/>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4" name="Rechthoek 53">
                <a:extLst>
                  <a:ext uri="{FF2B5EF4-FFF2-40B4-BE49-F238E27FC236}">
                    <a16:creationId xmlns:a16="http://schemas.microsoft.com/office/drawing/2014/main" id="{51164473-4258-0BD3-EC6E-E0C9E69BC9E4}"/>
                  </a:ext>
                </a:extLst>
              </p:cNvPr>
              <p:cNvSpPr>
                <a:spLocks noGrp="1" noRot="1" noMove="1" noResize="1" noEditPoints="1" noAdjustHandles="1" noChangeArrowheads="1" noChangeShapeType="1"/>
              </p:cNvSpPr>
              <p:nvPr userDrawn="1"/>
            </p:nvSpPr>
            <p:spPr>
              <a:xfrm>
                <a:off x="14546797" y="3870040"/>
                <a:ext cx="136620" cy="136620"/>
              </a:xfrm>
              <a:prstGeom prst="rect">
                <a:avLst/>
              </a:prstGeom>
              <a:solidFill>
                <a:schemeClr val="accent6"/>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nvGrpSpPr>
              <p:cNvPr id="55" name="Groep 54">
                <a:extLst>
                  <a:ext uri="{FF2B5EF4-FFF2-40B4-BE49-F238E27FC236}">
                    <a16:creationId xmlns:a16="http://schemas.microsoft.com/office/drawing/2014/main" id="{09D74080-6D94-A0EA-1471-F9D49570AA12}"/>
                  </a:ext>
                </a:extLst>
              </p:cNvPr>
              <p:cNvGrpSpPr>
                <a:grpSpLocks noGrp="1" noUngrp="1" noRot="1" noMove="1" noResize="1"/>
              </p:cNvGrpSpPr>
              <p:nvPr userDrawn="1"/>
            </p:nvGrpSpPr>
            <p:grpSpPr>
              <a:xfrm>
                <a:off x="13580316" y="3865836"/>
                <a:ext cx="151508" cy="147961"/>
                <a:chOff x="13580316" y="3865836"/>
                <a:chExt cx="151508" cy="147961"/>
              </a:xfrm>
            </p:grpSpPr>
            <p:sp>
              <p:nvSpPr>
                <p:cNvPr id="56" name="Rechthoek 55">
                  <a:extLst>
                    <a:ext uri="{FF2B5EF4-FFF2-40B4-BE49-F238E27FC236}">
                      <a16:creationId xmlns:a16="http://schemas.microsoft.com/office/drawing/2014/main" id="{071B7CFC-7489-103B-7268-07AE4EACFE8C}"/>
                    </a:ext>
                  </a:extLst>
                </p:cNvPr>
                <p:cNvSpPr>
                  <a:spLocks noGrp="1" noRot="1" noMove="1" noResize="1" noEditPoints="1" noAdjustHandles="1" noChangeArrowheads="1" noChangeShapeType="1"/>
                </p:cNvSpPr>
                <p:nvPr userDrawn="1"/>
              </p:nvSpPr>
              <p:spPr>
                <a:xfrm>
                  <a:off x="13584519" y="3870040"/>
                  <a:ext cx="136620" cy="136620"/>
                </a:xfrm>
                <a:prstGeom prst="rect">
                  <a:avLst/>
                </a:prstGeom>
                <a:solidFill>
                  <a:schemeClr val="accent1"/>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7" name="Rechthoek 56">
                  <a:extLst>
                    <a:ext uri="{FF2B5EF4-FFF2-40B4-BE49-F238E27FC236}">
                      <a16:creationId xmlns:a16="http://schemas.microsoft.com/office/drawing/2014/main" id="{509F058A-9418-ABC3-47F1-A6311CDFDEDE}"/>
                    </a:ext>
                  </a:extLst>
                </p:cNvPr>
                <p:cNvSpPr>
                  <a:spLocks noGrp="1" noRot="1" noMove="1" noResize="1" noEditPoints="1" noAdjustHandles="1" noChangeArrowheads="1" noChangeShapeType="1"/>
                </p:cNvSpPr>
                <p:nvPr userDrawn="1"/>
              </p:nvSpPr>
              <p:spPr>
                <a:xfrm>
                  <a:off x="13580316" y="3865836"/>
                  <a:ext cx="151508" cy="147961"/>
                </a:xfrm>
                <a:prstGeom prst="rect">
                  <a:avLst/>
                </a:prstGeom>
                <a:noFill/>
                <a:ln w="12700" cap="flat" cmpd="sng" algn="ctr">
                  <a:solidFill>
                    <a:srgbClr val="F29132"/>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grpSp>
        <p:grpSp>
          <p:nvGrpSpPr>
            <p:cNvPr id="33" name="Groep 32">
              <a:extLst>
                <a:ext uri="{FF2B5EF4-FFF2-40B4-BE49-F238E27FC236}">
                  <a16:creationId xmlns:a16="http://schemas.microsoft.com/office/drawing/2014/main" id="{92AA3F7B-F2A6-EF18-D5A9-55A52BD61365}"/>
                </a:ext>
              </a:extLst>
            </p:cNvPr>
            <p:cNvGrpSpPr>
              <a:grpSpLocks noGrp="1" noUngrp="1" noRot="1" noMove="1" noResize="1"/>
            </p:cNvGrpSpPr>
            <p:nvPr userDrawn="1"/>
          </p:nvGrpSpPr>
          <p:grpSpPr>
            <a:xfrm>
              <a:off x="-3314820" y="4363463"/>
              <a:ext cx="1381246" cy="835929"/>
              <a:chOff x="-3314820" y="3391746"/>
              <a:chExt cx="1381246" cy="835929"/>
            </a:xfrm>
          </p:grpSpPr>
          <p:sp>
            <p:nvSpPr>
              <p:cNvPr id="34" name="Rechthoek 33">
                <a:extLst>
                  <a:ext uri="{FF2B5EF4-FFF2-40B4-BE49-F238E27FC236}">
                    <a16:creationId xmlns:a16="http://schemas.microsoft.com/office/drawing/2014/main" id="{9E8E4931-4C2A-1AF6-B01F-122E8B84D3C1}"/>
                  </a:ext>
                </a:extLst>
              </p:cNvPr>
              <p:cNvSpPr>
                <a:spLocks noGrp="1" noRot="1" noMove="1" noResize="1" noEditPoints="1" noAdjustHandles="1" noChangeArrowheads="1" noChangeShapeType="1"/>
              </p:cNvSpPr>
              <p:nvPr userDrawn="1"/>
            </p:nvSpPr>
            <p:spPr>
              <a:xfrm>
                <a:off x="-3314820" y="3391746"/>
                <a:ext cx="1381246"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5" name="Rechthoek 34">
                <a:extLst>
                  <a:ext uri="{FF2B5EF4-FFF2-40B4-BE49-F238E27FC236}">
                    <a16:creationId xmlns:a16="http://schemas.microsoft.com/office/drawing/2014/main" id="{62E91EC1-D9AC-0F7C-5173-4D3933B5EDE4}"/>
                  </a:ext>
                </a:extLst>
              </p:cNvPr>
              <p:cNvSpPr>
                <a:spLocks noGrp="1" noRot="1" noMove="1" noResize="1" noEditPoints="1" noAdjustHandles="1" noChangeArrowheads="1" noChangeShapeType="1"/>
              </p:cNvSpPr>
              <p:nvPr userDrawn="1"/>
            </p:nvSpPr>
            <p:spPr>
              <a:xfrm>
                <a:off x="-3304719" y="3412899"/>
                <a:ext cx="1361619"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6" name="Tekstvak 35">
                <a:extLst>
                  <a:ext uri="{FF2B5EF4-FFF2-40B4-BE49-F238E27FC236}">
                    <a16:creationId xmlns:a16="http://schemas.microsoft.com/office/drawing/2014/main" id="{EBC5373A-7057-3C2C-BB2D-80093B478D15}"/>
                  </a:ext>
                </a:extLst>
              </p:cNvPr>
              <p:cNvSpPr txBox="1">
                <a:spLocks noGrp="1" noRot="1" noMove="1" noResize="1" noEditPoints="1" noAdjustHandles="1" noChangeArrowheads="1" noChangeShapeType="1"/>
              </p:cNvSpPr>
              <p:nvPr userDrawn="1"/>
            </p:nvSpPr>
            <p:spPr>
              <a:xfrm>
                <a:off x="-3069820" y="3472995"/>
                <a:ext cx="109851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Vormopvulling</a:t>
                </a:r>
              </a:p>
            </p:txBody>
          </p:sp>
          <p:sp>
            <p:nvSpPr>
              <p:cNvPr id="37" name="Vrije vorm: vorm 36">
                <a:extLst>
                  <a:ext uri="{FF2B5EF4-FFF2-40B4-BE49-F238E27FC236}">
                    <a16:creationId xmlns:a16="http://schemas.microsoft.com/office/drawing/2014/main" id="{3ED79441-1044-9EF4-419B-7B210F796995}"/>
                  </a:ext>
                </a:extLst>
              </p:cNvPr>
              <p:cNvSpPr>
                <a:spLocks noGrp="1" noRot="1" noMove="1" noResize="1" noEditPoints="1" noAdjustHandles="1" noChangeArrowheads="1" noChangeShapeType="1"/>
              </p:cNvSpPr>
              <p:nvPr userDrawn="1"/>
            </p:nvSpPr>
            <p:spPr>
              <a:xfrm>
                <a:off x="-2404225" y="4047675"/>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38" name="Groep 37">
                <a:extLst>
                  <a:ext uri="{FF2B5EF4-FFF2-40B4-BE49-F238E27FC236}">
                    <a16:creationId xmlns:a16="http://schemas.microsoft.com/office/drawing/2014/main" id="{9ACAD648-96D3-3768-A731-A68B5D542F8E}"/>
                  </a:ext>
                </a:extLst>
              </p:cNvPr>
              <p:cNvGrpSpPr>
                <a:grpSpLocks noGrp="1" noUngrp="1" noRot="1" noMove="1" noResize="1"/>
              </p:cNvGrpSpPr>
              <p:nvPr userDrawn="1"/>
            </p:nvGrpSpPr>
            <p:grpSpPr>
              <a:xfrm>
                <a:off x="-3243855" y="3446665"/>
                <a:ext cx="157453" cy="147831"/>
                <a:chOff x="-899320" y="3037554"/>
                <a:chExt cx="175977" cy="165227"/>
              </a:xfrm>
            </p:grpSpPr>
            <p:sp>
              <p:nvSpPr>
                <p:cNvPr id="40" name="Vrije vorm: vorm 39">
                  <a:extLst>
                    <a:ext uri="{FF2B5EF4-FFF2-40B4-BE49-F238E27FC236}">
                      <a16:creationId xmlns:a16="http://schemas.microsoft.com/office/drawing/2014/main" id="{95525254-9078-350C-0DB8-EA1150A2BF72}"/>
                    </a:ext>
                  </a:extLst>
                </p:cNvPr>
                <p:cNvSpPr>
                  <a:spLocks noGrp="1" noRot="1" noMove="1" noResize="1" noEditPoints="1" noAdjustHandles="1" noChangeArrowheads="1" noChangeShapeType="1"/>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41" name="Rechthoek: afgeronde hoeken 40">
                  <a:extLst>
                    <a:ext uri="{FF2B5EF4-FFF2-40B4-BE49-F238E27FC236}">
                      <a16:creationId xmlns:a16="http://schemas.microsoft.com/office/drawing/2014/main" id="{3013B189-2FD7-DA9C-891E-53270281379D}"/>
                    </a:ext>
                  </a:extLst>
                </p:cNvPr>
                <p:cNvSpPr>
                  <a:spLocks noGrp="1" noRot="1" noMove="1" noResize="1" noEditPoints="1" noAdjustHandles="1" noChangeArrowheads="1" noChangeShapeType="1"/>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2" name="Vrije vorm: vorm 41">
                  <a:extLst>
                    <a:ext uri="{FF2B5EF4-FFF2-40B4-BE49-F238E27FC236}">
                      <a16:creationId xmlns:a16="http://schemas.microsoft.com/office/drawing/2014/main" id="{DA88B7F5-8A05-E6EC-4F2F-A0E0321AAFF7}"/>
                    </a:ext>
                  </a:extLst>
                </p:cNvPr>
                <p:cNvSpPr>
                  <a:spLocks noGrp="1" noRot="1" noMove="1" noResize="1" noEditPoints="1" noAdjustHandles="1" noChangeArrowheads="1" noChangeShapeType="1"/>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39" name="Gelijkbenige driehoek 38">
                <a:extLst>
                  <a:ext uri="{FF2B5EF4-FFF2-40B4-BE49-F238E27FC236}">
                    <a16:creationId xmlns:a16="http://schemas.microsoft.com/office/drawing/2014/main" id="{0E8A5C5E-D509-BC5D-EC66-20499433493A}"/>
                  </a:ext>
                </a:extLst>
              </p:cNvPr>
              <p:cNvSpPr>
                <a:spLocks noGrp="1" noRot="1" noMove="1" noResize="1" noEditPoints="1" noAdjustHandles="1" noChangeArrowheads="1" noChangeShapeType="1"/>
              </p:cNvSpPr>
              <p:nvPr userDrawn="1"/>
            </p:nvSpPr>
            <p:spPr>
              <a:xfrm rot="10800000">
                <a:off x="-2162266"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grpSp>
      <p:pic>
        <p:nvPicPr>
          <p:cNvPr id="96" name="Tijdelijke aanduiding voor afbeelding 95" descr="Apparaat en hangslot">
            <a:extLst>
              <a:ext uri="{FF2B5EF4-FFF2-40B4-BE49-F238E27FC236}">
                <a16:creationId xmlns:a16="http://schemas.microsoft.com/office/drawing/2014/main" id="{7895817E-9188-685C-9184-DD4DC39C8031}"/>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989" r="1989"/>
          <a:stretch>
            <a:fillRect/>
          </a:stretch>
        </p:blipFill>
        <p:spPr/>
      </p:pic>
      <p:sp>
        <p:nvSpPr>
          <p:cNvPr id="106" name="Titel 3">
            <a:extLst>
              <a:ext uri="{FF2B5EF4-FFF2-40B4-BE49-F238E27FC236}">
                <a16:creationId xmlns:a16="http://schemas.microsoft.com/office/drawing/2014/main" id="{1B0D7E66-E7E2-1858-43F1-A2A24D87CD75}"/>
              </a:ext>
            </a:extLst>
          </p:cNvPr>
          <p:cNvSpPr>
            <a:spLocks noGrp="1"/>
          </p:cNvSpPr>
          <p:nvPr>
            <p:ph type="title"/>
          </p:nvPr>
        </p:nvSpPr>
        <p:spPr>
          <a:xfrm>
            <a:off x="720000" y="720000"/>
            <a:ext cx="8712235" cy="369025"/>
          </a:xfrm>
        </p:spPr>
        <p:txBody>
          <a:bodyPr/>
          <a:lstStyle/>
          <a:p>
            <a:r>
              <a:rPr lang="nl-NL"/>
              <a:t>Cybercriminaliteit</a:t>
            </a:r>
          </a:p>
        </p:txBody>
      </p:sp>
      <p:sp>
        <p:nvSpPr>
          <p:cNvPr id="107" name="Tekstvak 106">
            <a:extLst>
              <a:ext uri="{FF2B5EF4-FFF2-40B4-BE49-F238E27FC236}">
                <a16:creationId xmlns:a16="http://schemas.microsoft.com/office/drawing/2014/main" id="{369E80E9-8A9C-3B4A-6990-543A628642D6}"/>
              </a:ext>
            </a:extLst>
          </p:cNvPr>
          <p:cNvSpPr txBox="1"/>
          <p:nvPr/>
        </p:nvSpPr>
        <p:spPr>
          <a:xfrm>
            <a:off x="1295400" y="1810151"/>
            <a:ext cx="9601200" cy="3301818"/>
          </a:xfrm>
          <a:prstGeom prst="rect">
            <a:avLst/>
          </a:prstGeom>
          <a:solidFill>
            <a:schemeClr val="bg1">
              <a:alpha val="86000"/>
            </a:schemeClr>
          </a:solidFill>
          <a:effectLst>
            <a:softEdge rad="152400"/>
          </a:effectLst>
        </p:spPr>
        <p:txBody>
          <a:bodyPr wrap="square" lIns="0" tIns="0" rIns="0" bIns="0" rtlCol="0" anchor="ctr">
            <a:noAutofit/>
          </a:bodyPr>
          <a:lstStyle/>
          <a:p>
            <a:pPr algn="ctr">
              <a:lnSpc>
                <a:spcPct val="90000"/>
              </a:lnSpc>
              <a:spcBef>
                <a:spcPts val="600"/>
              </a:spcBef>
              <a:spcAft>
                <a:spcPts val="600"/>
              </a:spcAft>
            </a:pPr>
            <a:r>
              <a:rPr lang="nl-NL" sz="4400" b="1" dirty="0">
                <a:solidFill>
                  <a:srgbClr val="EF7D00"/>
                </a:solidFill>
              </a:rPr>
              <a:t>Cybersecurity Quiz:</a:t>
            </a:r>
          </a:p>
          <a:p>
            <a:pPr algn="ctr">
              <a:lnSpc>
                <a:spcPct val="90000"/>
              </a:lnSpc>
              <a:spcBef>
                <a:spcPts val="600"/>
              </a:spcBef>
              <a:spcAft>
                <a:spcPts val="600"/>
              </a:spcAft>
            </a:pPr>
            <a:r>
              <a:rPr lang="nl-NL" sz="4400" b="1" dirty="0">
                <a:solidFill>
                  <a:srgbClr val="EF7D00"/>
                </a:solidFill>
              </a:rPr>
              <a:t>Voor ondernemers</a:t>
            </a:r>
            <a:r>
              <a:rPr lang="nl-NL" sz="4400" dirty="0"/>
              <a:t> </a:t>
            </a:r>
            <a:r>
              <a:rPr lang="nl-NL" sz="4400" b="1" dirty="0">
                <a:solidFill>
                  <a:srgbClr val="EF7D00"/>
                </a:solidFill>
              </a:rPr>
              <a:t>die denken</a:t>
            </a:r>
          </a:p>
          <a:p>
            <a:pPr algn="ctr">
              <a:lnSpc>
                <a:spcPct val="90000"/>
              </a:lnSpc>
              <a:spcBef>
                <a:spcPts val="600"/>
              </a:spcBef>
              <a:spcAft>
                <a:spcPts val="600"/>
              </a:spcAft>
            </a:pPr>
            <a:r>
              <a:rPr lang="nl-NL" sz="4400" b="1" dirty="0">
                <a:solidFill>
                  <a:srgbClr val="EF7D00"/>
                </a:solidFill>
              </a:rPr>
              <a:t>dat ze het al goed geregeld hebben</a:t>
            </a:r>
            <a:endParaRPr lang="nl-NL" sz="4400" dirty="0"/>
          </a:p>
        </p:txBody>
      </p:sp>
    </p:spTree>
    <p:extLst>
      <p:ext uri="{BB962C8B-B14F-4D97-AF65-F5344CB8AC3E}">
        <p14:creationId xmlns:p14="http://schemas.microsoft.com/office/powerpoint/2010/main" val="2161907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a14="http://schemas.microsoft.com/office/drawing/2010/main"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fade">
                                      <p:cBhvr>
                                        <p:cTn id="7" dur="10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468581-7345-1D42-5547-7B05930A545C}"/>
            </a:ext>
          </a:extLst>
        </p:cNvPr>
        <p:cNvGrpSpPr/>
        <p:nvPr/>
      </p:nvGrpSpPr>
      <p:grpSpPr>
        <a:xfrm>
          <a:off x="0" y="0"/>
          <a:ext cx="0" cy="0"/>
          <a:chOff x="0" y="0"/>
          <a:chExt cx="0" cy="0"/>
        </a:xfrm>
      </p:grpSpPr>
      <p:sp>
        <p:nvSpPr>
          <p:cNvPr id="26" name="Tijdelijke aanduiding voor tekst 25">
            <a:extLst>
              <a:ext uri="{FF2B5EF4-FFF2-40B4-BE49-F238E27FC236}">
                <a16:creationId xmlns:a16="http://schemas.microsoft.com/office/drawing/2014/main" id="{F38A5BF9-ABCD-6567-4A68-80126DCB9E9D}"/>
              </a:ext>
            </a:extLst>
          </p:cNvPr>
          <p:cNvSpPr>
            <a:spLocks noGrp="1"/>
          </p:cNvSpPr>
          <p:nvPr>
            <p:ph type="body" sz="quarter" idx="27"/>
          </p:nvPr>
        </p:nvSpPr>
        <p:spPr>
          <a:xfrm>
            <a:off x="559078" y="316708"/>
            <a:ext cx="322600" cy="295946"/>
          </a:xfrm>
        </p:spPr>
        <p:txBody>
          <a:bodyPr/>
          <a:lstStyle/>
          <a:p>
            <a:r>
              <a:rPr lang="nl-NL" dirty="0"/>
              <a:t> </a:t>
            </a:r>
          </a:p>
        </p:txBody>
      </p:sp>
      <p:sp>
        <p:nvSpPr>
          <p:cNvPr id="66" name="Tijdelijke aanduiding voor tekst 65">
            <a:extLst>
              <a:ext uri="{FF2B5EF4-FFF2-40B4-BE49-F238E27FC236}">
                <a16:creationId xmlns:a16="http://schemas.microsoft.com/office/drawing/2014/main" id="{ED3E256F-DA61-11DC-B954-67CA6DF0C33D}"/>
              </a:ext>
            </a:extLst>
          </p:cNvPr>
          <p:cNvSpPr>
            <a:spLocks noGrp="1"/>
          </p:cNvSpPr>
          <p:nvPr>
            <p:ph type="body" sz="quarter" idx="28"/>
          </p:nvPr>
        </p:nvSpPr>
        <p:spPr>
          <a:xfrm>
            <a:off x="9601200" y="285750"/>
            <a:ext cx="1962150" cy="434975"/>
          </a:xfrm>
        </p:spPr>
        <p:txBody>
          <a:bodyPr/>
          <a:lstStyle/>
          <a:p>
            <a:r>
              <a:rPr lang="nl-NL" dirty="0"/>
              <a:t> </a:t>
            </a:r>
          </a:p>
        </p:txBody>
      </p:sp>
      <p:grpSp>
        <p:nvGrpSpPr>
          <p:cNvPr id="14" name="INSTRUCTIE">
            <a:extLst>
              <a:ext uri="{FF2B5EF4-FFF2-40B4-BE49-F238E27FC236}">
                <a16:creationId xmlns:a16="http://schemas.microsoft.com/office/drawing/2014/main" id="{5F184831-8F70-0B91-B9CC-098A35184924}"/>
              </a:ext>
            </a:extLst>
          </p:cNvPr>
          <p:cNvGrpSpPr>
            <a:grpSpLocks noGrp="1" noUngrp="1" noRot="1" noMove="1" noResize="1"/>
          </p:cNvGrpSpPr>
          <p:nvPr/>
        </p:nvGrpSpPr>
        <p:grpSpPr>
          <a:xfrm>
            <a:off x="-3786164" y="0"/>
            <a:ext cx="3693113" cy="6209710"/>
            <a:chOff x="-3786164" y="0"/>
            <a:chExt cx="3693113" cy="6209710"/>
          </a:xfrm>
        </p:grpSpPr>
        <p:sp>
          <p:nvSpPr>
            <p:cNvPr id="15" name="Rechthoek 14">
              <a:extLst>
                <a:ext uri="{FF2B5EF4-FFF2-40B4-BE49-F238E27FC236}">
                  <a16:creationId xmlns:a16="http://schemas.microsoft.com/office/drawing/2014/main" id="{E059C477-083F-9F56-65B7-E6FC97DA7A61}"/>
                </a:ext>
              </a:extLst>
            </p:cNvPr>
            <p:cNvSpPr>
              <a:spLocks noGrp="1" noRot="1" noMove="1" noResize="1" noEditPoints="1" noAdjustHandles="1" noChangeArrowheads="1" noChangeShapeType="1"/>
            </p:cNvSpPr>
            <p:nvPr userDrawn="1"/>
          </p:nvSpPr>
          <p:spPr>
            <a:xfrm>
              <a:off x="-3786164" y="0"/>
              <a:ext cx="3593091" cy="557212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ICOON invoegen/opmaken</a:t>
              </a:r>
            </a:p>
          </p:txBody>
        </p:sp>
        <p:sp>
          <p:nvSpPr>
            <p:cNvPr id="16" name="Rechthoek 15">
              <a:extLst>
                <a:ext uri="{FF2B5EF4-FFF2-40B4-BE49-F238E27FC236}">
                  <a16:creationId xmlns:a16="http://schemas.microsoft.com/office/drawing/2014/main" id="{4E58BA93-C7F0-6100-41E4-D8F3339FE6B2}"/>
                </a:ext>
              </a:extLst>
            </p:cNvPr>
            <p:cNvSpPr>
              <a:spLocks noGrp="1" noRot="1" noMove="1" noResize="1" noEditPoints="1" noAdjustHandles="1" noChangeArrowheads="1" noChangeShapeType="1"/>
            </p:cNvSpPr>
            <p:nvPr userDrawn="1"/>
          </p:nvSpPr>
          <p:spPr>
            <a:xfrm>
              <a:off x="-3786164" y="5381710"/>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sp>
          <p:nvSpPr>
            <p:cNvPr id="17" name="Ovaal 16">
              <a:extLst>
                <a:ext uri="{FF2B5EF4-FFF2-40B4-BE49-F238E27FC236}">
                  <a16:creationId xmlns:a16="http://schemas.microsoft.com/office/drawing/2014/main" id="{A375A346-F368-3207-BEC8-B7FB9B59DD24}"/>
                </a:ext>
              </a:extLst>
            </p:cNvPr>
            <p:cNvSpPr>
              <a:spLocks noGrp="1" noRot="1" noMove="1" noResize="1" noEditPoints="1" noAdjustHandles="1" noChangeArrowheads="1" noChangeShapeType="1"/>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a:t>
              </a:r>
            </a:p>
          </p:txBody>
        </p:sp>
        <p:sp>
          <p:nvSpPr>
            <p:cNvPr id="18" name="Rechthoek 17">
              <a:extLst>
                <a:ext uri="{FF2B5EF4-FFF2-40B4-BE49-F238E27FC236}">
                  <a16:creationId xmlns:a16="http://schemas.microsoft.com/office/drawing/2014/main" id="{A64E3957-9833-D70D-266E-FFEAD650F5AE}"/>
                </a:ext>
              </a:extLst>
            </p:cNvPr>
            <p:cNvSpPr>
              <a:spLocks noGrp="1" noRot="1" noMove="1" noResize="1" noEditPoints="1" noAdjustHandles="1" noChangeArrowheads="1" noChangeShapeType="1"/>
            </p:cNvSpPr>
            <p:nvPr userDrawn="1"/>
          </p:nvSpPr>
          <p:spPr>
            <a:xfrm>
              <a:off x="-3319416" y="465323"/>
              <a:ext cx="2944087" cy="661851"/>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Wanneer nodig, verwijder het bestaande</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icoon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en klik op</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‘Iconen’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9" name="Ovaal 18">
              <a:extLst>
                <a:ext uri="{FF2B5EF4-FFF2-40B4-BE49-F238E27FC236}">
                  <a16:creationId xmlns:a16="http://schemas.microsoft.com/office/drawing/2014/main" id="{4A5CEAFA-099F-08E5-7EC2-A2E8353CF75F}"/>
                </a:ext>
              </a:extLst>
            </p:cNvPr>
            <p:cNvSpPr>
              <a:spLocks noGrp="1" noRot="1" noMove="1" noResize="1" noEditPoints="1" noAdjustHandles="1" noChangeArrowheads="1" noChangeShapeType="1"/>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a:t>
              </a:r>
            </a:p>
          </p:txBody>
        </p:sp>
        <p:sp>
          <p:nvSpPr>
            <p:cNvPr id="20" name="Rechthoek 19">
              <a:extLst>
                <a:ext uri="{FF2B5EF4-FFF2-40B4-BE49-F238E27FC236}">
                  <a16:creationId xmlns:a16="http://schemas.microsoft.com/office/drawing/2014/main" id="{AFF5A254-F7C7-2A40-3DBE-076E11BDFDE7}"/>
                </a:ext>
              </a:extLst>
            </p:cNvPr>
            <p:cNvSpPr>
              <a:spLocks noGrp="1" noRot="1" noMove="1" noResize="1" noEditPoints="1" noAdjustHandles="1" noChangeArrowheads="1" noChangeShapeType="1"/>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de gewenste categorie en het icoon</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21" name="Rechthoek 20">
              <a:extLst>
                <a:ext uri="{FF2B5EF4-FFF2-40B4-BE49-F238E27FC236}">
                  <a16:creationId xmlns:a16="http://schemas.microsoft.com/office/drawing/2014/main" id="{48BA6655-202E-D929-8C78-306DC2BCC7A4}"/>
                </a:ext>
              </a:extLst>
            </p:cNvPr>
            <p:cNvSpPr>
              <a:spLocks noGrp="1" noRot="1" noMove="1" noResize="1" noEditPoints="1" noAdjustHandles="1" noChangeArrowheads="1" noChangeShapeType="1"/>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sp>
          <p:nvSpPr>
            <p:cNvPr id="22" name="Ovaal 21">
              <a:extLst>
                <a:ext uri="{FF2B5EF4-FFF2-40B4-BE49-F238E27FC236}">
                  <a16:creationId xmlns:a16="http://schemas.microsoft.com/office/drawing/2014/main" id="{803E7FF3-5C86-D495-1797-9E3024545699}"/>
                </a:ext>
              </a:extLst>
            </p:cNvPr>
            <p:cNvSpPr>
              <a:spLocks noGrp="1" noRot="1" noMove="1" noResize="1" noEditPoints="1" noAdjustHandles="1" noChangeArrowheads="1" noChangeShapeType="1"/>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a:t>
              </a:r>
            </a:p>
          </p:txBody>
        </p:sp>
        <p:sp>
          <p:nvSpPr>
            <p:cNvPr id="23" name="Rechthoek 22">
              <a:extLst>
                <a:ext uri="{FF2B5EF4-FFF2-40B4-BE49-F238E27FC236}">
                  <a16:creationId xmlns:a16="http://schemas.microsoft.com/office/drawing/2014/main" id="{94531853-1F22-91C1-0955-B20FFE2F24AA}"/>
                </a:ext>
              </a:extLst>
            </p:cNvPr>
            <p:cNvSpPr>
              <a:spLocks noGrp="1" noRot="1" noMove="1" noResize="1" noEditPoints="1" noAdjustHandles="1" noChangeArrowheads="1" noChangeShapeType="1"/>
            </p:cNvSpPr>
            <p:nvPr userDrawn="1"/>
          </p:nvSpPr>
          <p:spPr>
            <a:xfrm>
              <a:off x="-3319415" y="2634835"/>
              <a:ext cx="2944682" cy="637754"/>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Sleep het icoon op de gewenste positie op de slide. Om het icoon een andere kleur te geven,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‘Hulpmiddelen voor tekenen’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‘Opmaak’ </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‘Vormopvulling’</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grpSp>
          <p:nvGrpSpPr>
            <p:cNvPr id="24" name="ICOON_info">
              <a:extLst>
                <a:ext uri="{FF2B5EF4-FFF2-40B4-BE49-F238E27FC236}">
                  <a16:creationId xmlns:a16="http://schemas.microsoft.com/office/drawing/2014/main" id="{CE09C85C-CC50-CF41-1602-CE40F2AE10BF}"/>
                </a:ext>
              </a:extLst>
            </p:cNvPr>
            <p:cNvGrpSpPr>
              <a:grpSpLocks noGrp="1" noUngrp="1" noRot="1" noMove="1" noResize="1"/>
            </p:cNvGrpSpPr>
            <p:nvPr userDrawn="1"/>
          </p:nvGrpSpPr>
          <p:grpSpPr>
            <a:xfrm>
              <a:off x="-376736" y="5210661"/>
              <a:ext cx="283685" cy="283685"/>
              <a:chOff x="-510741" y="5913713"/>
              <a:chExt cx="267555" cy="267555"/>
            </a:xfrm>
          </p:grpSpPr>
          <p:sp>
            <p:nvSpPr>
              <p:cNvPr id="104" name="Ovaal 103">
                <a:extLst>
                  <a:ext uri="{FF2B5EF4-FFF2-40B4-BE49-F238E27FC236}">
                    <a16:creationId xmlns:a16="http://schemas.microsoft.com/office/drawing/2014/main" id="{ED2BAF01-BF0F-B38F-836A-64093A592CAF}"/>
                  </a:ext>
                </a:extLst>
              </p:cNvPr>
              <p:cNvSpPr>
                <a:spLocks noGrp="1" noRot="1" noMove="1" noResize="1" noEditPoints="1" noAdjustHandles="1" noChangeArrowheads="1" noChangeShapeType="1"/>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 name="Graphic 163" descr="Informatie">
                <a:extLst>
                  <a:ext uri="{FF2B5EF4-FFF2-40B4-BE49-F238E27FC236}">
                    <a16:creationId xmlns:a16="http://schemas.microsoft.com/office/drawing/2014/main" id="{E8B62FB2-57F5-BCBB-19A6-649E7D195AC4}"/>
                  </a:ext>
                </a:extLst>
              </p:cNvPr>
              <p:cNvSpPr>
                <a:spLocks noGrp="1" noRot="1" noMove="1" noResize="1" noEditPoints="1" noAdjustHandles="1" noChangeArrowheads="1" noChangeShapeType="1"/>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25" name="Groep 24">
              <a:extLst>
                <a:ext uri="{FF2B5EF4-FFF2-40B4-BE49-F238E27FC236}">
                  <a16:creationId xmlns:a16="http://schemas.microsoft.com/office/drawing/2014/main" id="{0C7ABD15-91D6-D5EC-29AF-6BA4847C64BD}"/>
                </a:ext>
              </a:extLst>
            </p:cNvPr>
            <p:cNvGrpSpPr>
              <a:grpSpLocks noGrp="1" noUngrp="1" noRot="1" noMove="1" noResize="1"/>
            </p:cNvGrpSpPr>
            <p:nvPr userDrawn="1"/>
          </p:nvGrpSpPr>
          <p:grpSpPr>
            <a:xfrm>
              <a:off x="-938434" y="5519087"/>
              <a:ext cx="627798" cy="576693"/>
              <a:chOff x="-938434" y="4570310"/>
              <a:chExt cx="627798" cy="576693"/>
            </a:xfrm>
          </p:grpSpPr>
          <p:grpSp>
            <p:nvGrpSpPr>
              <p:cNvPr id="99" name="Inspireren">
                <a:extLst>
                  <a:ext uri="{FF2B5EF4-FFF2-40B4-BE49-F238E27FC236}">
                    <a16:creationId xmlns:a16="http://schemas.microsoft.com/office/drawing/2014/main" id="{923B871B-5A06-93F0-3C71-48E7D95C0188}"/>
                  </a:ext>
                </a:extLst>
              </p:cNvPr>
              <p:cNvGrpSpPr>
                <a:grpSpLocks noGrp="1" noUngrp="1" noRot="1" noChangeAspect="1" noMove="1" noResize="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01" name="Freeform 12">
                  <a:extLst>
                    <a:ext uri="{FF2B5EF4-FFF2-40B4-BE49-F238E27FC236}">
                      <a16:creationId xmlns:a16="http://schemas.microsoft.com/office/drawing/2014/main" id="{D6ADC38D-23CA-8EEE-BEF6-78E3C40F127B}"/>
                    </a:ext>
                  </a:extLst>
                </p:cNvPr>
                <p:cNvSpPr>
                  <a:spLocks noGrp="1" noRot="1" noMove="1" noResize="1" noEditPoints="1" noAdjustHandles="1" noChangeArrowheads="1" noChangeShapeType="1"/>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2" name="Freeform 13">
                  <a:extLst>
                    <a:ext uri="{FF2B5EF4-FFF2-40B4-BE49-F238E27FC236}">
                      <a16:creationId xmlns:a16="http://schemas.microsoft.com/office/drawing/2014/main" id="{F48C4F18-D302-48B5-669E-D0D03329FCF3}"/>
                    </a:ext>
                  </a:extLst>
                </p:cNvPr>
                <p:cNvSpPr>
                  <a:spLocks noGrp="1" noRot="1" noMove="1" noResize="1" noEditPoints="1" noAdjustHandles="1" noChangeArrowheads="1" noChangeShapeType="1"/>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3" name="Freeform 14">
                  <a:extLst>
                    <a:ext uri="{FF2B5EF4-FFF2-40B4-BE49-F238E27FC236}">
                      <a16:creationId xmlns:a16="http://schemas.microsoft.com/office/drawing/2014/main" id="{EF48BE52-DB99-7720-6B07-345506B10C6F}"/>
                    </a:ext>
                  </a:extLst>
                </p:cNvPr>
                <p:cNvSpPr>
                  <a:spLocks noGrp="1" noRot="1" noMove="1" noResize="1" noEditPoints="1" noAdjustHandles="1" noChangeArrowheads="1" noChangeShapeType="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grpSp>
          <p:sp>
            <p:nvSpPr>
              <p:cNvPr id="100" name="Tekstvak 99">
                <a:extLst>
                  <a:ext uri="{FF2B5EF4-FFF2-40B4-BE49-F238E27FC236}">
                    <a16:creationId xmlns:a16="http://schemas.microsoft.com/office/drawing/2014/main" id="{B79330C7-010D-9C61-4DC0-1D3D21FCCA7C}"/>
                  </a:ext>
                </a:extLst>
              </p:cNvPr>
              <p:cNvSpPr txBox="1">
                <a:spLocks noGrp="1" noRot="1" noMove="1" noResize="1" noEditPoints="1" noAdjustHandles="1" noChangeArrowheads="1" noChangeShapeType="1"/>
              </p:cNvSpPr>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nvGrpSpPr>
            <p:cNvPr id="28" name="Groep 27">
              <a:extLst>
                <a:ext uri="{FF2B5EF4-FFF2-40B4-BE49-F238E27FC236}">
                  <a16:creationId xmlns:a16="http://schemas.microsoft.com/office/drawing/2014/main" id="{F2336DDB-AEF9-640C-0194-220CD4F84FCD}"/>
                </a:ext>
              </a:extLst>
            </p:cNvPr>
            <p:cNvGrpSpPr>
              <a:grpSpLocks noGrp="1" noUngrp="1" noRot="1" noMove="1" noResize="1"/>
            </p:cNvGrpSpPr>
            <p:nvPr userDrawn="1"/>
          </p:nvGrpSpPr>
          <p:grpSpPr>
            <a:xfrm>
              <a:off x="-3398401" y="1222628"/>
              <a:ext cx="491631" cy="410839"/>
              <a:chOff x="-3241990" y="1222628"/>
              <a:chExt cx="491631" cy="410839"/>
            </a:xfrm>
          </p:grpSpPr>
          <p:sp>
            <p:nvSpPr>
              <p:cNvPr id="69" name="Tekstvak 68">
                <a:extLst>
                  <a:ext uri="{FF2B5EF4-FFF2-40B4-BE49-F238E27FC236}">
                    <a16:creationId xmlns:a16="http://schemas.microsoft.com/office/drawing/2014/main" id="{6144FD17-D68D-B38D-E38C-94518A7AB575}"/>
                  </a:ext>
                </a:extLst>
              </p:cNvPr>
              <p:cNvSpPr txBox="1">
                <a:spLocks noGrp="1" noRot="1" noMove="1" noResize="1" noEditPoints="1" noAdjustHandles="1" noChangeArrowheads="1" noChangeShapeType="1"/>
              </p:cNvSpPr>
              <p:nvPr userDrawn="1"/>
            </p:nvSpPr>
            <p:spPr>
              <a:xfrm>
                <a:off x="-3241990" y="1489960"/>
                <a:ext cx="491631" cy="14350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Iconen</a:t>
                </a:r>
              </a:p>
            </p:txBody>
          </p:sp>
          <p:grpSp>
            <p:nvGrpSpPr>
              <p:cNvPr id="70" name="Groep 69">
                <a:extLst>
                  <a:ext uri="{FF2B5EF4-FFF2-40B4-BE49-F238E27FC236}">
                    <a16:creationId xmlns:a16="http://schemas.microsoft.com/office/drawing/2014/main" id="{A298769C-69D5-AC29-F732-B3FDA6B33ADF}"/>
                  </a:ext>
                </a:extLst>
              </p:cNvPr>
              <p:cNvGrpSpPr>
                <a:grpSpLocks noGrp="1" noUngrp="1" noRot="1" noMove="1" noResize="1"/>
              </p:cNvGrpSpPr>
              <p:nvPr userDrawn="1"/>
            </p:nvGrpSpPr>
            <p:grpSpPr>
              <a:xfrm>
                <a:off x="-3119153" y="1222628"/>
                <a:ext cx="245956" cy="246691"/>
                <a:chOff x="1314120" y="4794393"/>
                <a:chExt cx="1787447" cy="1792785"/>
              </a:xfrm>
            </p:grpSpPr>
            <p:grpSp>
              <p:nvGrpSpPr>
                <p:cNvPr id="71" name="Groep 70">
                  <a:extLst>
                    <a:ext uri="{FF2B5EF4-FFF2-40B4-BE49-F238E27FC236}">
                      <a16:creationId xmlns:a16="http://schemas.microsoft.com/office/drawing/2014/main" id="{F45EFFCE-0CAE-5A89-54A1-63F133E49A01}"/>
                    </a:ext>
                  </a:extLst>
                </p:cNvPr>
                <p:cNvGrpSpPr>
                  <a:grpSpLocks noGrp="1" noUngrp="1" noRot="1" noMove="1" noResize="1"/>
                </p:cNvGrpSpPr>
                <p:nvPr/>
              </p:nvGrpSpPr>
              <p:grpSpPr>
                <a:xfrm>
                  <a:off x="1314120" y="4794393"/>
                  <a:ext cx="1787447" cy="1792785"/>
                  <a:chOff x="1314120" y="4794393"/>
                  <a:chExt cx="1787447" cy="1792785"/>
                </a:xfrm>
                <a:gradFill>
                  <a:gsLst>
                    <a:gs pos="0">
                      <a:srgbClr val="9D9FA1"/>
                    </a:gs>
                    <a:gs pos="70000">
                      <a:srgbClr val="211F26"/>
                    </a:gs>
                  </a:gsLst>
                  <a:lin ang="2700000" scaled="0"/>
                </a:gradFill>
              </p:grpSpPr>
              <p:grpSp>
                <p:nvGrpSpPr>
                  <p:cNvPr id="73" name="Groep 72">
                    <a:extLst>
                      <a:ext uri="{FF2B5EF4-FFF2-40B4-BE49-F238E27FC236}">
                        <a16:creationId xmlns:a16="http://schemas.microsoft.com/office/drawing/2014/main" id="{8660E273-D6C6-F815-10AC-81EFC113055A}"/>
                      </a:ext>
                    </a:extLst>
                  </p:cNvPr>
                  <p:cNvGrpSpPr>
                    <a:grpSpLocks noGrp="1" noUngrp="1" noRot="1" noMove="1" noResize="1"/>
                  </p:cNvGrpSpPr>
                  <p:nvPr/>
                </p:nvGrpSpPr>
                <p:grpSpPr>
                  <a:xfrm>
                    <a:off x="1314120" y="4794393"/>
                    <a:ext cx="1787447" cy="1792785"/>
                    <a:chOff x="1314120" y="4794393"/>
                    <a:chExt cx="1787447" cy="1792785"/>
                  </a:xfrm>
                  <a:grpFill/>
                </p:grpSpPr>
                <p:sp>
                  <p:nvSpPr>
                    <p:cNvPr id="78" name="Vrije vorm: vorm 77">
                      <a:extLst>
                        <a:ext uri="{FF2B5EF4-FFF2-40B4-BE49-F238E27FC236}">
                          <a16:creationId xmlns:a16="http://schemas.microsoft.com/office/drawing/2014/main" id="{E6436853-6BC0-2ACE-6AEC-2CBB0F0652E2}"/>
                        </a:ext>
                      </a:extLst>
                    </p:cNvPr>
                    <p:cNvSpPr>
                      <a:spLocks noGrp="1" noRot="1" noMove="1" noResize="1" noEditPoints="1" noAdjustHandles="1" noChangeArrowheads="1" noChangeShapeType="1"/>
                    </p:cNvSpPr>
                    <p:nvPr/>
                  </p:nvSpPr>
                  <p:spPr>
                    <a:xfrm>
                      <a:off x="1314120"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9" name="Vrije vorm: vorm 78">
                      <a:extLst>
                        <a:ext uri="{FF2B5EF4-FFF2-40B4-BE49-F238E27FC236}">
                          <a16:creationId xmlns:a16="http://schemas.microsoft.com/office/drawing/2014/main" id="{09E8A128-1ADB-4381-C6A2-D32CD093EBCB}"/>
                        </a:ext>
                      </a:extLst>
                    </p:cNvPr>
                    <p:cNvSpPr>
                      <a:spLocks noGrp="1" noRot="1" noMove="1" noResize="1" noEditPoints="1" noAdjustHandles="1" noChangeArrowheads="1" noChangeShapeType="1"/>
                    </p:cNvSpPr>
                    <p:nvPr/>
                  </p:nvSpPr>
                  <p:spPr>
                    <a:xfrm>
                      <a:off x="2247436"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97" name="Vrije vorm: vorm 96">
                      <a:extLst>
                        <a:ext uri="{FF2B5EF4-FFF2-40B4-BE49-F238E27FC236}">
                          <a16:creationId xmlns:a16="http://schemas.microsoft.com/office/drawing/2014/main" id="{73B532CF-C966-8BC4-13DA-CB35BF93DF5D}"/>
                        </a:ext>
                      </a:extLst>
                    </p:cNvPr>
                    <p:cNvSpPr>
                      <a:spLocks noGrp="1" noRot="1" noMove="1" noResize="1" noEditPoints="1" noAdjustHandles="1" noChangeArrowheads="1" noChangeShapeType="1"/>
                    </p:cNvSpPr>
                    <p:nvPr/>
                  </p:nvSpPr>
                  <p:spPr>
                    <a:xfrm>
                      <a:off x="1314120"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98" name="Vrije vorm: vorm 97">
                      <a:extLst>
                        <a:ext uri="{FF2B5EF4-FFF2-40B4-BE49-F238E27FC236}">
                          <a16:creationId xmlns:a16="http://schemas.microsoft.com/office/drawing/2014/main" id="{88689593-E983-9587-1B72-664DE29BEBF6}"/>
                        </a:ext>
                      </a:extLst>
                    </p:cNvPr>
                    <p:cNvSpPr>
                      <a:spLocks noGrp="1" noRot="1" noMove="1" noResize="1" noEditPoints="1" noAdjustHandles="1" noChangeArrowheads="1" noChangeShapeType="1"/>
                    </p:cNvSpPr>
                    <p:nvPr/>
                  </p:nvSpPr>
                  <p:spPr>
                    <a:xfrm>
                      <a:off x="2247436"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nvGrpSpPr>
                  <p:cNvPr id="74" name="Groep 73">
                    <a:extLst>
                      <a:ext uri="{FF2B5EF4-FFF2-40B4-BE49-F238E27FC236}">
                        <a16:creationId xmlns:a16="http://schemas.microsoft.com/office/drawing/2014/main" id="{1B92D0F5-B156-FD43-D4FD-C3FD9A384F3D}"/>
                      </a:ext>
                    </a:extLst>
                  </p:cNvPr>
                  <p:cNvGrpSpPr>
                    <a:grpSpLocks noGrp="1" noUngrp="1" noRot="1" noMove="1" noResize="1"/>
                  </p:cNvGrpSpPr>
                  <p:nvPr/>
                </p:nvGrpSpPr>
                <p:grpSpPr>
                  <a:xfrm>
                    <a:off x="1544558" y="5023941"/>
                    <a:ext cx="1270519" cy="1329241"/>
                    <a:chOff x="1544558" y="5023941"/>
                    <a:chExt cx="1270519" cy="1329241"/>
                  </a:xfrm>
                  <a:grpFill/>
                </p:grpSpPr>
                <p:sp>
                  <p:nvSpPr>
                    <p:cNvPr id="75" name="Vrije vorm: vorm 74">
                      <a:extLst>
                        <a:ext uri="{FF2B5EF4-FFF2-40B4-BE49-F238E27FC236}">
                          <a16:creationId xmlns:a16="http://schemas.microsoft.com/office/drawing/2014/main" id="{9DFA2E61-BEA7-5D70-9EF6-38E0FEA7585E}"/>
                        </a:ext>
                      </a:extLst>
                    </p:cNvPr>
                    <p:cNvSpPr>
                      <a:spLocks noGrp="1" noRot="1" noMove="1" noResize="1" noEditPoints="1" noAdjustHandles="1" noChangeArrowheads="1" noChangeShapeType="1"/>
                    </p:cNvSpPr>
                    <p:nvPr/>
                  </p:nvSpPr>
                  <p:spPr>
                    <a:xfrm>
                      <a:off x="1544558" y="5033728"/>
                      <a:ext cx="391477" cy="391477"/>
                    </a:xfrm>
                    <a:custGeom>
                      <a:avLst/>
                      <a:gdLst>
                        <a:gd name="connsiteX0" fmla="*/ 338071 w 391476"/>
                        <a:gd name="connsiteY0" fmla="*/ 146781 h 391476"/>
                        <a:gd name="connsiteX1" fmla="*/ 338071 w 391476"/>
                        <a:gd name="connsiteY1" fmla="*/ 54251 h 391476"/>
                        <a:gd name="connsiteX2" fmla="*/ 290026 w 391476"/>
                        <a:gd name="connsiteY2" fmla="*/ 54251 h 391476"/>
                        <a:gd name="connsiteX3" fmla="*/ 290026 w 391476"/>
                        <a:gd name="connsiteY3" fmla="*/ 98737 h 391476"/>
                        <a:gd name="connsiteX4" fmla="*/ 197496 w 391476"/>
                        <a:gd name="connsiteY4" fmla="*/ 6206 h 391476"/>
                        <a:gd name="connsiteX5" fmla="*/ 6206 w 391476"/>
                        <a:gd name="connsiteY5" fmla="*/ 197496 h 391476"/>
                        <a:gd name="connsiteX6" fmla="*/ 7096 w 391476"/>
                        <a:gd name="connsiteY6" fmla="*/ 387896 h 391476"/>
                        <a:gd name="connsiteX7" fmla="*/ 146781 w 391476"/>
                        <a:gd name="connsiteY7" fmla="*/ 387896 h 391476"/>
                        <a:gd name="connsiteX8" fmla="*/ 242871 w 391476"/>
                        <a:gd name="connsiteY8" fmla="*/ 387896 h 391476"/>
                        <a:gd name="connsiteX9" fmla="*/ 388785 w 391476"/>
                        <a:gd name="connsiteY9" fmla="*/ 387896 h 391476"/>
                        <a:gd name="connsiteX10" fmla="*/ 388785 w 391476"/>
                        <a:gd name="connsiteY10" fmla="*/ 197496 h 391476"/>
                        <a:gd name="connsiteX11" fmla="*/ 338071 w 391476"/>
                        <a:gd name="connsiteY11" fmla="*/ 146781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1476" h="391476">
                          <a:moveTo>
                            <a:pt x="338071" y="146781"/>
                          </a:moveTo>
                          <a:lnTo>
                            <a:pt x="338071" y="54251"/>
                          </a:lnTo>
                          <a:lnTo>
                            <a:pt x="290026" y="54251"/>
                          </a:lnTo>
                          <a:lnTo>
                            <a:pt x="290026" y="98737"/>
                          </a:lnTo>
                          <a:lnTo>
                            <a:pt x="197496" y="6206"/>
                          </a:lnTo>
                          <a:lnTo>
                            <a:pt x="6206" y="197496"/>
                          </a:lnTo>
                          <a:lnTo>
                            <a:pt x="7096" y="387896"/>
                          </a:lnTo>
                          <a:lnTo>
                            <a:pt x="146781" y="387896"/>
                          </a:lnTo>
                          <a:lnTo>
                            <a:pt x="242871" y="387896"/>
                          </a:lnTo>
                          <a:lnTo>
                            <a:pt x="388785" y="387896"/>
                          </a:lnTo>
                          <a:lnTo>
                            <a:pt x="388785" y="197496"/>
                          </a:lnTo>
                          <a:lnTo>
                            <a:pt x="338071" y="146781"/>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6" name="Vrije vorm: vorm 75">
                      <a:extLst>
                        <a:ext uri="{FF2B5EF4-FFF2-40B4-BE49-F238E27FC236}">
                          <a16:creationId xmlns:a16="http://schemas.microsoft.com/office/drawing/2014/main" id="{39A7DFED-D252-1DAC-5149-3D4B4D68E5D1}"/>
                        </a:ext>
                      </a:extLst>
                    </p:cNvPr>
                    <p:cNvSpPr>
                      <a:spLocks noGrp="1" noRot="1" noMove="1" noResize="1" noEditPoints="1" noAdjustHandles="1" noChangeArrowheads="1" noChangeShapeType="1"/>
                    </p:cNvSpPr>
                    <p:nvPr/>
                  </p:nvSpPr>
                  <p:spPr>
                    <a:xfrm>
                      <a:off x="2530367" y="5023941"/>
                      <a:ext cx="284710" cy="391477"/>
                    </a:xfrm>
                    <a:custGeom>
                      <a:avLst/>
                      <a:gdLst>
                        <a:gd name="connsiteX0" fmla="*/ 208172 w 284710"/>
                        <a:gd name="connsiteY0" fmla="*/ 169914 h 391476"/>
                        <a:gd name="connsiteX1" fmla="*/ 238423 w 284710"/>
                        <a:gd name="connsiteY1" fmla="*/ 100516 h 391476"/>
                        <a:gd name="connsiteX2" fmla="*/ 145892 w 284710"/>
                        <a:gd name="connsiteY2" fmla="*/ 6206 h 391476"/>
                        <a:gd name="connsiteX3" fmla="*/ 53361 w 284710"/>
                        <a:gd name="connsiteY3" fmla="*/ 100516 h 391476"/>
                        <a:gd name="connsiteX4" fmla="*/ 83611 w 284710"/>
                        <a:gd name="connsiteY4" fmla="*/ 169914 h 391476"/>
                        <a:gd name="connsiteX5" fmla="*/ 6206 w 284710"/>
                        <a:gd name="connsiteY5" fmla="*/ 272232 h 391476"/>
                        <a:gd name="connsiteX6" fmla="*/ 6206 w 284710"/>
                        <a:gd name="connsiteY6" fmla="*/ 321167 h 391476"/>
                        <a:gd name="connsiteX7" fmla="*/ 6206 w 284710"/>
                        <a:gd name="connsiteY7" fmla="*/ 332733 h 391476"/>
                        <a:gd name="connsiteX8" fmla="*/ 6206 w 284710"/>
                        <a:gd name="connsiteY8" fmla="*/ 342520 h 391476"/>
                        <a:gd name="connsiteX9" fmla="*/ 6206 w 284710"/>
                        <a:gd name="connsiteY9" fmla="*/ 346079 h 391476"/>
                        <a:gd name="connsiteX10" fmla="*/ 6206 w 284710"/>
                        <a:gd name="connsiteY10" fmla="*/ 358535 h 391476"/>
                        <a:gd name="connsiteX11" fmla="*/ 6206 w 284710"/>
                        <a:gd name="connsiteY11" fmla="*/ 389675 h 391476"/>
                        <a:gd name="connsiteX12" fmla="*/ 287357 w 284710"/>
                        <a:gd name="connsiteY12" fmla="*/ 389675 h 391476"/>
                        <a:gd name="connsiteX13" fmla="*/ 287357 w 284710"/>
                        <a:gd name="connsiteY13" fmla="*/ 272232 h 391476"/>
                        <a:gd name="connsiteX14" fmla="*/ 208172 w 284710"/>
                        <a:gd name="connsiteY14" fmla="*/ 169914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710" h="391476">
                          <a:moveTo>
                            <a:pt x="208172" y="169914"/>
                          </a:moveTo>
                          <a:cubicBezTo>
                            <a:pt x="226856" y="153010"/>
                            <a:pt x="238423" y="128097"/>
                            <a:pt x="238423" y="100516"/>
                          </a:cubicBezTo>
                          <a:cubicBezTo>
                            <a:pt x="238423" y="48912"/>
                            <a:pt x="196606" y="6206"/>
                            <a:pt x="145892" y="6206"/>
                          </a:cubicBezTo>
                          <a:cubicBezTo>
                            <a:pt x="95178" y="6206"/>
                            <a:pt x="53361" y="48023"/>
                            <a:pt x="53361" y="100516"/>
                          </a:cubicBezTo>
                          <a:cubicBezTo>
                            <a:pt x="53361" y="128097"/>
                            <a:pt x="64927" y="152120"/>
                            <a:pt x="83611" y="169914"/>
                          </a:cubicBezTo>
                          <a:cubicBezTo>
                            <a:pt x="37346" y="187709"/>
                            <a:pt x="6206" y="224187"/>
                            <a:pt x="6206" y="272232"/>
                          </a:cubicBezTo>
                          <a:lnTo>
                            <a:pt x="6206" y="321167"/>
                          </a:lnTo>
                          <a:lnTo>
                            <a:pt x="6206" y="332733"/>
                          </a:lnTo>
                          <a:lnTo>
                            <a:pt x="6206" y="342520"/>
                          </a:lnTo>
                          <a:lnTo>
                            <a:pt x="6206" y="346079"/>
                          </a:lnTo>
                          <a:lnTo>
                            <a:pt x="6206" y="358535"/>
                          </a:lnTo>
                          <a:lnTo>
                            <a:pt x="6206" y="389675"/>
                          </a:lnTo>
                          <a:lnTo>
                            <a:pt x="287357" y="389675"/>
                          </a:lnTo>
                          <a:lnTo>
                            <a:pt x="287357" y="272232"/>
                          </a:lnTo>
                          <a:cubicBezTo>
                            <a:pt x="285578" y="224187"/>
                            <a:pt x="253548" y="186819"/>
                            <a:pt x="208172" y="169914"/>
                          </a:cubicBez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7" name="Vrije vorm: vorm 76">
                      <a:extLst>
                        <a:ext uri="{FF2B5EF4-FFF2-40B4-BE49-F238E27FC236}">
                          <a16:creationId xmlns:a16="http://schemas.microsoft.com/office/drawing/2014/main" id="{A16F6F5A-D3BF-1EEF-1989-D2B004BF333E}"/>
                        </a:ext>
                      </a:extLst>
                    </p:cNvPr>
                    <p:cNvSpPr>
                      <a:spLocks noGrp="1" noRot="1" noMove="1" noResize="1" noEditPoints="1" noAdjustHandles="1" noChangeArrowheads="1" noChangeShapeType="1"/>
                    </p:cNvSpPr>
                    <p:nvPr/>
                  </p:nvSpPr>
                  <p:spPr>
                    <a:xfrm>
                      <a:off x="1599720" y="5961705"/>
                      <a:ext cx="275813" cy="391477"/>
                    </a:xfrm>
                    <a:custGeom>
                      <a:avLst/>
                      <a:gdLst>
                        <a:gd name="connsiteX0" fmla="*/ 142333 w 275813"/>
                        <a:gd name="connsiteY0" fmla="*/ 388785 h 391476"/>
                        <a:gd name="connsiteX1" fmla="*/ 278460 w 275813"/>
                        <a:gd name="connsiteY1" fmla="*/ 252658 h 391476"/>
                        <a:gd name="connsiteX2" fmla="*/ 274011 w 275813"/>
                        <a:gd name="connsiteY2" fmla="*/ 219738 h 391476"/>
                        <a:gd name="connsiteX3" fmla="*/ 269563 w 275813"/>
                        <a:gd name="connsiteY3" fmla="*/ 206393 h 391476"/>
                        <a:gd name="connsiteX4" fmla="*/ 242871 w 275813"/>
                        <a:gd name="connsiteY4" fmla="*/ 161907 h 391476"/>
                        <a:gd name="connsiteX5" fmla="*/ 142333 w 275813"/>
                        <a:gd name="connsiteY5" fmla="*/ 6206 h 391476"/>
                        <a:gd name="connsiteX6" fmla="*/ 41795 w 275813"/>
                        <a:gd name="connsiteY6" fmla="*/ 161907 h 391476"/>
                        <a:gd name="connsiteX7" fmla="*/ 15103 w 275813"/>
                        <a:gd name="connsiteY7" fmla="*/ 206393 h 391476"/>
                        <a:gd name="connsiteX8" fmla="*/ 10654 w 275813"/>
                        <a:gd name="connsiteY8" fmla="*/ 219738 h 391476"/>
                        <a:gd name="connsiteX9" fmla="*/ 6206 w 275813"/>
                        <a:gd name="connsiteY9" fmla="*/ 252658 h 391476"/>
                        <a:gd name="connsiteX10" fmla="*/ 142333 w 275813"/>
                        <a:gd name="connsiteY10" fmla="*/ 388785 h 391476"/>
                        <a:gd name="connsiteX11" fmla="*/ 142333 w 275813"/>
                        <a:gd name="connsiteY11" fmla="*/ 388785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5813" h="391476">
                          <a:moveTo>
                            <a:pt x="142333" y="388785"/>
                          </a:moveTo>
                          <a:cubicBezTo>
                            <a:pt x="217069" y="388785"/>
                            <a:pt x="278460" y="328284"/>
                            <a:pt x="278460" y="252658"/>
                          </a:cubicBezTo>
                          <a:cubicBezTo>
                            <a:pt x="278460" y="241092"/>
                            <a:pt x="276681" y="230415"/>
                            <a:pt x="274011" y="219738"/>
                          </a:cubicBezTo>
                          <a:cubicBezTo>
                            <a:pt x="273122" y="215290"/>
                            <a:pt x="271342" y="210841"/>
                            <a:pt x="269563" y="206393"/>
                          </a:cubicBezTo>
                          <a:lnTo>
                            <a:pt x="242871" y="161907"/>
                          </a:lnTo>
                          <a:lnTo>
                            <a:pt x="142333" y="6206"/>
                          </a:lnTo>
                          <a:lnTo>
                            <a:pt x="41795" y="161907"/>
                          </a:lnTo>
                          <a:lnTo>
                            <a:pt x="15103" y="206393"/>
                          </a:lnTo>
                          <a:cubicBezTo>
                            <a:pt x="13324" y="210841"/>
                            <a:pt x="12434" y="215290"/>
                            <a:pt x="10654" y="219738"/>
                          </a:cubicBezTo>
                          <a:cubicBezTo>
                            <a:pt x="7985" y="230415"/>
                            <a:pt x="6206" y="241092"/>
                            <a:pt x="6206" y="252658"/>
                          </a:cubicBezTo>
                          <a:cubicBezTo>
                            <a:pt x="6206" y="327395"/>
                            <a:pt x="67596" y="388785"/>
                            <a:pt x="142333" y="388785"/>
                          </a:cubicBezTo>
                          <a:lnTo>
                            <a:pt x="142333" y="388785"/>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sp>
              <p:nvSpPr>
                <p:cNvPr id="72" name="Vrije vorm: vorm 71">
                  <a:extLst>
                    <a:ext uri="{FF2B5EF4-FFF2-40B4-BE49-F238E27FC236}">
                      <a16:creationId xmlns:a16="http://schemas.microsoft.com/office/drawing/2014/main" id="{C62DE30B-4290-241C-7A02-13CF57657C03}"/>
                    </a:ext>
                  </a:extLst>
                </p:cNvPr>
                <p:cNvSpPr>
                  <a:spLocks noGrp="1" noRot="1" noMove="1" noResize="1" noEditPoints="1" noAdjustHandles="1" noChangeArrowheads="1" noChangeShapeType="1"/>
                </p:cNvSpPr>
                <p:nvPr/>
              </p:nvSpPr>
              <p:spPr>
                <a:xfrm>
                  <a:off x="2476984" y="5962595"/>
                  <a:ext cx="391477" cy="391477"/>
                </a:xfrm>
                <a:custGeom>
                  <a:avLst/>
                  <a:gdLst>
                    <a:gd name="connsiteX0" fmla="*/ 43574 w 391476"/>
                    <a:gd name="connsiteY0" fmla="*/ 81832 h 391476"/>
                    <a:gd name="connsiteX1" fmla="*/ 10654 w 391476"/>
                    <a:gd name="connsiteY1" fmla="*/ 149451 h 391476"/>
                    <a:gd name="connsiteX2" fmla="*/ 65817 w 391476"/>
                    <a:gd name="connsiteY2" fmla="*/ 176142 h 391476"/>
                    <a:gd name="connsiteX3" fmla="*/ 64038 w 391476"/>
                    <a:gd name="connsiteY3" fmla="*/ 205503 h 391476"/>
                    <a:gd name="connsiteX4" fmla="*/ 6206 w 391476"/>
                    <a:gd name="connsiteY4" fmla="*/ 225966 h 391476"/>
                    <a:gd name="connsiteX5" fmla="*/ 31118 w 391476"/>
                    <a:gd name="connsiteY5" fmla="*/ 297144 h 391476"/>
                    <a:gd name="connsiteX6" fmla="*/ 88950 w 391476"/>
                    <a:gd name="connsiteY6" fmla="*/ 276680 h 391476"/>
                    <a:gd name="connsiteX7" fmla="*/ 108524 w 391476"/>
                    <a:gd name="connsiteY7" fmla="*/ 298034 h 391476"/>
                    <a:gd name="connsiteX8" fmla="*/ 81832 w 391476"/>
                    <a:gd name="connsiteY8" fmla="*/ 353196 h 391476"/>
                    <a:gd name="connsiteX9" fmla="*/ 149451 w 391476"/>
                    <a:gd name="connsiteY9" fmla="*/ 386116 h 391476"/>
                    <a:gd name="connsiteX10" fmla="*/ 176142 w 391476"/>
                    <a:gd name="connsiteY10" fmla="*/ 330953 h 391476"/>
                    <a:gd name="connsiteX11" fmla="*/ 205503 w 391476"/>
                    <a:gd name="connsiteY11" fmla="*/ 332733 h 391476"/>
                    <a:gd name="connsiteX12" fmla="*/ 225966 w 391476"/>
                    <a:gd name="connsiteY12" fmla="*/ 390565 h 391476"/>
                    <a:gd name="connsiteX13" fmla="*/ 297144 w 391476"/>
                    <a:gd name="connsiteY13" fmla="*/ 365652 h 391476"/>
                    <a:gd name="connsiteX14" fmla="*/ 276681 w 391476"/>
                    <a:gd name="connsiteY14" fmla="*/ 307821 h 391476"/>
                    <a:gd name="connsiteX15" fmla="*/ 298034 w 391476"/>
                    <a:gd name="connsiteY15" fmla="*/ 288247 h 391476"/>
                    <a:gd name="connsiteX16" fmla="*/ 353196 w 391476"/>
                    <a:gd name="connsiteY16" fmla="*/ 314938 h 391476"/>
                    <a:gd name="connsiteX17" fmla="*/ 386116 w 391476"/>
                    <a:gd name="connsiteY17" fmla="*/ 247320 h 391476"/>
                    <a:gd name="connsiteX18" fmla="*/ 330953 w 391476"/>
                    <a:gd name="connsiteY18" fmla="*/ 220628 h 391476"/>
                    <a:gd name="connsiteX19" fmla="*/ 332733 w 391476"/>
                    <a:gd name="connsiteY19" fmla="*/ 191267 h 391476"/>
                    <a:gd name="connsiteX20" fmla="*/ 390565 w 391476"/>
                    <a:gd name="connsiteY20" fmla="*/ 170804 h 391476"/>
                    <a:gd name="connsiteX21" fmla="*/ 365653 w 391476"/>
                    <a:gd name="connsiteY21" fmla="*/ 99626 h 391476"/>
                    <a:gd name="connsiteX22" fmla="*/ 307821 w 391476"/>
                    <a:gd name="connsiteY22" fmla="*/ 120090 h 391476"/>
                    <a:gd name="connsiteX23" fmla="*/ 288247 w 391476"/>
                    <a:gd name="connsiteY23" fmla="*/ 98737 h 391476"/>
                    <a:gd name="connsiteX24" fmla="*/ 314938 w 391476"/>
                    <a:gd name="connsiteY24" fmla="*/ 43574 h 391476"/>
                    <a:gd name="connsiteX25" fmla="*/ 247320 w 391476"/>
                    <a:gd name="connsiteY25" fmla="*/ 10654 h 391476"/>
                    <a:gd name="connsiteX26" fmla="*/ 220628 w 391476"/>
                    <a:gd name="connsiteY26" fmla="*/ 65817 h 391476"/>
                    <a:gd name="connsiteX27" fmla="*/ 191267 w 391476"/>
                    <a:gd name="connsiteY27" fmla="*/ 64038 h 391476"/>
                    <a:gd name="connsiteX28" fmla="*/ 170804 w 391476"/>
                    <a:gd name="connsiteY28" fmla="*/ 6206 h 391476"/>
                    <a:gd name="connsiteX29" fmla="*/ 99626 w 391476"/>
                    <a:gd name="connsiteY29" fmla="*/ 31118 h 391476"/>
                    <a:gd name="connsiteX30" fmla="*/ 120090 w 391476"/>
                    <a:gd name="connsiteY30" fmla="*/ 88950 h 391476"/>
                    <a:gd name="connsiteX31" fmla="*/ 98737 w 391476"/>
                    <a:gd name="connsiteY31" fmla="*/ 108524 h 391476"/>
                    <a:gd name="connsiteX32" fmla="*/ 43574 w 391476"/>
                    <a:gd name="connsiteY32" fmla="*/ 81832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1476" h="391476">
                      <a:moveTo>
                        <a:pt x="43574" y="81832"/>
                      </a:moveTo>
                      <a:lnTo>
                        <a:pt x="10654" y="149451"/>
                      </a:lnTo>
                      <a:lnTo>
                        <a:pt x="65817" y="176142"/>
                      </a:lnTo>
                      <a:cubicBezTo>
                        <a:pt x="64038" y="185929"/>
                        <a:pt x="64038" y="195716"/>
                        <a:pt x="64038" y="205503"/>
                      </a:cubicBezTo>
                      <a:lnTo>
                        <a:pt x="6206" y="225966"/>
                      </a:lnTo>
                      <a:lnTo>
                        <a:pt x="31118" y="297144"/>
                      </a:lnTo>
                      <a:lnTo>
                        <a:pt x="88950" y="276680"/>
                      </a:lnTo>
                      <a:cubicBezTo>
                        <a:pt x="94288" y="284688"/>
                        <a:pt x="101406" y="291806"/>
                        <a:pt x="108524" y="298034"/>
                      </a:cubicBezTo>
                      <a:lnTo>
                        <a:pt x="81832" y="353196"/>
                      </a:lnTo>
                      <a:lnTo>
                        <a:pt x="149451" y="386116"/>
                      </a:lnTo>
                      <a:lnTo>
                        <a:pt x="176142" y="330953"/>
                      </a:lnTo>
                      <a:cubicBezTo>
                        <a:pt x="185929" y="332733"/>
                        <a:pt x="195716" y="332733"/>
                        <a:pt x="205503" y="332733"/>
                      </a:cubicBezTo>
                      <a:lnTo>
                        <a:pt x="225966" y="390565"/>
                      </a:lnTo>
                      <a:lnTo>
                        <a:pt x="297144" y="365652"/>
                      </a:lnTo>
                      <a:lnTo>
                        <a:pt x="276681" y="307821"/>
                      </a:lnTo>
                      <a:cubicBezTo>
                        <a:pt x="284688" y="302482"/>
                        <a:pt x="291806" y="295365"/>
                        <a:pt x="298034" y="288247"/>
                      </a:cubicBezTo>
                      <a:lnTo>
                        <a:pt x="353196" y="314938"/>
                      </a:lnTo>
                      <a:lnTo>
                        <a:pt x="386116" y="247320"/>
                      </a:lnTo>
                      <a:lnTo>
                        <a:pt x="330953" y="220628"/>
                      </a:lnTo>
                      <a:cubicBezTo>
                        <a:pt x="332733" y="210841"/>
                        <a:pt x="332733" y="201054"/>
                        <a:pt x="332733" y="191267"/>
                      </a:cubicBezTo>
                      <a:lnTo>
                        <a:pt x="390565" y="170804"/>
                      </a:lnTo>
                      <a:lnTo>
                        <a:pt x="365653" y="99626"/>
                      </a:lnTo>
                      <a:lnTo>
                        <a:pt x="307821" y="120090"/>
                      </a:lnTo>
                      <a:cubicBezTo>
                        <a:pt x="302482" y="112082"/>
                        <a:pt x="295365" y="104965"/>
                        <a:pt x="288247" y="98737"/>
                      </a:cubicBezTo>
                      <a:lnTo>
                        <a:pt x="314938" y="43574"/>
                      </a:lnTo>
                      <a:lnTo>
                        <a:pt x="247320" y="10654"/>
                      </a:lnTo>
                      <a:lnTo>
                        <a:pt x="220628" y="65817"/>
                      </a:lnTo>
                      <a:cubicBezTo>
                        <a:pt x="210841" y="64038"/>
                        <a:pt x="201054" y="64038"/>
                        <a:pt x="191267" y="64038"/>
                      </a:cubicBezTo>
                      <a:lnTo>
                        <a:pt x="170804" y="6206"/>
                      </a:lnTo>
                      <a:lnTo>
                        <a:pt x="99626" y="31118"/>
                      </a:lnTo>
                      <a:lnTo>
                        <a:pt x="120090" y="88950"/>
                      </a:lnTo>
                      <a:cubicBezTo>
                        <a:pt x="112082" y="94288"/>
                        <a:pt x="104965" y="101406"/>
                        <a:pt x="98737" y="108524"/>
                      </a:cubicBezTo>
                      <a:lnTo>
                        <a:pt x="43574" y="81832"/>
                      </a:lnTo>
                      <a:close/>
                    </a:path>
                  </a:pathLst>
                </a:custGeom>
                <a:solidFill>
                  <a:srgbClr val="1FF524"/>
                </a:solid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grpSp>
          <p:nvGrpSpPr>
            <p:cNvPr id="29" name="Groep 28">
              <a:extLst>
                <a:ext uri="{FF2B5EF4-FFF2-40B4-BE49-F238E27FC236}">
                  <a16:creationId xmlns:a16="http://schemas.microsoft.com/office/drawing/2014/main" id="{C2CB2F0E-C8E6-8D19-DFCE-B3E5BC8C2420}"/>
                </a:ext>
              </a:extLst>
            </p:cNvPr>
            <p:cNvGrpSpPr>
              <a:grpSpLocks noGrp="1" noUngrp="1" noRot="1" noMove="1" noResize="1"/>
            </p:cNvGrpSpPr>
            <p:nvPr userDrawn="1"/>
          </p:nvGrpSpPr>
          <p:grpSpPr>
            <a:xfrm>
              <a:off x="-3314820" y="3391746"/>
              <a:ext cx="1381246" cy="331361"/>
              <a:chOff x="-3314820" y="3391746"/>
              <a:chExt cx="1381246" cy="331361"/>
            </a:xfrm>
          </p:grpSpPr>
          <p:sp>
            <p:nvSpPr>
              <p:cNvPr id="58" name="Rechthoek 57">
                <a:extLst>
                  <a:ext uri="{FF2B5EF4-FFF2-40B4-BE49-F238E27FC236}">
                    <a16:creationId xmlns:a16="http://schemas.microsoft.com/office/drawing/2014/main" id="{5CE38E9D-CBFD-6565-8156-2F83091BE6F4}"/>
                  </a:ext>
                </a:extLst>
              </p:cNvPr>
              <p:cNvSpPr>
                <a:spLocks noGrp="1" noRot="1" noMove="1" noResize="1" noEditPoints="1" noAdjustHandles="1" noChangeArrowheads="1" noChangeShapeType="1"/>
              </p:cNvSpPr>
              <p:nvPr userDrawn="1"/>
            </p:nvSpPr>
            <p:spPr>
              <a:xfrm>
                <a:off x="-3314820" y="3391746"/>
                <a:ext cx="1381246"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9" name="Rechthoek 58">
                <a:extLst>
                  <a:ext uri="{FF2B5EF4-FFF2-40B4-BE49-F238E27FC236}">
                    <a16:creationId xmlns:a16="http://schemas.microsoft.com/office/drawing/2014/main" id="{E9ACC1F0-917A-FD68-5A53-0DEA082A5857}"/>
                  </a:ext>
                </a:extLst>
              </p:cNvPr>
              <p:cNvSpPr>
                <a:spLocks noGrp="1" noRot="1" noMove="1" noResize="1" noEditPoints="1" noAdjustHandles="1" noChangeArrowheads="1" noChangeShapeType="1"/>
              </p:cNvSpPr>
              <p:nvPr userDrawn="1"/>
            </p:nvSpPr>
            <p:spPr>
              <a:xfrm>
                <a:off x="-3304719" y="3412899"/>
                <a:ext cx="1361619"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0" name="Tekstvak 59">
                <a:extLst>
                  <a:ext uri="{FF2B5EF4-FFF2-40B4-BE49-F238E27FC236}">
                    <a16:creationId xmlns:a16="http://schemas.microsoft.com/office/drawing/2014/main" id="{C0E7334A-DADD-13FD-79F7-60840FCDC4F8}"/>
                  </a:ext>
                </a:extLst>
              </p:cNvPr>
              <p:cNvSpPr txBox="1">
                <a:spLocks noGrp="1" noRot="1" noMove="1" noResize="1" noEditPoints="1" noAdjustHandles="1" noChangeArrowheads="1" noChangeShapeType="1"/>
              </p:cNvSpPr>
              <p:nvPr userDrawn="1"/>
            </p:nvSpPr>
            <p:spPr>
              <a:xfrm>
                <a:off x="-3069820" y="3472995"/>
                <a:ext cx="109851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Vormopvulling</a:t>
                </a:r>
              </a:p>
            </p:txBody>
          </p:sp>
          <p:sp>
            <p:nvSpPr>
              <p:cNvPr id="61" name="Vrije vorm: vorm 60">
                <a:extLst>
                  <a:ext uri="{FF2B5EF4-FFF2-40B4-BE49-F238E27FC236}">
                    <a16:creationId xmlns:a16="http://schemas.microsoft.com/office/drawing/2014/main" id="{992464F5-8439-740E-A33A-47D05771D8BF}"/>
                  </a:ext>
                </a:extLst>
              </p:cNvPr>
              <p:cNvSpPr>
                <a:spLocks noGrp="1" noRot="1" noMove="1" noResize="1" noEditPoints="1" noAdjustHandles="1" noChangeArrowheads="1" noChangeShapeType="1"/>
              </p:cNvSpPr>
              <p:nvPr userDrawn="1"/>
            </p:nvSpPr>
            <p:spPr>
              <a:xfrm>
                <a:off x="-2241774" y="3543107"/>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62" name="Groep 61">
                <a:extLst>
                  <a:ext uri="{FF2B5EF4-FFF2-40B4-BE49-F238E27FC236}">
                    <a16:creationId xmlns:a16="http://schemas.microsoft.com/office/drawing/2014/main" id="{848D44C5-0AA1-9D2A-A169-6779CAE4C787}"/>
                  </a:ext>
                </a:extLst>
              </p:cNvPr>
              <p:cNvGrpSpPr>
                <a:grpSpLocks noGrp="1" noUngrp="1" noRot="1" noMove="1" noResize="1"/>
              </p:cNvGrpSpPr>
              <p:nvPr userDrawn="1"/>
            </p:nvGrpSpPr>
            <p:grpSpPr>
              <a:xfrm>
                <a:off x="-3243855" y="3446665"/>
                <a:ext cx="157453" cy="147831"/>
                <a:chOff x="-899320" y="3037554"/>
                <a:chExt cx="175977" cy="165227"/>
              </a:xfrm>
            </p:grpSpPr>
            <p:sp>
              <p:nvSpPr>
                <p:cNvPr id="64" name="Vrije vorm: vorm 63">
                  <a:extLst>
                    <a:ext uri="{FF2B5EF4-FFF2-40B4-BE49-F238E27FC236}">
                      <a16:creationId xmlns:a16="http://schemas.microsoft.com/office/drawing/2014/main" id="{B6B7B7EF-68A5-1B41-A160-167D7EE7C075}"/>
                    </a:ext>
                  </a:extLst>
                </p:cNvPr>
                <p:cNvSpPr>
                  <a:spLocks noGrp="1" noRot="1" noMove="1" noResize="1" noEditPoints="1" noAdjustHandles="1" noChangeArrowheads="1" noChangeShapeType="1"/>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67" name="Rechthoek: afgeronde hoeken 66">
                  <a:extLst>
                    <a:ext uri="{FF2B5EF4-FFF2-40B4-BE49-F238E27FC236}">
                      <a16:creationId xmlns:a16="http://schemas.microsoft.com/office/drawing/2014/main" id="{5EE040D6-75AE-9EC1-FD3C-1758C76A9538}"/>
                    </a:ext>
                  </a:extLst>
                </p:cNvPr>
                <p:cNvSpPr>
                  <a:spLocks noGrp="1" noRot="1" noMove="1" noResize="1" noEditPoints="1" noAdjustHandles="1" noChangeArrowheads="1" noChangeShapeType="1"/>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8" name="Vrije vorm: vorm 67">
                  <a:extLst>
                    <a:ext uri="{FF2B5EF4-FFF2-40B4-BE49-F238E27FC236}">
                      <a16:creationId xmlns:a16="http://schemas.microsoft.com/office/drawing/2014/main" id="{B53EC9D0-E272-B301-60FA-C0D03A1163DB}"/>
                    </a:ext>
                  </a:extLst>
                </p:cNvPr>
                <p:cNvSpPr>
                  <a:spLocks noGrp="1" noRot="1" noMove="1" noResize="1" noEditPoints="1" noAdjustHandles="1" noChangeArrowheads="1" noChangeShapeType="1"/>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63" name="Gelijkbenige driehoek 62">
                <a:extLst>
                  <a:ext uri="{FF2B5EF4-FFF2-40B4-BE49-F238E27FC236}">
                    <a16:creationId xmlns:a16="http://schemas.microsoft.com/office/drawing/2014/main" id="{570415BE-A09E-6969-9735-9B82F3589EEF}"/>
                  </a:ext>
                </a:extLst>
              </p:cNvPr>
              <p:cNvSpPr>
                <a:spLocks noGrp="1" noRot="1" noMove="1" noResize="1" noEditPoints="1" noAdjustHandles="1" noChangeArrowheads="1" noChangeShapeType="1"/>
              </p:cNvSpPr>
              <p:nvPr userDrawn="1"/>
            </p:nvSpPr>
            <p:spPr>
              <a:xfrm rot="10800000">
                <a:off x="-2162266"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sp>
          <p:nvSpPr>
            <p:cNvPr id="30" name="Ovaal 29">
              <a:extLst>
                <a:ext uri="{FF2B5EF4-FFF2-40B4-BE49-F238E27FC236}">
                  <a16:creationId xmlns:a16="http://schemas.microsoft.com/office/drawing/2014/main" id="{803F54EA-F3A4-00DC-9ED3-6173E268B98D}"/>
                </a:ext>
              </a:extLst>
            </p:cNvPr>
            <p:cNvSpPr>
              <a:spLocks noGrp="1" noRot="1" noMove="1" noResize="1" noEditPoints="1" noAdjustHandles="1" noChangeArrowheads="1" noChangeShapeType="1"/>
            </p:cNvSpPr>
            <p:nvPr userDrawn="1"/>
          </p:nvSpPr>
          <p:spPr>
            <a:xfrm>
              <a:off x="-3603587" y="391614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4</a:t>
              </a:r>
            </a:p>
          </p:txBody>
        </p:sp>
        <p:sp>
          <p:nvSpPr>
            <p:cNvPr id="31" name="Rechthoek 30">
              <a:extLst>
                <a:ext uri="{FF2B5EF4-FFF2-40B4-BE49-F238E27FC236}">
                  <a16:creationId xmlns:a16="http://schemas.microsoft.com/office/drawing/2014/main" id="{61278FAE-8C47-2975-F683-A7EA251B0F9F}"/>
                </a:ext>
              </a:extLst>
            </p:cNvPr>
            <p:cNvSpPr>
              <a:spLocks noGrp="1" noRot="1" noMove="1" noResize="1" noEditPoints="1" noAdjustHandles="1" noChangeArrowheads="1" noChangeShapeType="1"/>
            </p:cNvSpPr>
            <p:nvPr userDrawn="1"/>
          </p:nvSpPr>
          <p:spPr>
            <a:xfrm>
              <a:off x="-3319415" y="391614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één van de themakleuren uit het ingestelde kleurenpallet.</a:t>
              </a:r>
            </a:p>
          </p:txBody>
        </p:sp>
        <p:grpSp>
          <p:nvGrpSpPr>
            <p:cNvPr id="32" name="Groep 31">
              <a:extLst>
                <a:ext uri="{FF2B5EF4-FFF2-40B4-BE49-F238E27FC236}">
                  <a16:creationId xmlns:a16="http://schemas.microsoft.com/office/drawing/2014/main" id="{28BEE029-AB08-3E6F-A786-FD43903F105E}"/>
                </a:ext>
              </a:extLst>
            </p:cNvPr>
            <p:cNvGrpSpPr>
              <a:grpSpLocks noGrp="1" noUngrp="1" noRot="1" noMove="1" noResize="1"/>
            </p:cNvGrpSpPr>
            <p:nvPr userDrawn="1"/>
          </p:nvGrpSpPr>
          <p:grpSpPr>
            <a:xfrm>
              <a:off x="-3333646" y="4635104"/>
              <a:ext cx="2012897" cy="490702"/>
              <a:chOff x="12731803" y="3562552"/>
              <a:chExt cx="2012897" cy="490702"/>
            </a:xfrm>
          </p:grpSpPr>
          <p:sp>
            <p:nvSpPr>
              <p:cNvPr id="43" name="Rechthoek 42">
                <a:extLst>
                  <a:ext uri="{FF2B5EF4-FFF2-40B4-BE49-F238E27FC236}">
                    <a16:creationId xmlns:a16="http://schemas.microsoft.com/office/drawing/2014/main" id="{7187A7B9-956D-A8A5-D586-9D1C62C3B38D}"/>
                  </a:ext>
                </a:extLst>
              </p:cNvPr>
              <p:cNvSpPr>
                <a:spLocks noGrp="1" noRot="1" noMove="1" noResize="1" noEditPoints="1" noAdjustHandles="1" noChangeArrowheads="1" noChangeShapeType="1"/>
              </p:cNvSpPr>
              <p:nvPr userDrawn="1"/>
            </p:nvSpPr>
            <p:spPr>
              <a:xfrm>
                <a:off x="12747554" y="3562552"/>
                <a:ext cx="1997146" cy="490702"/>
              </a:xfrm>
              <a:prstGeom prst="rect">
                <a:avLst/>
              </a:prstGeom>
              <a:solidFill>
                <a:sysClr val="window" lastClr="FFFFFF"/>
              </a:solidFill>
              <a:ln w="12700" cap="flat" cmpd="sng" algn="ctr">
                <a:solidFill>
                  <a:srgbClr val="D1D1D1"/>
                </a:solidFill>
                <a:prstDash val="solid"/>
                <a:miter lim="800000"/>
              </a:ln>
              <a:effectLst/>
            </p:spPr>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600" b="0"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4" name="Rechthoek 43">
                <a:extLst>
                  <a:ext uri="{FF2B5EF4-FFF2-40B4-BE49-F238E27FC236}">
                    <a16:creationId xmlns:a16="http://schemas.microsoft.com/office/drawing/2014/main" id="{16BAA134-4C4A-A586-8A96-AE43EB977A8E}"/>
                  </a:ext>
                </a:extLst>
              </p:cNvPr>
              <p:cNvSpPr>
                <a:spLocks noGrp="1" noRot="1" noMove="1" noResize="1" noEditPoints="1" noAdjustHandles="1" noChangeArrowheads="1" noChangeShapeType="1"/>
              </p:cNvSpPr>
              <p:nvPr userDrawn="1"/>
            </p:nvSpPr>
            <p:spPr>
              <a:xfrm>
                <a:off x="12766168" y="3578469"/>
                <a:ext cx="1965344" cy="254977"/>
              </a:xfrm>
              <a:prstGeom prst="rect">
                <a:avLst/>
              </a:prstGeom>
              <a:solidFill>
                <a:srgbClr val="EBEBEB"/>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5" name="Tekstvak 44">
                <a:extLst>
                  <a:ext uri="{FF2B5EF4-FFF2-40B4-BE49-F238E27FC236}">
                    <a16:creationId xmlns:a16="http://schemas.microsoft.com/office/drawing/2014/main" id="{0E963ECB-539E-3CC0-A707-C0234465B0F3}"/>
                  </a:ext>
                </a:extLst>
              </p:cNvPr>
              <p:cNvSpPr txBox="1">
                <a:spLocks noGrp="1" noRot="1" noMove="1" noResize="1" noEditPoints="1" noAdjustHandles="1" noChangeArrowheads="1" noChangeShapeType="1"/>
              </p:cNvSpPr>
              <p:nvPr userDrawn="1"/>
            </p:nvSpPr>
            <p:spPr>
              <a:xfrm>
                <a:off x="12731803" y="3591461"/>
                <a:ext cx="1052979" cy="216982"/>
              </a:xfrm>
              <a:prstGeom prst="rect">
                <a:avLst/>
              </a:prstGeom>
              <a:noFill/>
            </p:spPr>
            <p:txBody>
              <a:bodyPr wrap="square" rtlCol="0">
                <a:sp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Themakleuren</a:t>
                </a:r>
              </a:p>
            </p:txBody>
          </p:sp>
          <p:sp>
            <p:nvSpPr>
              <p:cNvPr id="46" name="Rechthoek 45">
                <a:extLst>
                  <a:ext uri="{FF2B5EF4-FFF2-40B4-BE49-F238E27FC236}">
                    <a16:creationId xmlns:a16="http://schemas.microsoft.com/office/drawing/2014/main" id="{DC7D0A3C-9191-C3D4-A0B3-3599E8D9CADD}"/>
                  </a:ext>
                </a:extLst>
              </p:cNvPr>
              <p:cNvSpPr>
                <a:spLocks noGrp="1" noRot="1" noMove="1" noResize="1" noEditPoints="1" noAdjustHandles="1" noChangeArrowheads="1" noChangeShapeType="1"/>
              </p:cNvSpPr>
              <p:nvPr userDrawn="1"/>
            </p:nvSpPr>
            <p:spPr>
              <a:xfrm>
                <a:off x="12814699" y="3874304"/>
                <a:ext cx="136620" cy="136620"/>
              </a:xfrm>
              <a:prstGeom prst="rect">
                <a:avLst/>
              </a:prstGeom>
              <a:solidFill>
                <a:sysClr val="window" lastClr="FFFFFF"/>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7" name="Rechthoek 46">
                <a:extLst>
                  <a:ext uri="{FF2B5EF4-FFF2-40B4-BE49-F238E27FC236}">
                    <a16:creationId xmlns:a16="http://schemas.microsoft.com/office/drawing/2014/main" id="{C99E89E9-C11C-AC2A-C2A6-842AEB1D887B}"/>
                  </a:ext>
                </a:extLst>
              </p:cNvPr>
              <p:cNvSpPr>
                <a:spLocks noGrp="1" noRot="1" noMove="1" noResize="1" noEditPoints="1" noAdjustHandles="1" noChangeArrowheads="1" noChangeShapeType="1"/>
              </p:cNvSpPr>
              <p:nvPr userDrawn="1"/>
            </p:nvSpPr>
            <p:spPr>
              <a:xfrm>
                <a:off x="13007154" y="3870040"/>
                <a:ext cx="136620" cy="136620"/>
              </a:xfrm>
              <a:prstGeom prst="rect">
                <a:avLst/>
              </a:prstGeom>
              <a:solidFill>
                <a:sysClr val="windowText" lastClr="000000"/>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8" name="Rechthoek 47">
                <a:extLst>
                  <a:ext uri="{FF2B5EF4-FFF2-40B4-BE49-F238E27FC236}">
                    <a16:creationId xmlns:a16="http://schemas.microsoft.com/office/drawing/2014/main" id="{15C0F8E7-F3F0-F3F9-5821-C3EB751B7A30}"/>
                  </a:ext>
                </a:extLst>
              </p:cNvPr>
              <p:cNvSpPr>
                <a:spLocks noGrp="1" noRot="1" noMove="1" noResize="1" noEditPoints="1" noAdjustHandles="1" noChangeArrowheads="1" noChangeShapeType="1"/>
              </p:cNvSpPr>
              <p:nvPr userDrawn="1"/>
            </p:nvSpPr>
            <p:spPr>
              <a:xfrm>
                <a:off x="13199609" y="3870040"/>
                <a:ext cx="136620" cy="136620"/>
              </a:xfrm>
              <a:prstGeom prst="rect">
                <a:avLst/>
              </a:prstGeom>
              <a:solidFill>
                <a:schemeClr val="bg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9" name="Rechthoek 48">
                <a:extLst>
                  <a:ext uri="{FF2B5EF4-FFF2-40B4-BE49-F238E27FC236}">
                    <a16:creationId xmlns:a16="http://schemas.microsoft.com/office/drawing/2014/main" id="{670C9848-2158-3BBE-F957-3E5961A7AE5B}"/>
                  </a:ext>
                </a:extLst>
              </p:cNvPr>
              <p:cNvSpPr>
                <a:spLocks noGrp="1" noRot="1" noMove="1" noResize="1" noEditPoints="1" noAdjustHandles="1" noChangeArrowheads="1" noChangeShapeType="1"/>
              </p:cNvSpPr>
              <p:nvPr userDrawn="1"/>
            </p:nvSpPr>
            <p:spPr>
              <a:xfrm>
                <a:off x="13392064" y="3870040"/>
                <a:ext cx="136620" cy="136620"/>
              </a:xfrm>
              <a:prstGeom prst="rect">
                <a:avLst/>
              </a:prstGeom>
              <a:solidFill>
                <a:schemeClr val="tx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0" name="Rechthoek 49">
                <a:extLst>
                  <a:ext uri="{FF2B5EF4-FFF2-40B4-BE49-F238E27FC236}">
                    <a16:creationId xmlns:a16="http://schemas.microsoft.com/office/drawing/2014/main" id="{B8CC214A-2192-C1F4-2594-2E1B37588FF8}"/>
                  </a:ext>
                </a:extLst>
              </p:cNvPr>
              <p:cNvSpPr>
                <a:spLocks noGrp="1" noRot="1" noMove="1" noResize="1" noEditPoints="1" noAdjustHandles="1" noChangeArrowheads="1" noChangeShapeType="1"/>
              </p:cNvSpPr>
              <p:nvPr userDrawn="1"/>
            </p:nvSpPr>
            <p:spPr>
              <a:xfrm>
                <a:off x="13776974" y="3870040"/>
                <a:ext cx="136620" cy="136620"/>
              </a:xfrm>
              <a:prstGeom prst="rect">
                <a:avLst/>
              </a:prstGeom>
              <a:solidFill>
                <a:schemeClr val="accent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1" name="Rechthoek 50">
                <a:extLst>
                  <a:ext uri="{FF2B5EF4-FFF2-40B4-BE49-F238E27FC236}">
                    <a16:creationId xmlns:a16="http://schemas.microsoft.com/office/drawing/2014/main" id="{E977657A-13B6-7612-AB59-BE9CD5E0BF05}"/>
                  </a:ext>
                </a:extLst>
              </p:cNvPr>
              <p:cNvSpPr>
                <a:spLocks noGrp="1" noRot="1" noMove="1" noResize="1" noEditPoints="1" noAdjustHandles="1" noChangeArrowheads="1" noChangeShapeType="1"/>
              </p:cNvSpPr>
              <p:nvPr userDrawn="1"/>
            </p:nvSpPr>
            <p:spPr>
              <a:xfrm>
                <a:off x="13969429" y="3870040"/>
                <a:ext cx="136620" cy="136620"/>
              </a:xfrm>
              <a:prstGeom prst="rect">
                <a:avLst/>
              </a:prstGeom>
              <a:solidFill>
                <a:schemeClr val="accent3"/>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2" name="Rechthoek 51">
                <a:extLst>
                  <a:ext uri="{FF2B5EF4-FFF2-40B4-BE49-F238E27FC236}">
                    <a16:creationId xmlns:a16="http://schemas.microsoft.com/office/drawing/2014/main" id="{F3E46C73-4C49-E974-B776-F6A38FD556E5}"/>
                  </a:ext>
                </a:extLst>
              </p:cNvPr>
              <p:cNvSpPr>
                <a:spLocks noGrp="1" noRot="1" noMove="1" noResize="1" noEditPoints="1" noAdjustHandles="1" noChangeArrowheads="1" noChangeShapeType="1"/>
              </p:cNvSpPr>
              <p:nvPr userDrawn="1"/>
            </p:nvSpPr>
            <p:spPr>
              <a:xfrm>
                <a:off x="14161884" y="3870040"/>
                <a:ext cx="136620" cy="136620"/>
              </a:xfrm>
              <a:prstGeom prst="rect">
                <a:avLst/>
              </a:prstGeom>
              <a:solidFill>
                <a:schemeClr val="accent4"/>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3" name="Rechthoek 52">
                <a:extLst>
                  <a:ext uri="{FF2B5EF4-FFF2-40B4-BE49-F238E27FC236}">
                    <a16:creationId xmlns:a16="http://schemas.microsoft.com/office/drawing/2014/main" id="{D738A7E1-87DE-1FC2-C5EA-B1CB9D3D45FA}"/>
                  </a:ext>
                </a:extLst>
              </p:cNvPr>
              <p:cNvSpPr>
                <a:spLocks noGrp="1" noRot="1" noMove="1" noResize="1" noEditPoints="1" noAdjustHandles="1" noChangeArrowheads="1" noChangeShapeType="1"/>
              </p:cNvSpPr>
              <p:nvPr userDrawn="1"/>
            </p:nvSpPr>
            <p:spPr>
              <a:xfrm>
                <a:off x="14354339" y="3870040"/>
                <a:ext cx="136620" cy="136620"/>
              </a:xfrm>
              <a:prstGeom prst="rect">
                <a:avLst/>
              </a:prstGeom>
              <a:solidFill>
                <a:schemeClr val="accent5"/>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4" name="Rechthoek 53">
                <a:extLst>
                  <a:ext uri="{FF2B5EF4-FFF2-40B4-BE49-F238E27FC236}">
                    <a16:creationId xmlns:a16="http://schemas.microsoft.com/office/drawing/2014/main" id="{233EB68B-692D-C451-B134-1565A3709CA9}"/>
                  </a:ext>
                </a:extLst>
              </p:cNvPr>
              <p:cNvSpPr>
                <a:spLocks noGrp="1" noRot="1" noMove="1" noResize="1" noEditPoints="1" noAdjustHandles="1" noChangeArrowheads="1" noChangeShapeType="1"/>
              </p:cNvSpPr>
              <p:nvPr userDrawn="1"/>
            </p:nvSpPr>
            <p:spPr>
              <a:xfrm>
                <a:off x="14546797" y="3870040"/>
                <a:ext cx="136620" cy="136620"/>
              </a:xfrm>
              <a:prstGeom prst="rect">
                <a:avLst/>
              </a:prstGeom>
              <a:solidFill>
                <a:schemeClr val="accent6"/>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nvGrpSpPr>
              <p:cNvPr id="55" name="Groep 54">
                <a:extLst>
                  <a:ext uri="{FF2B5EF4-FFF2-40B4-BE49-F238E27FC236}">
                    <a16:creationId xmlns:a16="http://schemas.microsoft.com/office/drawing/2014/main" id="{388B7DD5-3694-B0B3-94B5-B5A16D2D98E7}"/>
                  </a:ext>
                </a:extLst>
              </p:cNvPr>
              <p:cNvGrpSpPr>
                <a:grpSpLocks noGrp="1" noUngrp="1" noRot="1" noMove="1" noResize="1"/>
              </p:cNvGrpSpPr>
              <p:nvPr userDrawn="1"/>
            </p:nvGrpSpPr>
            <p:grpSpPr>
              <a:xfrm>
                <a:off x="13580316" y="3865836"/>
                <a:ext cx="151508" cy="147961"/>
                <a:chOff x="13580316" y="3865836"/>
                <a:chExt cx="151508" cy="147961"/>
              </a:xfrm>
            </p:grpSpPr>
            <p:sp>
              <p:nvSpPr>
                <p:cNvPr id="56" name="Rechthoek 55">
                  <a:extLst>
                    <a:ext uri="{FF2B5EF4-FFF2-40B4-BE49-F238E27FC236}">
                      <a16:creationId xmlns:a16="http://schemas.microsoft.com/office/drawing/2014/main" id="{7770DCF0-326D-5489-CA62-2702B0684F07}"/>
                    </a:ext>
                  </a:extLst>
                </p:cNvPr>
                <p:cNvSpPr>
                  <a:spLocks noGrp="1" noRot="1" noMove="1" noResize="1" noEditPoints="1" noAdjustHandles="1" noChangeArrowheads="1" noChangeShapeType="1"/>
                </p:cNvSpPr>
                <p:nvPr userDrawn="1"/>
              </p:nvSpPr>
              <p:spPr>
                <a:xfrm>
                  <a:off x="13584519" y="3870040"/>
                  <a:ext cx="136620" cy="136620"/>
                </a:xfrm>
                <a:prstGeom prst="rect">
                  <a:avLst/>
                </a:prstGeom>
                <a:solidFill>
                  <a:schemeClr val="accent1"/>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7" name="Rechthoek 56">
                  <a:extLst>
                    <a:ext uri="{FF2B5EF4-FFF2-40B4-BE49-F238E27FC236}">
                      <a16:creationId xmlns:a16="http://schemas.microsoft.com/office/drawing/2014/main" id="{9CA23B52-570F-F319-61CB-05BB91D87056}"/>
                    </a:ext>
                  </a:extLst>
                </p:cNvPr>
                <p:cNvSpPr>
                  <a:spLocks noGrp="1" noRot="1" noMove="1" noResize="1" noEditPoints="1" noAdjustHandles="1" noChangeArrowheads="1" noChangeShapeType="1"/>
                </p:cNvSpPr>
                <p:nvPr userDrawn="1"/>
              </p:nvSpPr>
              <p:spPr>
                <a:xfrm>
                  <a:off x="13580316" y="3865836"/>
                  <a:ext cx="151508" cy="147961"/>
                </a:xfrm>
                <a:prstGeom prst="rect">
                  <a:avLst/>
                </a:prstGeom>
                <a:noFill/>
                <a:ln w="12700" cap="flat" cmpd="sng" algn="ctr">
                  <a:solidFill>
                    <a:srgbClr val="F29132"/>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grpSp>
        <p:grpSp>
          <p:nvGrpSpPr>
            <p:cNvPr id="33" name="Groep 32">
              <a:extLst>
                <a:ext uri="{FF2B5EF4-FFF2-40B4-BE49-F238E27FC236}">
                  <a16:creationId xmlns:a16="http://schemas.microsoft.com/office/drawing/2014/main" id="{3625CA39-BEBF-FFDB-9635-66D54BBE0C8B}"/>
                </a:ext>
              </a:extLst>
            </p:cNvPr>
            <p:cNvGrpSpPr>
              <a:grpSpLocks noGrp="1" noUngrp="1" noRot="1" noMove="1" noResize="1"/>
            </p:cNvGrpSpPr>
            <p:nvPr userDrawn="1"/>
          </p:nvGrpSpPr>
          <p:grpSpPr>
            <a:xfrm>
              <a:off x="-3314820" y="4363463"/>
              <a:ext cx="1381246" cy="835929"/>
              <a:chOff x="-3314820" y="3391746"/>
              <a:chExt cx="1381246" cy="835929"/>
            </a:xfrm>
          </p:grpSpPr>
          <p:sp>
            <p:nvSpPr>
              <p:cNvPr id="34" name="Rechthoek 33">
                <a:extLst>
                  <a:ext uri="{FF2B5EF4-FFF2-40B4-BE49-F238E27FC236}">
                    <a16:creationId xmlns:a16="http://schemas.microsoft.com/office/drawing/2014/main" id="{9B15C286-B304-063F-B2BA-9A9FAD152621}"/>
                  </a:ext>
                </a:extLst>
              </p:cNvPr>
              <p:cNvSpPr>
                <a:spLocks noGrp="1" noRot="1" noMove="1" noResize="1" noEditPoints="1" noAdjustHandles="1" noChangeArrowheads="1" noChangeShapeType="1"/>
              </p:cNvSpPr>
              <p:nvPr userDrawn="1"/>
            </p:nvSpPr>
            <p:spPr>
              <a:xfrm>
                <a:off x="-3314820" y="3391746"/>
                <a:ext cx="1381246"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5" name="Rechthoek 34">
                <a:extLst>
                  <a:ext uri="{FF2B5EF4-FFF2-40B4-BE49-F238E27FC236}">
                    <a16:creationId xmlns:a16="http://schemas.microsoft.com/office/drawing/2014/main" id="{7A172FD6-D8A9-F858-1F5E-F8FB52A07F5E}"/>
                  </a:ext>
                </a:extLst>
              </p:cNvPr>
              <p:cNvSpPr>
                <a:spLocks noGrp="1" noRot="1" noMove="1" noResize="1" noEditPoints="1" noAdjustHandles="1" noChangeArrowheads="1" noChangeShapeType="1"/>
              </p:cNvSpPr>
              <p:nvPr userDrawn="1"/>
            </p:nvSpPr>
            <p:spPr>
              <a:xfrm>
                <a:off x="-3304719" y="3412899"/>
                <a:ext cx="1361619"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6" name="Tekstvak 35">
                <a:extLst>
                  <a:ext uri="{FF2B5EF4-FFF2-40B4-BE49-F238E27FC236}">
                    <a16:creationId xmlns:a16="http://schemas.microsoft.com/office/drawing/2014/main" id="{D9E1954F-0B67-7EE9-3371-D55F4A324E01}"/>
                  </a:ext>
                </a:extLst>
              </p:cNvPr>
              <p:cNvSpPr txBox="1">
                <a:spLocks noGrp="1" noRot="1" noMove="1" noResize="1" noEditPoints="1" noAdjustHandles="1" noChangeArrowheads="1" noChangeShapeType="1"/>
              </p:cNvSpPr>
              <p:nvPr userDrawn="1"/>
            </p:nvSpPr>
            <p:spPr>
              <a:xfrm>
                <a:off x="-3069820" y="3472995"/>
                <a:ext cx="109851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Vormopvulling</a:t>
                </a:r>
              </a:p>
            </p:txBody>
          </p:sp>
          <p:sp>
            <p:nvSpPr>
              <p:cNvPr id="37" name="Vrije vorm: vorm 36">
                <a:extLst>
                  <a:ext uri="{FF2B5EF4-FFF2-40B4-BE49-F238E27FC236}">
                    <a16:creationId xmlns:a16="http://schemas.microsoft.com/office/drawing/2014/main" id="{52A1F020-C88C-1E06-6A6D-107DE51FC0FA}"/>
                  </a:ext>
                </a:extLst>
              </p:cNvPr>
              <p:cNvSpPr>
                <a:spLocks noGrp="1" noRot="1" noMove="1" noResize="1" noEditPoints="1" noAdjustHandles="1" noChangeArrowheads="1" noChangeShapeType="1"/>
              </p:cNvSpPr>
              <p:nvPr userDrawn="1"/>
            </p:nvSpPr>
            <p:spPr>
              <a:xfrm>
                <a:off x="-2404225" y="4047675"/>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38" name="Groep 37">
                <a:extLst>
                  <a:ext uri="{FF2B5EF4-FFF2-40B4-BE49-F238E27FC236}">
                    <a16:creationId xmlns:a16="http://schemas.microsoft.com/office/drawing/2014/main" id="{B4EEDDF3-5798-D6ED-234F-09132B0F99D8}"/>
                  </a:ext>
                </a:extLst>
              </p:cNvPr>
              <p:cNvGrpSpPr>
                <a:grpSpLocks noGrp="1" noUngrp="1" noRot="1" noMove="1" noResize="1"/>
              </p:cNvGrpSpPr>
              <p:nvPr userDrawn="1"/>
            </p:nvGrpSpPr>
            <p:grpSpPr>
              <a:xfrm>
                <a:off x="-3243855" y="3446665"/>
                <a:ext cx="157453" cy="147831"/>
                <a:chOff x="-899320" y="3037554"/>
                <a:chExt cx="175977" cy="165227"/>
              </a:xfrm>
            </p:grpSpPr>
            <p:sp>
              <p:nvSpPr>
                <p:cNvPr id="40" name="Vrije vorm: vorm 39">
                  <a:extLst>
                    <a:ext uri="{FF2B5EF4-FFF2-40B4-BE49-F238E27FC236}">
                      <a16:creationId xmlns:a16="http://schemas.microsoft.com/office/drawing/2014/main" id="{0F729468-D452-D431-388D-472398D0B7D8}"/>
                    </a:ext>
                  </a:extLst>
                </p:cNvPr>
                <p:cNvSpPr>
                  <a:spLocks noGrp="1" noRot="1" noMove="1" noResize="1" noEditPoints="1" noAdjustHandles="1" noChangeArrowheads="1" noChangeShapeType="1"/>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41" name="Rechthoek: afgeronde hoeken 40">
                  <a:extLst>
                    <a:ext uri="{FF2B5EF4-FFF2-40B4-BE49-F238E27FC236}">
                      <a16:creationId xmlns:a16="http://schemas.microsoft.com/office/drawing/2014/main" id="{EF4C8659-6300-8D15-3963-8C915DDE37B2}"/>
                    </a:ext>
                  </a:extLst>
                </p:cNvPr>
                <p:cNvSpPr>
                  <a:spLocks noGrp="1" noRot="1" noMove="1" noResize="1" noEditPoints="1" noAdjustHandles="1" noChangeArrowheads="1" noChangeShapeType="1"/>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2" name="Vrije vorm: vorm 41">
                  <a:extLst>
                    <a:ext uri="{FF2B5EF4-FFF2-40B4-BE49-F238E27FC236}">
                      <a16:creationId xmlns:a16="http://schemas.microsoft.com/office/drawing/2014/main" id="{43931572-2737-797A-DF88-EDF4C68E9CD0}"/>
                    </a:ext>
                  </a:extLst>
                </p:cNvPr>
                <p:cNvSpPr>
                  <a:spLocks noGrp="1" noRot="1" noMove="1" noResize="1" noEditPoints="1" noAdjustHandles="1" noChangeArrowheads="1" noChangeShapeType="1"/>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39" name="Gelijkbenige driehoek 38">
                <a:extLst>
                  <a:ext uri="{FF2B5EF4-FFF2-40B4-BE49-F238E27FC236}">
                    <a16:creationId xmlns:a16="http://schemas.microsoft.com/office/drawing/2014/main" id="{5D0A613F-F5A5-581A-21D9-9CA55B225081}"/>
                  </a:ext>
                </a:extLst>
              </p:cNvPr>
              <p:cNvSpPr>
                <a:spLocks noGrp="1" noRot="1" noMove="1" noResize="1" noEditPoints="1" noAdjustHandles="1" noChangeArrowheads="1" noChangeShapeType="1"/>
              </p:cNvSpPr>
              <p:nvPr userDrawn="1"/>
            </p:nvSpPr>
            <p:spPr>
              <a:xfrm rot="10800000">
                <a:off x="-2162266"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grpSp>
      <p:pic>
        <p:nvPicPr>
          <p:cNvPr id="96" name="Tijdelijke aanduiding voor afbeelding 95" descr="Apparaat en hangslot">
            <a:extLst>
              <a:ext uri="{FF2B5EF4-FFF2-40B4-BE49-F238E27FC236}">
                <a16:creationId xmlns:a16="http://schemas.microsoft.com/office/drawing/2014/main" id="{0AFFFD23-65AB-8F54-1B69-014CD3C76CD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989" r="1989"/>
          <a:stretch>
            <a:fillRect/>
          </a:stretch>
        </p:blipFill>
        <p:spPr/>
      </p:pic>
      <p:sp>
        <p:nvSpPr>
          <p:cNvPr id="106" name="Titel 3">
            <a:extLst>
              <a:ext uri="{FF2B5EF4-FFF2-40B4-BE49-F238E27FC236}">
                <a16:creationId xmlns:a16="http://schemas.microsoft.com/office/drawing/2014/main" id="{977727B3-07B7-6BCE-7CE9-62DF145E932C}"/>
              </a:ext>
            </a:extLst>
          </p:cNvPr>
          <p:cNvSpPr>
            <a:spLocks noGrp="1"/>
          </p:cNvSpPr>
          <p:nvPr>
            <p:ph type="title"/>
          </p:nvPr>
        </p:nvSpPr>
        <p:spPr>
          <a:xfrm>
            <a:off x="720000" y="720000"/>
            <a:ext cx="8712235" cy="369025"/>
          </a:xfrm>
        </p:spPr>
        <p:txBody>
          <a:bodyPr/>
          <a:lstStyle/>
          <a:p>
            <a:r>
              <a:rPr lang="nl-NL"/>
              <a:t>Cybercriminaliteit</a:t>
            </a:r>
          </a:p>
        </p:txBody>
      </p:sp>
      <p:sp>
        <p:nvSpPr>
          <p:cNvPr id="107" name="Tekstvak 106">
            <a:extLst>
              <a:ext uri="{FF2B5EF4-FFF2-40B4-BE49-F238E27FC236}">
                <a16:creationId xmlns:a16="http://schemas.microsoft.com/office/drawing/2014/main" id="{B2B803F1-C6B1-4F14-E283-FCE6C58182D6}"/>
              </a:ext>
            </a:extLst>
          </p:cNvPr>
          <p:cNvSpPr txBox="1"/>
          <p:nvPr/>
        </p:nvSpPr>
        <p:spPr>
          <a:xfrm>
            <a:off x="1295400" y="1809025"/>
            <a:ext cx="9601200" cy="3301818"/>
          </a:xfrm>
          <a:prstGeom prst="rect">
            <a:avLst/>
          </a:prstGeom>
          <a:solidFill>
            <a:schemeClr val="bg1">
              <a:alpha val="86000"/>
            </a:schemeClr>
          </a:solidFill>
          <a:effectLst>
            <a:softEdge rad="152400"/>
          </a:effectLst>
        </p:spPr>
        <p:txBody>
          <a:bodyPr wrap="square" lIns="0" tIns="0" rIns="0" bIns="0" rtlCol="0" anchor="ctr">
            <a:noAutofit/>
          </a:bodyPr>
          <a:lstStyle/>
          <a:p>
            <a:pPr algn="ctr">
              <a:lnSpc>
                <a:spcPct val="90000"/>
              </a:lnSpc>
              <a:spcBef>
                <a:spcPts val="600"/>
              </a:spcBef>
              <a:spcAft>
                <a:spcPts val="600"/>
              </a:spcAft>
            </a:pPr>
            <a:r>
              <a:rPr lang="nl-NL" sz="4800" b="1" dirty="0">
                <a:solidFill>
                  <a:srgbClr val="EF7D00"/>
                </a:solidFill>
              </a:rPr>
              <a:t>Hoeveel procent van mkb-ondernemers wordt elke jaar slachtoffer van cybercriminaliteit?</a:t>
            </a:r>
          </a:p>
          <a:p>
            <a:pPr algn="l">
              <a:lnSpc>
                <a:spcPct val="90000"/>
              </a:lnSpc>
              <a:spcBef>
                <a:spcPts val="600"/>
              </a:spcBef>
              <a:spcAft>
                <a:spcPts val="600"/>
              </a:spcAft>
            </a:pPr>
            <a:endParaRPr lang="nl-NL" sz="1400" dirty="0"/>
          </a:p>
        </p:txBody>
      </p:sp>
    </p:spTree>
    <p:extLst>
      <p:ext uri="{BB962C8B-B14F-4D97-AF65-F5344CB8AC3E}">
        <p14:creationId xmlns:p14="http://schemas.microsoft.com/office/powerpoint/2010/main" val="4732972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a14="http://schemas.microsoft.com/office/drawing/2010/main"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fade">
                                      <p:cBhvr>
                                        <p:cTn id="7" dur="10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ijdelijke aanduiding voor tekst 25">
            <a:extLst>
              <a:ext uri="{FF2B5EF4-FFF2-40B4-BE49-F238E27FC236}">
                <a16:creationId xmlns:a16="http://schemas.microsoft.com/office/drawing/2014/main" id="{B224D13B-522A-02FF-3C04-42C941FE4001}"/>
              </a:ext>
            </a:extLst>
          </p:cNvPr>
          <p:cNvSpPr>
            <a:spLocks noGrp="1"/>
          </p:cNvSpPr>
          <p:nvPr>
            <p:ph type="body" sz="quarter" idx="27"/>
          </p:nvPr>
        </p:nvSpPr>
        <p:spPr>
          <a:xfrm>
            <a:off x="559078" y="316708"/>
            <a:ext cx="322600" cy="295946"/>
          </a:xfrm>
        </p:spPr>
        <p:txBody>
          <a:bodyPr/>
          <a:lstStyle/>
          <a:p>
            <a:r>
              <a:rPr lang="nl-NL" dirty="0"/>
              <a:t> </a:t>
            </a:r>
          </a:p>
        </p:txBody>
      </p:sp>
      <p:sp>
        <p:nvSpPr>
          <p:cNvPr id="66" name="Tijdelijke aanduiding voor tekst 65">
            <a:extLst>
              <a:ext uri="{FF2B5EF4-FFF2-40B4-BE49-F238E27FC236}">
                <a16:creationId xmlns:a16="http://schemas.microsoft.com/office/drawing/2014/main" id="{77DE7412-6E50-B2AB-B365-833F8958C308}"/>
              </a:ext>
            </a:extLst>
          </p:cNvPr>
          <p:cNvSpPr>
            <a:spLocks noGrp="1"/>
          </p:cNvSpPr>
          <p:nvPr>
            <p:ph type="body" sz="quarter" idx="28"/>
          </p:nvPr>
        </p:nvSpPr>
        <p:spPr>
          <a:xfrm>
            <a:off x="9601200" y="285750"/>
            <a:ext cx="1962150" cy="434975"/>
          </a:xfrm>
        </p:spPr>
        <p:txBody>
          <a:bodyPr/>
          <a:lstStyle/>
          <a:p>
            <a:r>
              <a:rPr lang="nl-NL" dirty="0"/>
              <a:t> </a:t>
            </a:r>
          </a:p>
        </p:txBody>
      </p:sp>
      <p:grpSp>
        <p:nvGrpSpPr>
          <p:cNvPr id="14" name="INSTRUCTIE">
            <a:extLst>
              <a:ext uri="{FF2B5EF4-FFF2-40B4-BE49-F238E27FC236}">
                <a16:creationId xmlns:a16="http://schemas.microsoft.com/office/drawing/2014/main" id="{D2895BD6-EEE7-A4BD-EE5E-41B8B673F62D}"/>
              </a:ext>
            </a:extLst>
          </p:cNvPr>
          <p:cNvGrpSpPr>
            <a:grpSpLocks noGrp="1" noUngrp="1" noRot="1" noMove="1" noResize="1"/>
          </p:cNvGrpSpPr>
          <p:nvPr/>
        </p:nvGrpSpPr>
        <p:grpSpPr>
          <a:xfrm>
            <a:off x="-3786164" y="0"/>
            <a:ext cx="3693113" cy="6209710"/>
            <a:chOff x="-3786164" y="0"/>
            <a:chExt cx="3693113" cy="6209710"/>
          </a:xfrm>
        </p:grpSpPr>
        <p:sp>
          <p:nvSpPr>
            <p:cNvPr id="15" name="Rechthoek 14">
              <a:extLst>
                <a:ext uri="{FF2B5EF4-FFF2-40B4-BE49-F238E27FC236}">
                  <a16:creationId xmlns:a16="http://schemas.microsoft.com/office/drawing/2014/main" id="{1B4E8FCC-69AD-F220-C2CF-CE254C8167F1}"/>
                </a:ext>
              </a:extLst>
            </p:cNvPr>
            <p:cNvSpPr>
              <a:spLocks noGrp="1" noRot="1" noMove="1" noResize="1" noEditPoints="1" noAdjustHandles="1" noChangeArrowheads="1" noChangeShapeType="1"/>
            </p:cNvSpPr>
            <p:nvPr userDrawn="1"/>
          </p:nvSpPr>
          <p:spPr>
            <a:xfrm>
              <a:off x="-3786164" y="0"/>
              <a:ext cx="3593091" cy="557212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ICOON invoegen/opmaken</a:t>
              </a:r>
            </a:p>
          </p:txBody>
        </p:sp>
        <p:sp>
          <p:nvSpPr>
            <p:cNvPr id="16" name="Rechthoek 15">
              <a:extLst>
                <a:ext uri="{FF2B5EF4-FFF2-40B4-BE49-F238E27FC236}">
                  <a16:creationId xmlns:a16="http://schemas.microsoft.com/office/drawing/2014/main" id="{94E4293E-1325-C1F5-658D-073F4C640AEB}"/>
                </a:ext>
              </a:extLst>
            </p:cNvPr>
            <p:cNvSpPr>
              <a:spLocks noGrp="1" noRot="1" noMove="1" noResize="1" noEditPoints="1" noAdjustHandles="1" noChangeArrowheads="1" noChangeShapeType="1"/>
            </p:cNvSpPr>
            <p:nvPr userDrawn="1"/>
          </p:nvSpPr>
          <p:spPr>
            <a:xfrm>
              <a:off x="-3786164" y="5381710"/>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sp>
          <p:nvSpPr>
            <p:cNvPr id="17" name="Ovaal 16">
              <a:extLst>
                <a:ext uri="{FF2B5EF4-FFF2-40B4-BE49-F238E27FC236}">
                  <a16:creationId xmlns:a16="http://schemas.microsoft.com/office/drawing/2014/main" id="{DF1A2DE8-A131-F260-0DFF-ACBF4F3D244D}"/>
                </a:ext>
              </a:extLst>
            </p:cNvPr>
            <p:cNvSpPr>
              <a:spLocks noGrp="1" noRot="1" noMove="1" noResize="1" noEditPoints="1" noAdjustHandles="1" noChangeArrowheads="1" noChangeShapeType="1"/>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a:t>
              </a:r>
            </a:p>
          </p:txBody>
        </p:sp>
        <p:sp>
          <p:nvSpPr>
            <p:cNvPr id="18" name="Rechthoek 17">
              <a:extLst>
                <a:ext uri="{FF2B5EF4-FFF2-40B4-BE49-F238E27FC236}">
                  <a16:creationId xmlns:a16="http://schemas.microsoft.com/office/drawing/2014/main" id="{5565D091-F855-DC75-7454-9FD345F1385B}"/>
                </a:ext>
              </a:extLst>
            </p:cNvPr>
            <p:cNvSpPr>
              <a:spLocks noGrp="1" noRot="1" noMove="1" noResize="1" noEditPoints="1" noAdjustHandles="1" noChangeArrowheads="1" noChangeShapeType="1"/>
            </p:cNvSpPr>
            <p:nvPr userDrawn="1"/>
          </p:nvSpPr>
          <p:spPr>
            <a:xfrm>
              <a:off x="-3319416" y="465323"/>
              <a:ext cx="2944087" cy="661851"/>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Wanneer nodig, verwijder het bestaande</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icoon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en klik op</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‘Iconen’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9" name="Ovaal 18">
              <a:extLst>
                <a:ext uri="{FF2B5EF4-FFF2-40B4-BE49-F238E27FC236}">
                  <a16:creationId xmlns:a16="http://schemas.microsoft.com/office/drawing/2014/main" id="{FCFBCF72-FDE0-5D36-7C29-FE43A0234449}"/>
                </a:ext>
              </a:extLst>
            </p:cNvPr>
            <p:cNvSpPr>
              <a:spLocks noGrp="1" noRot="1" noMove="1" noResize="1" noEditPoints="1" noAdjustHandles="1" noChangeArrowheads="1" noChangeShapeType="1"/>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a:t>
              </a:r>
            </a:p>
          </p:txBody>
        </p:sp>
        <p:sp>
          <p:nvSpPr>
            <p:cNvPr id="20" name="Rechthoek 19">
              <a:extLst>
                <a:ext uri="{FF2B5EF4-FFF2-40B4-BE49-F238E27FC236}">
                  <a16:creationId xmlns:a16="http://schemas.microsoft.com/office/drawing/2014/main" id="{70855038-A0D2-B61F-2084-AD6B08F0639A}"/>
                </a:ext>
              </a:extLst>
            </p:cNvPr>
            <p:cNvSpPr>
              <a:spLocks noGrp="1" noRot="1" noMove="1" noResize="1" noEditPoints="1" noAdjustHandles="1" noChangeArrowheads="1" noChangeShapeType="1"/>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de gewenste categorie en het icoon</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21" name="Rechthoek 20">
              <a:extLst>
                <a:ext uri="{FF2B5EF4-FFF2-40B4-BE49-F238E27FC236}">
                  <a16:creationId xmlns:a16="http://schemas.microsoft.com/office/drawing/2014/main" id="{BB94BFEC-9D38-8B7E-E491-C423AAB4A660}"/>
                </a:ext>
              </a:extLst>
            </p:cNvPr>
            <p:cNvSpPr>
              <a:spLocks noGrp="1" noRot="1" noMove="1" noResize="1" noEditPoints="1" noAdjustHandles="1" noChangeArrowheads="1" noChangeShapeType="1"/>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sp>
          <p:nvSpPr>
            <p:cNvPr id="22" name="Ovaal 21">
              <a:extLst>
                <a:ext uri="{FF2B5EF4-FFF2-40B4-BE49-F238E27FC236}">
                  <a16:creationId xmlns:a16="http://schemas.microsoft.com/office/drawing/2014/main" id="{26AD70CF-F113-5C88-4978-474294A6EF3B}"/>
                </a:ext>
              </a:extLst>
            </p:cNvPr>
            <p:cNvSpPr>
              <a:spLocks noGrp="1" noRot="1" noMove="1" noResize="1" noEditPoints="1" noAdjustHandles="1" noChangeArrowheads="1" noChangeShapeType="1"/>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a:t>
              </a:r>
            </a:p>
          </p:txBody>
        </p:sp>
        <p:sp>
          <p:nvSpPr>
            <p:cNvPr id="23" name="Rechthoek 22">
              <a:extLst>
                <a:ext uri="{FF2B5EF4-FFF2-40B4-BE49-F238E27FC236}">
                  <a16:creationId xmlns:a16="http://schemas.microsoft.com/office/drawing/2014/main" id="{E76ACC3C-12EE-169C-3C12-9F6196A97235}"/>
                </a:ext>
              </a:extLst>
            </p:cNvPr>
            <p:cNvSpPr>
              <a:spLocks noGrp="1" noRot="1" noMove="1" noResize="1" noEditPoints="1" noAdjustHandles="1" noChangeArrowheads="1" noChangeShapeType="1"/>
            </p:cNvSpPr>
            <p:nvPr userDrawn="1"/>
          </p:nvSpPr>
          <p:spPr>
            <a:xfrm>
              <a:off x="-3319415" y="2634835"/>
              <a:ext cx="2944682" cy="637754"/>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Sleep het icoon op de gewenste positie op de slide. Om het icoon een andere kleur te geven,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‘Hulpmiddelen voor tekenen’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‘Opmaak’ </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‘Vormopvulling’</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grpSp>
          <p:nvGrpSpPr>
            <p:cNvPr id="24" name="ICOON_info">
              <a:extLst>
                <a:ext uri="{FF2B5EF4-FFF2-40B4-BE49-F238E27FC236}">
                  <a16:creationId xmlns:a16="http://schemas.microsoft.com/office/drawing/2014/main" id="{FC504EA8-7015-B526-5150-D6526385FB10}"/>
                </a:ext>
              </a:extLst>
            </p:cNvPr>
            <p:cNvGrpSpPr>
              <a:grpSpLocks noGrp="1" noUngrp="1" noRot="1" noMove="1" noResize="1"/>
            </p:cNvGrpSpPr>
            <p:nvPr userDrawn="1"/>
          </p:nvGrpSpPr>
          <p:grpSpPr>
            <a:xfrm>
              <a:off x="-376736" y="5210661"/>
              <a:ext cx="283685" cy="283685"/>
              <a:chOff x="-510741" y="5913713"/>
              <a:chExt cx="267555" cy="267555"/>
            </a:xfrm>
          </p:grpSpPr>
          <p:sp>
            <p:nvSpPr>
              <p:cNvPr id="104" name="Ovaal 103">
                <a:extLst>
                  <a:ext uri="{FF2B5EF4-FFF2-40B4-BE49-F238E27FC236}">
                    <a16:creationId xmlns:a16="http://schemas.microsoft.com/office/drawing/2014/main" id="{D46D792D-7A76-29E2-EB14-73A23A2EF44A}"/>
                  </a:ext>
                </a:extLst>
              </p:cNvPr>
              <p:cNvSpPr>
                <a:spLocks noGrp="1" noRot="1" noMove="1" noResize="1" noEditPoints="1" noAdjustHandles="1" noChangeArrowheads="1" noChangeShapeType="1"/>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 name="Graphic 163" descr="Informatie">
                <a:extLst>
                  <a:ext uri="{FF2B5EF4-FFF2-40B4-BE49-F238E27FC236}">
                    <a16:creationId xmlns:a16="http://schemas.microsoft.com/office/drawing/2014/main" id="{65214375-4FA8-4D67-B7E1-489350A23079}"/>
                  </a:ext>
                </a:extLst>
              </p:cNvPr>
              <p:cNvSpPr>
                <a:spLocks noGrp="1" noRot="1" noMove="1" noResize="1" noEditPoints="1" noAdjustHandles="1" noChangeArrowheads="1" noChangeShapeType="1"/>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25" name="Groep 24">
              <a:extLst>
                <a:ext uri="{FF2B5EF4-FFF2-40B4-BE49-F238E27FC236}">
                  <a16:creationId xmlns:a16="http://schemas.microsoft.com/office/drawing/2014/main" id="{BC4ABEAF-7FB1-D52F-5ECA-BE526CD28F18}"/>
                </a:ext>
              </a:extLst>
            </p:cNvPr>
            <p:cNvGrpSpPr>
              <a:grpSpLocks noGrp="1" noUngrp="1" noRot="1" noMove="1" noResize="1"/>
            </p:cNvGrpSpPr>
            <p:nvPr userDrawn="1"/>
          </p:nvGrpSpPr>
          <p:grpSpPr>
            <a:xfrm>
              <a:off x="-938434" y="5519087"/>
              <a:ext cx="627798" cy="576693"/>
              <a:chOff x="-938434" y="4570310"/>
              <a:chExt cx="627798" cy="576693"/>
            </a:xfrm>
          </p:grpSpPr>
          <p:grpSp>
            <p:nvGrpSpPr>
              <p:cNvPr id="99" name="Inspireren">
                <a:extLst>
                  <a:ext uri="{FF2B5EF4-FFF2-40B4-BE49-F238E27FC236}">
                    <a16:creationId xmlns:a16="http://schemas.microsoft.com/office/drawing/2014/main" id="{20083196-888D-A4E9-125D-A7B3C07425C8}"/>
                  </a:ext>
                </a:extLst>
              </p:cNvPr>
              <p:cNvGrpSpPr>
                <a:grpSpLocks noGrp="1" noUngrp="1" noRot="1" noChangeAspect="1" noMove="1" noResize="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01" name="Freeform 12">
                  <a:extLst>
                    <a:ext uri="{FF2B5EF4-FFF2-40B4-BE49-F238E27FC236}">
                      <a16:creationId xmlns:a16="http://schemas.microsoft.com/office/drawing/2014/main" id="{C71B2224-AEDA-6FB8-29D0-D476AC04E43C}"/>
                    </a:ext>
                  </a:extLst>
                </p:cNvPr>
                <p:cNvSpPr>
                  <a:spLocks noGrp="1" noRot="1" noMove="1" noResize="1" noEditPoints="1" noAdjustHandles="1" noChangeArrowheads="1" noChangeShapeType="1"/>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2" name="Freeform 13">
                  <a:extLst>
                    <a:ext uri="{FF2B5EF4-FFF2-40B4-BE49-F238E27FC236}">
                      <a16:creationId xmlns:a16="http://schemas.microsoft.com/office/drawing/2014/main" id="{C036BC50-7B2A-2202-9E59-24D78F95E41C}"/>
                    </a:ext>
                  </a:extLst>
                </p:cNvPr>
                <p:cNvSpPr>
                  <a:spLocks noGrp="1" noRot="1" noMove="1" noResize="1" noEditPoints="1" noAdjustHandles="1" noChangeArrowheads="1" noChangeShapeType="1"/>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3" name="Freeform 14">
                  <a:extLst>
                    <a:ext uri="{FF2B5EF4-FFF2-40B4-BE49-F238E27FC236}">
                      <a16:creationId xmlns:a16="http://schemas.microsoft.com/office/drawing/2014/main" id="{1D61414B-304C-66F9-5223-F15EBF646BDA}"/>
                    </a:ext>
                  </a:extLst>
                </p:cNvPr>
                <p:cNvSpPr>
                  <a:spLocks noGrp="1" noRot="1" noMove="1" noResize="1" noEditPoints="1" noAdjustHandles="1" noChangeArrowheads="1" noChangeShapeType="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grpSp>
          <p:sp>
            <p:nvSpPr>
              <p:cNvPr id="100" name="Tekstvak 99">
                <a:extLst>
                  <a:ext uri="{FF2B5EF4-FFF2-40B4-BE49-F238E27FC236}">
                    <a16:creationId xmlns:a16="http://schemas.microsoft.com/office/drawing/2014/main" id="{DDD9A769-13CB-8B13-C822-609B74AC2062}"/>
                  </a:ext>
                </a:extLst>
              </p:cNvPr>
              <p:cNvSpPr txBox="1">
                <a:spLocks noGrp="1" noRot="1" noMove="1" noResize="1" noEditPoints="1" noAdjustHandles="1" noChangeArrowheads="1" noChangeShapeType="1"/>
              </p:cNvSpPr>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nvGrpSpPr>
            <p:cNvPr id="28" name="Groep 27">
              <a:extLst>
                <a:ext uri="{FF2B5EF4-FFF2-40B4-BE49-F238E27FC236}">
                  <a16:creationId xmlns:a16="http://schemas.microsoft.com/office/drawing/2014/main" id="{7A5484BB-0634-8E07-5C8A-D0D944A122AD}"/>
                </a:ext>
              </a:extLst>
            </p:cNvPr>
            <p:cNvGrpSpPr>
              <a:grpSpLocks noGrp="1" noUngrp="1" noRot="1" noMove="1" noResize="1"/>
            </p:cNvGrpSpPr>
            <p:nvPr userDrawn="1"/>
          </p:nvGrpSpPr>
          <p:grpSpPr>
            <a:xfrm>
              <a:off x="-3398401" y="1222628"/>
              <a:ext cx="491631" cy="410839"/>
              <a:chOff x="-3241990" y="1222628"/>
              <a:chExt cx="491631" cy="410839"/>
            </a:xfrm>
          </p:grpSpPr>
          <p:sp>
            <p:nvSpPr>
              <p:cNvPr id="69" name="Tekstvak 68">
                <a:extLst>
                  <a:ext uri="{FF2B5EF4-FFF2-40B4-BE49-F238E27FC236}">
                    <a16:creationId xmlns:a16="http://schemas.microsoft.com/office/drawing/2014/main" id="{9BB4FA04-6E1E-8F8E-8702-5DEFA7D7CF40}"/>
                  </a:ext>
                </a:extLst>
              </p:cNvPr>
              <p:cNvSpPr txBox="1">
                <a:spLocks noGrp="1" noRot="1" noMove="1" noResize="1" noEditPoints="1" noAdjustHandles="1" noChangeArrowheads="1" noChangeShapeType="1"/>
              </p:cNvSpPr>
              <p:nvPr userDrawn="1"/>
            </p:nvSpPr>
            <p:spPr>
              <a:xfrm>
                <a:off x="-3241990" y="1489960"/>
                <a:ext cx="491631" cy="14350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Iconen</a:t>
                </a:r>
              </a:p>
            </p:txBody>
          </p:sp>
          <p:grpSp>
            <p:nvGrpSpPr>
              <p:cNvPr id="70" name="Groep 69">
                <a:extLst>
                  <a:ext uri="{FF2B5EF4-FFF2-40B4-BE49-F238E27FC236}">
                    <a16:creationId xmlns:a16="http://schemas.microsoft.com/office/drawing/2014/main" id="{544050CF-5C23-6F5B-3AB1-BD61EFAB58A8}"/>
                  </a:ext>
                </a:extLst>
              </p:cNvPr>
              <p:cNvGrpSpPr>
                <a:grpSpLocks noGrp="1" noUngrp="1" noRot="1" noMove="1" noResize="1"/>
              </p:cNvGrpSpPr>
              <p:nvPr userDrawn="1"/>
            </p:nvGrpSpPr>
            <p:grpSpPr>
              <a:xfrm>
                <a:off x="-3119153" y="1222628"/>
                <a:ext cx="245956" cy="246691"/>
                <a:chOff x="1314120" y="4794393"/>
                <a:chExt cx="1787447" cy="1792785"/>
              </a:xfrm>
            </p:grpSpPr>
            <p:grpSp>
              <p:nvGrpSpPr>
                <p:cNvPr id="71" name="Groep 70">
                  <a:extLst>
                    <a:ext uri="{FF2B5EF4-FFF2-40B4-BE49-F238E27FC236}">
                      <a16:creationId xmlns:a16="http://schemas.microsoft.com/office/drawing/2014/main" id="{C0D9A92F-89CA-EE7F-5E8D-8867754BB4F6}"/>
                    </a:ext>
                  </a:extLst>
                </p:cNvPr>
                <p:cNvGrpSpPr>
                  <a:grpSpLocks noGrp="1" noUngrp="1" noRot="1" noMove="1" noResize="1"/>
                </p:cNvGrpSpPr>
                <p:nvPr/>
              </p:nvGrpSpPr>
              <p:grpSpPr>
                <a:xfrm>
                  <a:off x="1314120" y="4794393"/>
                  <a:ext cx="1787447" cy="1792785"/>
                  <a:chOff x="1314120" y="4794393"/>
                  <a:chExt cx="1787447" cy="1792785"/>
                </a:xfrm>
                <a:gradFill>
                  <a:gsLst>
                    <a:gs pos="0">
                      <a:srgbClr val="9D9FA1"/>
                    </a:gs>
                    <a:gs pos="70000">
                      <a:srgbClr val="211F26"/>
                    </a:gs>
                  </a:gsLst>
                  <a:lin ang="2700000" scaled="0"/>
                </a:gradFill>
              </p:grpSpPr>
              <p:grpSp>
                <p:nvGrpSpPr>
                  <p:cNvPr id="73" name="Groep 72">
                    <a:extLst>
                      <a:ext uri="{FF2B5EF4-FFF2-40B4-BE49-F238E27FC236}">
                        <a16:creationId xmlns:a16="http://schemas.microsoft.com/office/drawing/2014/main" id="{AA9E6D1C-5E4A-847F-8DB1-FBD90965C1B0}"/>
                      </a:ext>
                    </a:extLst>
                  </p:cNvPr>
                  <p:cNvGrpSpPr>
                    <a:grpSpLocks noGrp="1" noUngrp="1" noRot="1" noMove="1" noResize="1"/>
                  </p:cNvGrpSpPr>
                  <p:nvPr/>
                </p:nvGrpSpPr>
                <p:grpSpPr>
                  <a:xfrm>
                    <a:off x="1314120" y="4794393"/>
                    <a:ext cx="1787447" cy="1792785"/>
                    <a:chOff x="1314120" y="4794393"/>
                    <a:chExt cx="1787447" cy="1792785"/>
                  </a:xfrm>
                  <a:grpFill/>
                </p:grpSpPr>
                <p:sp>
                  <p:nvSpPr>
                    <p:cNvPr id="78" name="Vrije vorm: vorm 77">
                      <a:extLst>
                        <a:ext uri="{FF2B5EF4-FFF2-40B4-BE49-F238E27FC236}">
                          <a16:creationId xmlns:a16="http://schemas.microsoft.com/office/drawing/2014/main" id="{7D119B27-8D4E-7E3F-70D7-8926607EF4F7}"/>
                        </a:ext>
                      </a:extLst>
                    </p:cNvPr>
                    <p:cNvSpPr>
                      <a:spLocks noGrp="1" noRot="1" noMove="1" noResize="1" noEditPoints="1" noAdjustHandles="1" noChangeArrowheads="1" noChangeShapeType="1"/>
                    </p:cNvSpPr>
                    <p:nvPr/>
                  </p:nvSpPr>
                  <p:spPr>
                    <a:xfrm>
                      <a:off x="1314120"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9" name="Vrije vorm: vorm 78">
                      <a:extLst>
                        <a:ext uri="{FF2B5EF4-FFF2-40B4-BE49-F238E27FC236}">
                          <a16:creationId xmlns:a16="http://schemas.microsoft.com/office/drawing/2014/main" id="{3CAB3302-59E4-6EF8-4482-8302FA7E02E5}"/>
                        </a:ext>
                      </a:extLst>
                    </p:cNvPr>
                    <p:cNvSpPr>
                      <a:spLocks noGrp="1" noRot="1" noMove="1" noResize="1" noEditPoints="1" noAdjustHandles="1" noChangeArrowheads="1" noChangeShapeType="1"/>
                    </p:cNvSpPr>
                    <p:nvPr/>
                  </p:nvSpPr>
                  <p:spPr>
                    <a:xfrm>
                      <a:off x="2247436"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97" name="Vrije vorm: vorm 96">
                      <a:extLst>
                        <a:ext uri="{FF2B5EF4-FFF2-40B4-BE49-F238E27FC236}">
                          <a16:creationId xmlns:a16="http://schemas.microsoft.com/office/drawing/2014/main" id="{8D7060FF-B869-0346-F809-4ADC46DF983F}"/>
                        </a:ext>
                      </a:extLst>
                    </p:cNvPr>
                    <p:cNvSpPr>
                      <a:spLocks noGrp="1" noRot="1" noMove="1" noResize="1" noEditPoints="1" noAdjustHandles="1" noChangeArrowheads="1" noChangeShapeType="1"/>
                    </p:cNvSpPr>
                    <p:nvPr/>
                  </p:nvSpPr>
                  <p:spPr>
                    <a:xfrm>
                      <a:off x="1314120"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98" name="Vrije vorm: vorm 97">
                      <a:extLst>
                        <a:ext uri="{FF2B5EF4-FFF2-40B4-BE49-F238E27FC236}">
                          <a16:creationId xmlns:a16="http://schemas.microsoft.com/office/drawing/2014/main" id="{A735DA32-69FD-750F-EC4D-26C6272966C6}"/>
                        </a:ext>
                      </a:extLst>
                    </p:cNvPr>
                    <p:cNvSpPr>
                      <a:spLocks noGrp="1" noRot="1" noMove="1" noResize="1" noEditPoints="1" noAdjustHandles="1" noChangeArrowheads="1" noChangeShapeType="1"/>
                    </p:cNvSpPr>
                    <p:nvPr/>
                  </p:nvSpPr>
                  <p:spPr>
                    <a:xfrm>
                      <a:off x="2247436"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nvGrpSpPr>
                  <p:cNvPr id="74" name="Groep 73">
                    <a:extLst>
                      <a:ext uri="{FF2B5EF4-FFF2-40B4-BE49-F238E27FC236}">
                        <a16:creationId xmlns:a16="http://schemas.microsoft.com/office/drawing/2014/main" id="{009A881C-9BF0-7B65-5F82-985EB5331EBD}"/>
                      </a:ext>
                    </a:extLst>
                  </p:cNvPr>
                  <p:cNvGrpSpPr>
                    <a:grpSpLocks noGrp="1" noUngrp="1" noRot="1" noMove="1" noResize="1"/>
                  </p:cNvGrpSpPr>
                  <p:nvPr/>
                </p:nvGrpSpPr>
                <p:grpSpPr>
                  <a:xfrm>
                    <a:off x="1544558" y="5023941"/>
                    <a:ext cx="1270519" cy="1329241"/>
                    <a:chOff x="1544558" y="5023941"/>
                    <a:chExt cx="1270519" cy="1329241"/>
                  </a:xfrm>
                  <a:grpFill/>
                </p:grpSpPr>
                <p:sp>
                  <p:nvSpPr>
                    <p:cNvPr id="75" name="Vrije vorm: vorm 74">
                      <a:extLst>
                        <a:ext uri="{FF2B5EF4-FFF2-40B4-BE49-F238E27FC236}">
                          <a16:creationId xmlns:a16="http://schemas.microsoft.com/office/drawing/2014/main" id="{A5FFB022-7441-D45E-4BB8-0D4BF41DA67A}"/>
                        </a:ext>
                      </a:extLst>
                    </p:cNvPr>
                    <p:cNvSpPr>
                      <a:spLocks noGrp="1" noRot="1" noMove="1" noResize="1" noEditPoints="1" noAdjustHandles="1" noChangeArrowheads="1" noChangeShapeType="1"/>
                    </p:cNvSpPr>
                    <p:nvPr/>
                  </p:nvSpPr>
                  <p:spPr>
                    <a:xfrm>
                      <a:off x="1544558" y="5033728"/>
                      <a:ext cx="391477" cy="391477"/>
                    </a:xfrm>
                    <a:custGeom>
                      <a:avLst/>
                      <a:gdLst>
                        <a:gd name="connsiteX0" fmla="*/ 338071 w 391476"/>
                        <a:gd name="connsiteY0" fmla="*/ 146781 h 391476"/>
                        <a:gd name="connsiteX1" fmla="*/ 338071 w 391476"/>
                        <a:gd name="connsiteY1" fmla="*/ 54251 h 391476"/>
                        <a:gd name="connsiteX2" fmla="*/ 290026 w 391476"/>
                        <a:gd name="connsiteY2" fmla="*/ 54251 h 391476"/>
                        <a:gd name="connsiteX3" fmla="*/ 290026 w 391476"/>
                        <a:gd name="connsiteY3" fmla="*/ 98737 h 391476"/>
                        <a:gd name="connsiteX4" fmla="*/ 197496 w 391476"/>
                        <a:gd name="connsiteY4" fmla="*/ 6206 h 391476"/>
                        <a:gd name="connsiteX5" fmla="*/ 6206 w 391476"/>
                        <a:gd name="connsiteY5" fmla="*/ 197496 h 391476"/>
                        <a:gd name="connsiteX6" fmla="*/ 7096 w 391476"/>
                        <a:gd name="connsiteY6" fmla="*/ 387896 h 391476"/>
                        <a:gd name="connsiteX7" fmla="*/ 146781 w 391476"/>
                        <a:gd name="connsiteY7" fmla="*/ 387896 h 391476"/>
                        <a:gd name="connsiteX8" fmla="*/ 242871 w 391476"/>
                        <a:gd name="connsiteY8" fmla="*/ 387896 h 391476"/>
                        <a:gd name="connsiteX9" fmla="*/ 388785 w 391476"/>
                        <a:gd name="connsiteY9" fmla="*/ 387896 h 391476"/>
                        <a:gd name="connsiteX10" fmla="*/ 388785 w 391476"/>
                        <a:gd name="connsiteY10" fmla="*/ 197496 h 391476"/>
                        <a:gd name="connsiteX11" fmla="*/ 338071 w 391476"/>
                        <a:gd name="connsiteY11" fmla="*/ 146781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1476" h="391476">
                          <a:moveTo>
                            <a:pt x="338071" y="146781"/>
                          </a:moveTo>
                          <a:lnTo>
                            <a:pt x="338071" y="54251"/>
                          </a:lnTo>
                          <a:lnTo>
                            <a:pt x="290026" y="54251"/>
                          </a:lnTo>
                          <a:lnTo>
                            <a:pt x="290026" y="98737"/>
                          </a:lnTo>
                          <a:lnTo>
                            <a:pt x="197496" y="6206"/>
                          </a:lnTo>
                          <a:lnTo>
                            <a:pt x="6206" y="197496"/>
                          </a:lnTo>
                          <a:lnTo>
                            <a:pt x="7096" y="387896"/>
                          </a:lnTo>
                          <a:lnTo>
                            <a:pt x="146781" y="387896"/>
                          </a:lnTo>
                          <a:lnTo>
                            <a:pt x="242871" y="387896"/>
                          </a:lnTo>
                          <a:lnTo>
                            <a:pt x="388785" y="387896"/>
                          </a:lnTo>
                          <a:lnTo>
                            <a:pt x="388785" y="197496"/>
                          </a:lnTo>
                          <a:lnTo>
                            <a:pt x="338071" y="146781"/>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6" name="Vrije vorm: vorm 75">
                      <a:extLst>
                        <a:ext uri="{FF2B5EF4-FFF2-40B4-BE49-F238E27FC236}">
                          <a16:creationId xmlns:a16="http://schemas.microsoft.com/office/drawing/2014/main" id="{89AC5679-DA5F-EE91-6206-580F1C34AA65}"/>
                        </a:ext>
                      </a:extLst>
                    </p:cNvPr>
                    <p:cNvSpPr>
                      <a:spLocks noGrp="1" noRot="1" noMove="1" noResize="1" noEditPoints="1" noAdjustHandles="1" noChangeArrowheads="1" noChangeShapeType="1"/>
                    </p:cNvSpPr>
                    <p:nvPr/>
                  </p:nvSpPr>
                  <p:spPr>
                    <a:xfrm>
                      <a:off x="2530367" y="5023941"/>
                      <a:ext cx="284710" cy="391477"/>
                    </a:xfrm>
                    <a:custGeom>
                      <a:avLst/>
                      <a:gdLst>
                        <a:gd name="connsiteX0" fmla="*/ 208172 w 284710"/>
                        <a:gd name="connsiteY0" fmla="*/ 169914 h 391476"/>
                        <a:gd name="connsiteX1" fmla="*/ 238423 w 284710"/>
                        <a:gd name="connsiteY1" fmla="*/ 100516 h 391476"/>
                        <a:gd name="connsiteX2" fmla="*/ 145892 w 284710"/>
                        <a:gd name="connsiteY2" fmla="*/ 6206 h 391476"/>
                        <a:gd name="connsiteX3" fmla="*/ 53361 w 284710"/>
                        <a:gd name="connsiteY3" fmla="*/ 100516 h 391476"/>
                        <a:gd name="connsiteX4" fmla="*/ 83611 w 284710"/>
                        <a:gd name="connsiteY4" fmla="*/ 169914 h 391476"/>
                        <a:gd name="connsiteX5" fmla="*/ 6206 w 284710"/>
                        <a:gd name="connsiteY5" fmla="*/ 272232 h 391476"/>
                        <a:gd name="connsiteX6" fmla="*/ 6206 w 284710"/>
                        <a:gd name="connsiteY6" fmla="*/ 321167 h 391476"/>
                        <a:gd name="connsiteX7" fmla="*/ 6206 w 284710"/>
                        <a:gd name="connsiteY7" fmla="*/ 332733 h 391476"/>
                        <a:gd name="connsiteX8" fmla="*/ 6206 w 284710"/>
                        <a:gd name="connsiteY8" fmla="*/ 342520 h 391476"/>
                        <a:gd name="connsiteX9" fmla="*/ 6206 w 284710"/>
                        <a:gd name="connsiteY9" fmla="*/ 346079 h 391476"/>
                        <a:gd name="connsiteX10" fmla="*/ 6206 w 284710"/>
                        <a:gd name="connsiteY10" fmla="*/ 358535 h 391476"/>
                        <a:gd name="connsiteX11" fmla="*/ 6206 w 284710"/>
                        <a:gd name="connsiteY11" fmla="*/ 389675 h 391476"/>
                        <a:gd name="connsiteX12" fmla="*/ 287357 w 284710"/>
                        <a:gd name="connsiteY12" fmla="*/ 389675 h 391476"/>
                        <a:gd name="connsiteX13" fmla="*/ 287357 w 284710"/>
                        <a:gd name="connsiteY13" fmla="*/ 272232 h 391476"/>
                        <a:gd name="connsiteX14" fmla="*/ 208172 w 284710"/>
                        <a:gd name="connsiteY14" fmla="*/ 169914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710" h="391476">
                          <a:moveTo>
                            <a:pt x="208172" y="169914"/>
                          </a:moveTo>
                          <a:cubicBezTo>
                            <a:pt x="226856" y="153010"/>
                            <a:pt x="238423" y="128097"/>
                            <a:pt x="238423" y="100516"/>
                          </a:cubicBezTo>
                          <a:cubicBezTo>
                            <a:pt x="238423" y="48912"/>
                            <a:pt x="196606" y="6206"/>
                            <a:pt x="145892" y="6206"/>
                          </a:cubicBezTo>
                          <a:cubicBezTo>
                            <a:pt x="95178" y="6206"/>
                            <a:pt x="53361" y="48023"/>
                            <a:pt x="53361" y="100516"/>
                          </a:cubicBezTo>
                          <a:cubicBezTo>
                            <a:pt x="53361" y="128097"/>
                            <a:pt x="64927" y="152120"/>
                            <a:pt x="83611" y="169914"/>
                          </a:cubicBezTo>
                          <a:cubicBezTo>
                            <a:pt x="37346" y="187709"/>
                            <a:pt x="6206" y="224187"/>
                            <a:pt x="6206" y="272232"/>
                          </a:cubicBezTo>
                          <a:lnTo>
                            <a:pt x="6206" y="321167"/>
                          </a:lnTo>
                          <a:lnTo>
                            <a:pt x="6206" y="332733"/>
                          </a:lnTo>
                          <a:lnTo>
                            <a:pt x="6206" y="342520"/>
                          </a:lnTo>
                          <a:lnTo>
                            <a:pt x="6206" y="346079"/>
                          </a:lnTo>
                          <a:lnTo>
                            <a:pt x="6206" y="358535"/>
                          </a:lnTo>
                          <a:lnTo>
                            <a:pt x="6206" y="389675"/>
                          </a:lnTo>
                          <a:lnTo>
                            <a:pt x="287357" y="389675"/>
                          </a:lnTo>
                          <a:lnTo>
                            <a:pt x="287357" y="272232"/>
                          </a:lnTo>
                          <a:cubicBezTo>
                            <a:pt x="285578" y="224187"/>
                            <a:pt x="253548" y="186819"/>
                            <a:pt x="208172" y="169914"/>
                          </a:cubicBez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7" name="Vrije vorm: vorm 76">
                      <a:extLst>
                        <a:ext uri="{FF2B5EF4-FFF2-40B4-BE49-F238E27FC236}">
                          <a16:creationId xmlns:a16="http://schemas.microsoft.com/office/drawing/2014/main" id="{7D45EF5D-D152-1DAC-B681-A37CF8EFD65F}"/>
                        </a:ext>
                      </a:extLst>
                    </p:cNvPr>
                    <p:cNvSpPr>
                      <a:spLocks noGrp="1" noRot="1" noMove="1" noResize="1" noEditPoints="1" noAdjustHandles="1" noChangeArrowheads="1" noChangeShapeType="1"/>
                    </p:cNvSpPr>
                    <p:nvPr/>
                  </p:nvSpPr>
                  <p:spPr>
                    <a:xfrm>
                      <a:off x="1599720" y="5961705"/>
                      <a:ext cx="275813" cy="391477"/>
                    </a:xfrm>
                    <a:custGeom>
                      <a:avLst/>
                      <a:gdLst>
                        <a:gd name="connsiteX0" fmla="*/ 142333 w 275813"/>
                        <a:gd name="connsiteY0" fmla="*/ 388785 h 391476"/>
                        <a:gd name="connsiteX1" fmla="*/ 278460 w 275813"/>
                        <a:gd name="connsiteY1" fmla="*/ 252658 h 391476"/>
                        <a:gd name="connsiteX2" fmla="*/ 274011 w 275813"/>
                        <a:gd name="connsiteY2" fmla="*/ 219738 h 391476"/>
                        <a:gd name="connsiteX3" fmla="*/ 269563 w 275813"/>
                        <a:gd name="connsiteY3" fmla="*/ 206393 h 391476"/>
                        <a:gd name="connsiteX4" fmla="*/ 242871 w 275813"/>
                        <a:gd name="connsiteY4" fmla="*/ 161907 h 391476"/>
                        <a:gd name="connsiteX5" fmla="*/ 142333 w 275813"/>
                        <a:gd name="connsiteY5" fmla="*/ 6206 h 391476"/>
                        <a:gd name="connsiteX6" fmla="*/ 41795 w 275813"/>
                        <a:gd name="connsiteY6" fmla="*/ 161907 h 391476"/>
                        <a:gd name="connsiteX7" fmla="*/ 15103 w 275813"/>
                        <a:gd name="connsiteY7" fmla="*/ 206393 h 391476"/>
                        <a:gd name="connsiteX8" fmla="*/ 10654 w 275813"/>
                        <a:gd name="connsiteY8" fmla="*/ 219738 h 391476"/>
                        <a:gd name="connsiteX9" fmla="*/ 6206 w 275813"/>
                        <a:gd name="connsiteY9" fmla="*/ 252658 h 391476"/>
                        <a:gd name="connsiteX10" fmla="*/ 142333 w 275813"/>
                        <a:gd name="connsiteY10" fmla="*/ 388785 h 391476"/>
                        <a:gd name="connsiteX11" fmla="*/ 142333 w 275813"/>
                        <a:gd name="connsiteY11" fmla="*/ 388785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5813" h="391476">
                          <a:moveTo>
                            <a:pt x="142333" y="388785"/>
                          </a:moveTo>
                          <a:cubicBezTo>
                            <a:pt x="217069" y="388785"/>
                            <a:pt x="278460" y="328284"/>
                            <a:pt x="278460" y="252658"/>
                          </a:cubicBezTo>
                          <a:cubicBezTo>
                            <a:pt x="278460" y="241092"/>
                            <a:pt x="276681" y="230415"/>
                            <a:pt x="274011" y="219738"/>
                          </a:cubicBezTo>
                          <a:cubicBezTo>
                            <a:pt x="273122" y="215290"/>
                            <a:pt x="271342" y="210841"/>
                            <a:pt x="269563" y="206393"/>
                          </a:cubicBezTo>
                          <a:lnTo>
                            <a:pt x="242871" y="161907"/>
                          </a:lnTo>
                          <a:lnTo>
                            <a:pt x="142333" y="6206"/>
                          </a:lnTo>
                          <a:lnTo>
                            <a:pt x="41795" y="161907"/>
                          </a:lnTo>
                          <a:lnTo>
                            <a:pt x="15103" y="206393"/>
                          </a:lnTo>
                          <a:cubicBezTo>
                            <a:pt x="13324" y="210841"/>
                            <a:pt x="12434" y="215290"/>
                            <a:pt x="10654" y="219738"/>
                          </a:cubicBezTo>
                          <a:cubicBezTo>
                            <a:pt x="7985" y="230415"/>
                            <a:pt x="6206" y="241092"/>
                            <a:pt x="6206" y="252658"/>
                          </a:cubicBezTo>
                          <a:cubicBezTo>
                            <a:pt x="6206" y="327395"/>
                            <a:pt x="67596" y="388785"/>
                            <a:pt x="142333" y="388785"/>
                          </a:cubicBezTo>
                          <a:lnTo>
                            <a:pt x="142333" y="388785"/>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sp>
              <p:nvSpPr>
                <p:cNvPr id="72" name="Vrije vorm: vorm 71">
                  <a:extLst>
                    <a:ext uri="{FF2B5EF4-FFF2-40B4-BE49-F238E27FC236}">
                      <a16:creationId xmlns:a16="http://schemas.microsoft.com/office/drawing/2014/main" id="{728D49D3-C941-320E-9DA9-2BBD02BFA7CA}"/>
                    </a:ext>
                  </a:extLst>
                </p:cNvPr>
                <p:cNvSpPr>
                  <a:spLocks noGrp="1" noRot="1" noMove="1" noResize="1" noEditPoints="1" noAdjustHandles="1" noChangeArrowheads="1" noChangeShapeType="1"/>
                </p:cNvSpPr>
                <p:nvPr/>
              </p:nvSpPr>
              <p:spPr>
                <a:xfrm>
                  <a:off x="2476984" y="5962595"/>
                  <a:ext cx="391477" cy="391477"/>
                </a:xfrm>
                <a:custGeom>
                  <a:avLst/>
                  <a:gdLst>
                    <a:gd name="connsiteX0" fmla="*/ 43574 w 391476"/>
                    <a:gd name="connsiteY0" fmla="*/ 81832 h 391476"/>
                    <a:gd name="connsiteX1" fmla="*/ 10654 w 391476"/>
                    <a:gd name="connsiteY1" fmla="*/ 149451 h 391476"/>
                    <a:gd name="connsiteX2" fmla="*/ 65817 w 391476"/>
                    <a:gd name="connsiteY2" fmla="*/ 176142 h 391476"/>
                    <a:gd name="connsiteX3" fmla="*/ 64038 w 391476"/>
                    <a:gd name="connsiteY3" fmla="*/ 205503 h 391476"/>
                    <a:gd name="connsiteX4" fmla="*/ 6206 w 391476"/>
                    <a:gd name="connsiteY4" fmla="*/ 225966 h 391476"/>
                    <a:gd name="connsiteX5" fmla="*/ 31118 w 391476"/>
                    <a:gd name="connsiteY5" fmla="*/ 297144 h 391476"/>
                    <a:gd name="connsiteX6" fmla="*/ 88950 w 391476"/>
                    <a:gd name="connsiteY6" fmla="*/ 276680 h 391476"/>
                    <a:gd name="connsiteX7" fmla="*/ 108524 w 391476"/>
                    <a:gd name="connsiteY7" fmla="*/ 298034 h 391476"/>
                    <a:gd name="connsiteX8" fmla="*/ 81832 w 391476"/>
                    <a:gd name="connsiteY8" fmla="*/ 353196 h 391476"/>
                    <a:gd name="connsiteX9" fmla="*/ 149451 w 391476"/>
                    <a:gd name="connsiteY9" fmla="*/ 386116 h 391476"/>
                    <a:gd name="connsiteX10" fmla="*/ 176142 w 391476"/>
                    <a:gd name="connsiteY10" fmla="*/ 330953 h 391476"/>
                    <a:gd name="connsiteX11" fmla="*/ 205503 w 391476"/>
                    <a:gd name="connsiteY11" fmla="*/ 332733 h 391476"/>
                    <a:gd name="connsiteX12" fmla="*/ 225966 w 391476"/>
                    <a:gd name="connsiteY12" fmla="*/ 390565 h 391476"/>
                    <a:gd name="connsiteX13" fmla="*/ 297144 w 391476"/>
                    <a:gd name="connsiteY13" fmla="*/ 365652 h 391476"/>
                    <a:gd name="connsiteX14" fmla="*/ 276681 w 391476"/>
                    <a:gd name="connsiteY14" fmla="*/ 307821 h 391476"/>
                    <a:gd name="connsiteX15" fmla="*/ 298034 w 391476"/>
                    <a:gd name="connsiteY15" fmla="*/ 288247 h 391476"/>
                    <a:gd name="connsiteX16" fmla="*/ 353196 w 391476"/>
                    <a:gd name="connsiteY16" fmla="*/ 314938 h 391476"/>
                    <a:gd name="connsiteX17" fmla="*/ 386116 w 391476"/>
                    <a:gd name="connsiteY17" fmla="*/ 247320 h 391476"/>
                    <a:gd name="connsiteX18" fmla="*/ 330953 w 391476"/>
                    <a:gd name="connsiteY18" fmla="*/ 220628 h 391476"/>
                    <a:gd name="connsiteX19" fmla="*/ 332733 w 391476"/>
                    <a:gd name="connsiteY19" fmla="*/ 191267 h 391476"/>
                    <a:gd name="connsiteX20" fmla="*/ 390565 w 391476"/>
                    <a:gd name="connsiteY20" fmla="*/ 170804 h 391476"/>
                    <a:gd name="connsiteX21" fmla="*/ 365653 w 391476"/>
                    <a:gd name="connsiteY21" fmla="*/ 99626 h 391476"/>
                    <a:gd name="connsiteX22" fmla="*/ 307821 w 391476"/>
                    <a:gd name="connsiteY22" fmla="*/ 120090 h 391476"/>
                    <a:gd name="connsiteX23" fmla="*/ 288247 w 391476"/>
                    <a:gd name="connsiteY23" fmla="*/ 98737 h 391476"/>
                    <a:gd name="connsiteX24" fmla="*/ 314938 w 391476"/>
                    <a:gd name="connsiteY24" fmla="*/ 43574 h 391476"/>
                    <a:gd name="connsiteX25" fmla="*/ 247320 w 391476"/>
                    <a:gd name="connsiteY25" fmla="*/ 10654 h 391476"/>
                    <a:gd name="connsiteX26" fmla="*/ 220628 w 391476"/>
                    <a:gd name="connsiteY26" fmla="*/ 65817 h 391476"/>
                    <a:gd name="connsiteX27" fmla="*/ 191267 w 391476"/>
                    <a:gd name="connsiteY27" fmla="*/ 64038 h 391476"/>
                    <a:gd name="connsiteX28" fmla="*/ 170804 w 391476"/>
                    <a:gd name="connsiteY28" fmla="*/ 6206 h 391476"/>
                    <a:gd name="connsiteX29" fmla="*/ 99626 w 391476"/>
                    <a:gd name="connsiteY29" fmla="*/ 31118 h 391476"/>
                    <a:gd name="connsiteX30" fmla="*/ 120090 w 391476"/>
                    <a:gd name="connsiteY30" fmla="*/ 88950 h 391476"/>
                    <a:gd name="connsiteX31" fmla="*/ 98737 w 391476"/>
                    <a:gd name="connsiteY31" fmla="*/ 108524 h 391476"/>
                    <a:gd name="connsiteX32" fmla="*/ 43574 w 391476"/>
                    <a:gd name="connsiteY32" fmla="*/ 81832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1476" h="391476">
                      <a:moveTo>
                        <a:pt x="43574" y="81832"/>
                      </a:moveTo>
                      <a:lnTo>
                        <a:pt x="10654" y="149451"/>
                      </a:lnTo>
                      <a:lnTo>
                        <a:pt x="65817" y="176142"/>
                      </a:lnTo>
                      <a:cubicBezTo>
                        <a:pt x="64038" y="185929"/>
                        <a:pt x="64038" y="195716"/>
                        <a:pt x="64038" y="205503"/>
                      </a:cubicBezTo>
                      <a:lnTo>
                        <a:pt x="6206" y="225966"/>
                      </a:lnTo>
                      <a:lnTo>
                        <a:pt x="31118" y="297144"/>
                      </a:lnTo>
                      <a:lnTo>
                        <a:pt x="88950" y="276680"/>
                      </a:lnTo>
                      <a:cubicBezTo>
                        <a:pt x="94288" y="284688"/>
                        <a:pt x="101406" y="291806"/>
                        <a:pt x="108524" y="298034"/>
                      </a:cubicBezTo>
                      <a:lnTo>
                        <a:pt x="81832" y="353196"/>
                      </a:lnTo>
                      <a:lnTo>
                        <a:pt x="149451" y="386116"/>
                      </a:lnTo>
                      <a:lnTo>
                        <a:pt x="176142" y="330953"/>
                      </a:lnTo>
                      <a:cubicBezTo>
                        <a:pt x="185929" y="332733"/>
                        <a:pt x="195716" y="332733"/>
                        <a:pt x="205503" y="332733"/>
                      </a:cubicBezTo>
                      <a:lnTo>
                        <a:pt x="225966" y="390565"/>
                      </a:lnTo>
                      <a:lnTo>
                        <a:pt x="297144" y="365652"/>
                      </a:lnTo>
                      <a:lnTo>
                        <a:pt x="276681" y="307821"/>
                      </a:lnTo>
                      <a:cubicBezTo>
                        <a:pt x="284688" y="302482"/>
                        <a:pt x="291806" y="295365"/>
                        <a:pt x="298034" y="288247"/>
                      </a:cubicBezTo>
                      <a:lnTo>
                        <a:pt x="353196" y="314938"/>
                      </a:lnTo>
                      <a:lnTo>
                        <a:pt x="386116" y="247320"/>
                      </a:lnTo>
                      <a:lnTo>
                        <a:pt x="330953" y="220628"/>
                      </a:lnTo>
                      <a:cubicBezTo>
                        <a:pt x="332733" y="210841"/>
                        <a:pt x="332733" y="201054"/>
                        <a:pt x="332733" y="191267"/>
                      </a:cubicBezTo>
                      <a:lnTo>
                        <a:pt x="390565" y="170804"/>
                      </a:lnTo>
                      <a:lnTo>
                        <a:pt x="365653" y="99626"/>
                      </a:lnTo>
                      <a:lnTo>
                        <a:pt x="307821" y="120090"/>
                      </a:lnTo>
                      <a:cubicBezTo>
                        <a:pt x="302482" y="112082"/>
                        <a:pt x="295365" y="104965"/>
                        <a:pt x="288247" y="98737"/>
                      </a:cubicBezTo>
                      <a:lnTo>
                        <a:pt x="314938" y="43574"/>
                      </a:lnTo>
                      <a:lnTo>
                        <a:pt x="247320" y="10654"/>
                      </a:lnTo>
                      <a:lnTo>
                        <a:pt x="220628" y="65817"/>
                      </a:lnTo>
                      <a:cubicBezTo>
                        <a:pt x="210841" y="64038"/>
                        <a:pt x="201054" y="64038"/>
                        <a:pt x="191267" y="64038"/>
                      </a:cubicBezTo>
                      <a:lnTo>
                        <a:pt x="170804" y="6206"/>
                      </a:lnTo>
                      <a:lnTo>
                        <a:pt x="99626" y="31118"/>
                      </a:lnTo>
                      <a:lnTo>
                        <a:pt x="120090" y="88950"/>
                      </a:lnTo>
                      <a:cubicBezTo>
                        <a:pt x="112082" y="94288"/>
                        <a:pt x="104965" y="101406"/>
                        <a:pt x="98737" y="108524"/>
                      </a:cubicBezTo>
                      <a:lnTo>
                        <a:pt x="43574" y="81832"/>
                      </a:lnTo>
                      <a:close/>
                    </a:path>
                  </a:pathLst>
                </a:custGeom>
                <a:solidFill>
                  <a:srgbClr val="1FF524"/>
                </a:solid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grpSp>
          <p:nvGrpSpPr>
            <p:cNvPr id="29" name="Groep 28">
              <a:extLst>
                <a:ext uri="{FF2B5EF4-FFF2-40B4-BE49-F238E27FC236}">
                  <a16:creationId xmlns:a16="http://schemas.microsoft.com/office/drawing/2014/main" id="{D582580D-AF15-52A5-152D-1382A4B6F68F}"/>
                </a:ext>
              </a:extLst>
            </p:cNvPr>
            <p:cNvGrpSpPr>
              <a:grpSpLocks noGrp="1" noUngrp="1" noRot="1" noMove="1" noResize="1"/>
            </p:cNvGrpSpPr>
            <p:nvPr userDrawn="1"/>
          </p:nvGrpSpPr>
          <p:grpSpPr>
            <a:xfrm>
              <a:off x="-3314820" y="3391746"/>
              <a:ext cx="1381246" cy="331361"/>
              <a:chOff x="-3314820" y="3391746"/>
              <a:chExt cx="1381246" cy="331361"/>
            </a:xfrm>
          </p:grpSpPr>
          <p:sp>
            <p:nvSpPr>
              <p:cNvPr id="58" name="Rechthoek 57">
                <a:extLst>
                  <a:ext uri="{FF2B5EF4-FFF2-40B4-BE49-F238E27FC236}">
                    <a16:creationId xmlns:a16="http://schemas.microsoft.com/office/drawing/2014/main" id="{6A56DF19-FEED-B515-3EA8-6E761D67F4BE}"/>
                  </a:ext>
                </a:extLst>
              </p:cNvPr>
              <p:cNvSpPr>
                <a:spLocks noGrp="1" noRot="1" noMove="1" noResize="1" noEditPoints="1" noAdjustHandles="1" noChangeArrowheads="1" noChangeShapeType="1"/>
              </p:cNvSpPr>
              <p:nvPr userDrawn="1"/>
            </p:nvSpPr>
            <p:spPr>
              <a:xfrm>
                <a:off x="-3314820" y="3391746"/>
                <a:ext cx="1381246"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9" name="Rechthoek 58">
                <a:extLst>
                  <a:ext uri="{FF2B5EF4-FFF2-40B4-BE49-F238E27FC236}">
                    <a16:creationId xmlns:a16="http://schemas.microsoft.com/office/drawing/2014/main" id="{BAAD9769-C683-850B-DF92-213847CCC18E}"/>
                  </a:ext>
                </a:extLst>
              </p:cNvPr>
              <p:cNvSpPr>
                <a:spLocks noGrp="1" noRot="1" noMove="1" noResize="1" noEditPoints="1" noAdjustHandles="1" noChangeArrowheads="1" noChangeShapeType="1"/>
              </p:cNvSpPr>
              <p:nvPr userDrawn="1"/>
            </p:nvSpPr>
            <p:spPr>
              <a:xfrm>
                <a:off x="-3304719" y="3412899"/>
                <a:ext cx="1361619"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0" name="Tekstvak 59">
                <a:extLst>
                  <a:ext uri="{FF2B5EF4-FFF2-40B4-BE49-F238E27FC236}">
                    <a16:creationId xmlns:a16="http://schemas.microsoft.com/office/drawing/2014/main" id="{D21DD17D-6822-2C48-895E-E5F6EFFB7216}"/>
                  </a:ext>
                </a:extLst>
              </p:cNvPr>
              <p:cNvSpPr txBox="1">
                <a:spLocks noGrp="1" noRot="1" noMove="1" noResize="1" noEditPoints="1" noAdjustHandles="1" noChangeArrowheads="1" noChangeShapeType="1"/>
              </p:cNvSpPr>
              <p:nvPr userDrawn="1"/>
            </p:nvSpPr>
            <p:spPr>
              <a:xfrm>
                <a:off x="-3069820" y="3472995"/>
                <a:ext cx="109851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Vormopvulling</a:t>
                </a:r>
              </a:p>
            </p:txBody>
          </p:sp>
          <p:sp>
            <p:nvSpPr>
              <p:cNvPr id="61" name="Vrije vorm: vorm 60">
                <a:extLst>
                  <a:ext uri="{FF2B5EF4-FFF2-40B4-BE49-F238E27FC236}">
                    <a16:creationId xmlns:a16="http://schemas.microsoft.com/office/drawing/2014/main" id="{6E73203B-6BFD-92D1-BA9D-B6ADA0EA8513}"/>
                  </a:ext>
                </a:extLst>
              </p:cNvPr>
              <p:cNvSpPr>
                <a:spLocks noGrp="1" noRot="1" noMove="1" noResize="1" noEditPoints="1" noAdjustHandles="1" noChangeArrowheads="1" noChangeShapeType="1"/>
              </p:cNvSpPr>
              <p:nvPr userDrawn="1"/>
            </p:nvSpPr>
            <p:spPr>
              <a:xfrm>
                <a:off x="-2241774" y="3543107"/>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62" name="Groep 61">
                <a:extLst>
                  <a:ext uri="{FF2B5EF4-FFF2-40B4-BE49-F238E27FC236}">
                    <a16:creationId xmlns:a16="http://schemas.microsoft.com/office/drawing/2014/main" id="{5F2E9AB1-EA30-9F89-211C-83F66DC69131}"/>
                  </a:ext>
                </a:extLst>
              </p:cNvPr>
              <p:cNvGrpSpPr>
                <a:grpSpLocks noGrp="1" noUngrp="1" noRot="1" noMove="1" noResize="1"/>
              </p:cNvGrpSpPr>
              <p:nvPr userDrawn="1"/>
            </p:nvGrpSpPr>
            <p:grpSpPr>
              <a:xfrm>
                <a:off x="-3243855" y="3446665"/>
                <a:ext cx="157453" cy="147831"/>
                <a:chOff x="-899320" y="3037554"/>
                <a:chExt cx="175977" cy="165227"/>
              </a:xfrm>
            </p:grpSpPr>
            <p:sp>
              <p:nvSpPr>
                <p:cNvPr id="64" name="Vrije vorm: vorm 63">
                  <a:extLst>
                    <a:ext uri="{FF2B5EF4-FFF2-40B4-BE49-F238E27FC236}">
                      <a16:creationId xmlns:a16="http://schemas.microsoft.com/office/drawing/2014/main" id="{D7E01562-B780-50BE-FFBC-161DA99C9C47}"/>
                    </a:ext>
                  </a:extLst>
                </p:cNvPr>
                <p:cNvSpPr>
                  <a:spLocks noGrp="1" noRot="1" noMove="1" noResize="1" noEditPoints="1" noAdjustHandles="1" noChangeArrowheads="1" noChangeShapeType="1"/>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67" name="Rechthoek: afgeronde hoeken 66">
                  <a:extLst>
                    <a:ext uri="{FF2B5EF4-FFF2-40B4-BE49-F238E27FC236}">
                      <a16:creationId xmlns:a16="http://schemas.microsoft.com/office/drawing/2014/main" id="{EFD181A3-13D9-9D52-C94F-6829EDC8D262}"/>
                    </a:ext>
                  </a:extLst>
                </p:cNvPr>
                <p:cNvSpPr>
                  <a:spLocks noGrp="1" noRot="1" noMove="1" noResize="1" noEditPoints="1" noAdjustHandles="1" noChangeArrowheads="1" noChangeShapeType="1"/>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8" name="Vrije vorm: vorm 67">
                  <a:extLst>
                    <a:ext uri="{FF2B5EF4-FFF2-40B4-BE49-F238E27FC236}">
                      <a16:creationId xmlns:a16="http://schemas.microsoft.com/office/drawing/2014/main" id="{DA79CA71-01DA-E192-5186-5341F01CC0A3}"/>
                    </a:ext>
                  </a:extLst>
                </p:cNvPr>
                <p:cNvSpPr>
                  <a:spLocks noGrp="1" noRot="1" noMove="1" noResize="1" noEditPoints="1" noAdjustHandles="1" noChangeArrowheads="1" noChangeShapeType="1"/>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63" name="Gelijkbenige driehoek 62">
                <a:extLst>
                  <a:ext uri="{FF2B5EF4-FFF2-40B4-BE49-F238E27FC236}">
                    <a16:creationId xmlns:a16="http://schemas.microsoft.com/office/drawing/2014/main" id="{DBFA26A6-FB9E-A0F1-B5AD-8338FC98F3DB}"/>
                  </a:ext>
                </a:extLst>
              </p:cNvPr>
              <p:cNvSpPr>
                <a:spLocks noGrp="1" noRot="1" noMove="1" noResize="1" noEditPoints="1" noAdjustHandles="1" noChangeArrowheads="1" noChangeShapeType="1"/>
              </p:cNvSpPr>
              <p:nvPr userDrawn="1"/>
            </p:nvSpPr>
            <p:spPr>
              <a:xfrm rot="10800000">
                <a:off x="-2162266"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sp>
          <p:nvSpPr>
            <p:cNvPr id="30" name="Ovaal 29">
              <a:extLst>
                <a:ext uri="{FF2B5EF4-FFF2-40B4-BE49-F238E27FC236}">
                  <a16:creationId xmlns:a16="http://schemas.microsoft.com/office/drawing/2014/main" id="{48398878-D7BC-BA9C-2C5A-223CDE9C6857}"/>
                </a:ext>
              </a:extLst>
            </p:cNvPr>
            <p:cNvSpPr>
              <a:spLocks noGrp="1" noRot="1" noMove="1" noResize="1" noEditPoints="1" noAdjustHandles="1" noChangeArrowheads="1" noChangeShapeType="1"/>
            </p:cNvSpPr>
            <p:nvPr userDrawn="1"/>
          </p:nvSpPr>
          <p:spPr>
            <a:xfrm>
              <a:off x="-3603587" y="391614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4</a:t>
              </a:r>
            </a:p>
          </p:txBody>
        </p:sp>
        <p:sp>
          <p:nvSpPr>
            <p:cNvPr id="31" name="Rechthoek 30">
              <a:extLst>
                <a:ext uri="{FF2B5EF4-FFF2-40B4-BE49-F238E27FC236}">
                  <a16:creationId xmlns:a16="http://schemas.microsoft.com/office/drawing/2014/main" id="{F874FEC5-E5F4-A3ED-4B26-1C4147D09DC0}"/>
                </a:ext>
              </a:extLst>
            </p:cNvPr>
            <p:cNvSpPr>
              <a:spLocks noGrp="1" noRot="1" noMove="1" noResize="1" noEditPoints="1" noAdjustHandles="1" noChangeArrowheads="1" noChangeShapeType="1"/>
            </p:cNvSpPr>
            <p:nvPr userDrawn="1"/>
          </p:nvSpPr>
          <p:spPr>
            <a:xfrm>
              <a:off x="-3319415" y="391614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één van de themakleuren uit het ingestelde kleurenpallet.</a:t>
              </a:r>
            </a:p>
          </p:txBody>
        </p:sp>
        <p:grpSp>
          <p:nvGrpSpPr>
            <p:cNvPr id="32" name="Groep 31">
              <a:extLst>
                <a:ext uri="{FF2B5EF4-FFF2-40B4-BE49-F238E27FC236}">
                  <a16:creationId xmlns:a16="http://schemas.microsoft.com/office/drawing/2014/main" id="{BE4A728C-DCA1-6D76-665D-36C01CD48429}"/>
                </a:ext>
              </a:extLst>
            </p:cNvPr>
            <p:cNvGrpSpPr>
              <a:grpSpLocks noGrp="1" noUngrp="1" noRot="1" noMove="1" noResize="1"/>
            </p:cNvGrpSpPr>
            <p:nvPr userDrawn="1"/>
          </p:nvGrpSpPr>
          <p:grpSpPr>
            <a:xfrm>
              <a:off x="-3333646" y="4635104"/>
              <a:ext cx="2012897" cy="490702"/>
              <a:chOff x="12731803" y="3562552"/>
              <a:chExt cx="2012897" cy="490702"/>
            </a:xfrm>
          </p:grpSpPr>
          <p:sp>
            <p:nvSpPr>
              <p:cNvPr id="43" name="Rechthoek 42">
                <a:extLst>
                  <a:ext uri="{FF2B5EF4-FFF2-40B4-BE49-F238E27FC236}">
                    <a16:creationId xmlns:a16="http://schemas.microsoft.com/office/drawing/2014/main" id="{E9731F6A-B7B6-3497-4DE5-FC639D473FC5}"/>
                  </a:ext>
                </a:extLst>
              </p:cNvPr>
              <p:cNvSpPr>
                <a:spLocks noGrp="1" noRot="1" noMove="1" noResize="1" noEditPoints="1" noAdjustHandles="1" noChangeArrowheads="1" noChangeShapeType="1"/>
              </p:cNvSpPr>
              <p:nvPr userDrawn="1"/>
            </p:nvSpPr>
            <p:spPr>
              <a:xfrm>
                <a:off x="12747554" y="3562552"/>
                <a:ext cx="1997146" cy="490702"/>
              </a:xfrm>
              <a:prstGeom prst="rect">
                <a:avLst/>
              </a:prstGeom>
              <a:solidFill>
                <a:sysClr val="window" lastClr="FFFFFF"/>
              </a:solidFill>
              <a:ln w="12700" cap="flat" cmpd="sng" algn="ctr">
                <a:solidFill>
                  <a:srgbClr val="D1D1D1"/>
                </a:solidFill>
                <a:prstDash val="solid"/>
                <a:miter lim="800000"/>
              </a:ln>
              <a:effectLst/>
            </p:spPr>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600" b="0"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4" name="Rechthoek 43">
                <a:extLst>
                  <a:ext uri="{FF2B5EF4-FFF2-40B4-BE49-F238E27FC236}">
                    <a16:creationId xmlns:a16="http://schemas.microsoft.com/office/drawing/2014/main" id="{3C26550D-BC7A-B1A7-880D-0E974EB5EB32}"/>
                  </a:ext>
                </a:extLst>
              </p:cNvPr>
              <p:cNvSpPr>
                <a:spLocks noGrp="1" noRot="1" noMove="1" noResize="1" noEditPoints="1" noAdjustHandles="1" noChangeArrowheads="1" noChangeShapeType="1"/>
              </p:cNvSpPr>
              <p:nvPr userDrawn="1"/>
            </p:nvSpPr>
            <p:spPr>
              <a:xfrm>
                <a:off x="12766168" y="3578469"/>
                <a:ext cx="1965344" cy="254977"/>
              </a:xfrm>
              <a:prstGeom prst="rect">
                <a:avLst/>
              </a:prstGeom>
              <a:solidFill>
                <a:srgbClr val="EBEBEB"/>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5" name="Tekstvak 44">
                <a:extLst>
                  <a:ext uri="{FF2B5EF4-FFF2-40B4-BE49-F238E27FC236}">
                    <a16:creationId xmlns:a16="http://schemas.microsoft.com/office/drawing/2014/main" id="{1162D3B4-D0BF-3087-D8AA-12308FDC5402}"/>
                  </a:ext>
                </a:extLst>
              </p:cNvPr>
              <p:cNvSpPr txBox="1">
                <a:spLocks noGrp="1" noRot="1" noMove="1" noResize="1" noEditPoints="1" noAdjustHandles="1" noChangeArrowheads="1" noChangeShapeType="1"/>
              </p:cNvSpPr>
              <p:nvPr userDrawn="1"/>
            </p:nvSpPr>
            <p:spPr>
              <a:xfrm>
                <a:off x="12731803" y="3591461"/>
                <a:ext cx="1052979" cy="216982"/>
              </a:xfrm>
              <a:prstGeom prst="rect">
                <a:avLst/>
              </a:prstGeom>
              <a:noFill/>
            </p:spPr>
            <p:txBody>
              <a:bodyPr wrap="square" rtlCol="0">
                <a:sp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Themakleuren</a:t>
                </a:r>
              </a:p>
            </p:txBody>
          </p:sp>
          <p:sp>
            <p:nvSpPr>
              <p:cNvPr id="46" name="Rechthoek 45">
                <a:extLst>
                  <a:ext uri="{FF2B5EF4-FFF2-40B4-BE49-F238E27FC236}">
                    <a16:creationId xmlns:a16="http://schemas.microsoft.com/office/drawing/2014/main" id="{6F844172-91D6-99B0-98D4-E037AD947DCB}"/>
                  </a:ext>
                </a:extLst>
              </p:cNvPr>
              <p:cNvSpPr>
                <a:spLocks noGrp="1" noRot="1" noMove="1" noResize="1" noEditPoints="1" noAdjustHandles="1" noChangeArrowheads="1" noChangeShapeType="1"/>
              </p:cNvSpPr>
              <p:nvPr userDrawn="1"/>
            </p:nvSpPr>
            <p:spPr>
              <a:xfrm>
                <a:off x="12814699" y="3874304"/>
                <a:ext cx="136620" cy="136620"/>
              </a:xfrm>
              <a:prstGeom prst="rect">
                <a:avLst/>
              </a:prstGeom>
              <a:solidFill>
                <a:sysClr val="window" lastClr="FFFFFF"/>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7" name="Rechthoek 46">
                <a:extLst>
                  <a:ext uri="{FF2B5EF4-FFF2-40B4-BE49-F238E27FC236}">
                    <a16:creationId xmlns:a16="http://schemas.microsoft.com/office/drawing/2014/main" id="{38DFA5AA-1CCE-FCA0-B863-074684C70B56}"/>
                  </a:ext>
                </a:extLst>
              </p:cNvPr>
              <p:cNvSpPr>
                <a:spLocks noGrp="1" noRot="1" noMove="1" noResize="1" noEditPoints="1" noAdjustHandles="1" noChangeArrowheads="1" noChangeShapeType="1"/>
              </p:cNvSpPr>
              <p:nvPr userDrawn="1"/>
            </p:nvSpPr>
            <p:spPr>
              <a:xfrm>
                <a:off x="13007154" y="3870040"/>
                <a:ext cx="136620" cy="136620"/>
              </a:xfrm>
              <a:prstGeom prst="rect">
                <a:avLst/>
              </a:prstGeom>
              <a:solidFill>
                <a:sysClr val="windowText" lastClr="000000"/>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8" name="Rechthoek 47">
                <a:extLst>
                  <a:ext uri="{FF2B5EF4-FFF2-40B4-BE49-F238E27FC236}">
                    <a16:creationId xmlns:a16="http://schemas.microsoft.com/office/drawing/2014/main" id="{A81483AD-E290-2613-B6DC-93364A875D6D}"/>
                  </a:ext>
                </a:extLst>
              </p:cNvPr>
              <p:cNvSpPr>
                <a:spLocks noGrp="1" noRot="1" noMove="1" noResize="1" noEditPoints="1" noAdjustHandles="1" noChangeArrowheads="1" noChangeShapeType="1"/>
              </p:cNvSpPr>
              <p:nvPr userDrawn="1"/>
            </p:nvSpPr>
            <p:spPr>
              <a:xfrm>
                <a:off x="13199609" y="3870040"/>
                <a:ext cx="136620" cy="136620"/>
              </a:xfrm>
              <a:prstGeom prst="rect">
                <a:avLst/>
              </a:prstGeom>
              <a:solidFill>
                <a:schemeClr val="bg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9" name="Rechthoek 48">
                <a:extLst>
                  <a:ext uri="{FF2B5EF4-FFF2-40B4-BE49-F238E27FC236}">
                    <a16:creationId xmlns:a16="http://schemas.microsoft.com/office/drawing/2014/main" id="{E516F278-E964-891A-1049-20AA4B69B516}"/>
                  </a:ext>
                </a:extLst>
              </p:cNvPr>
              <p:cNvSpPr>
                <a:spLocks noGrp="1" noRot="1" noMove="1" noResize="1" noEditPoints="1" noAdjustHandles="1" noChangeArrowheads="1" noChangeShapeType="1"/>
              </p:cNvSpPr>
              <p:nvPr userDrawn="1"/>
            </p:nvSpPr>
            <p:spPr>
              <a:xfrm>
                <a:off x="13392064" y="3870040"/>
                <a:ext cx="136620" cy="136620"/>
              </a:xfrm>
              <a:prstGeom prst="rect">
                <a:avLst/>
              </a:prstGeom>
              <a:solidFill>
                <a:schemeClr val="tx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0" name="Rechthoek 49">
                <a:extLst>
                  <a:ext uri="{FF2B5EF4-FFF2-40B4-BE49-F238E27FC236}">
                    <a16:creationId xmlns:a16="http://schemas.microsoft.com/office/drawing/2014/main" id="{8B2D00AF-E863-03C8-F955-2547C1508C81}"/>
                  </a:ext>
                </a:extLst>
              </p:cNvPr>
              <p:cNvSpPr>
                <a:spLocks noGrp="1" noRot="1" noMove="1" noResize="1" noEditPoints="1" noAdjustHandles="1" noChangeArrowheads="1" noChangeShapeType="1"/>
              </p:cNvSpPr>
              <p:nvPr userDrawn="1"/>
            </p:nvSpPr>
            <p:spPr>
              <a:xfrm>
                <a:off x="13776974" y="3870040"/>
                <a:ext cx="136620" cy="136620"/>
              </a:xfrm>
              <a:prstGeom prst="rect">
                <a:avLst/>
              </a:prstGeom>
              <a:solidFill>
                <a:schemeClr val="accent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1" name="Rechthoek 50">
                <a:extLst>
                  <a:ext uri="{FF2B5EF4-FFF2-40B4-BE49-F238E27FC236}">
                    <a16:creationId xmlns:a16="http://schemas.microsoft.com/office/drawing/2014/main" id="{F0799F96-70F4-D944-F9EE-219310E33393}"/>
                  </a:ext>
                </a:extLst>
              </p:cNvPr>
              <p:cNvSpPr>
                <a:spLocks noGrp="1" noRot="1" noMove="1" noResize="1" noEditPoints="1" noAdjustHandles="1" noChangeArrowheads="1" noChangeShapeType="1"/>
              </p:cNvSpPr>
              <p:nvPr userDrawn="1"/>
            </p:nvSpPr>
            <p:spPr>
              <a:xfrm>
                <a:off x="13969429" y="3870040"/>
                <a:ext cx="136620" cy="136620"/>
              </a:xfrm>
              <a:prstGeom prst="rect">
                <a:avLst/>
              </a:prstGeom>
              <a:solidFill>
                <a:schemeClr val="accent3"/>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2" name="Rechthoek 51">
                <a:extLst>
                  <a:ext uri="{FF2B5EF4-FFF2-40B4-BE49-F238E27FC236}">
                    <a16:creationId xmlns:a16="http://schemas.microsoft.com/office/drawing/2014/main" id="{41E5242F-4624-AC01-131A-328597993BB9}"/>
                  </a:ext>
                </a:extLst>
              </p:cNvPr>
              <p:cNvSpPr>
                <a:spLocks noGrp="1" noRot="1" noMove="1" noResize="1" noEditPoints="1" noAdjustHandles="1" noChangeArrowheads="1" noChangeShapeType="1"/>
              </p:cNvSpPr>
              <p:nvPr userDrawn="1"/>
            </p:nvSpPr>
            <p:spPr>
              <a:xfrm>
                <a:off x="14161884" y="3870040"/>
                <a:ext cx="136620" cy="136620"/>
              </a:xfrm>
              <a:prstGeom prst="rect">
                <a:avLst/>
              </a:prstGeom>
              <a:solidFill>
                <a:schemeClr val="accent4"/>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3" name="Rechthoek 52">
                <a:extLst>
                  <a:ext uri="{FF2B5EF4-FFF2-40B4-BE49-F238E27FC236}">
                    <a16:creationId xmlns:a16="http://schemas.microsoft.com/office/drawing/2014/main" id="{5493A86F-F515-4C7E-D1F3-6B561D6DCE84}"/>
                  </a:ext>
                </a:extLst>
              </p:cNvPr>
              <p:cNvSpPr>
                <a:spLocks noGrp="1" noRot="1" noMove="1" noResize="1" noEditPoints="1" noAdjustHandles="1" noChangeArrowheads="1" noChangeShapeType="1"/>
              </p:cNvSpPr>
              <p:nvPr userDrawn="1"/>
            </p:nvSpPr>
            <p:spPr>
              <a:xfrm>
                <a:off x="14354339" y="3870040"/>
                <a:ext cx="136620" cy="136620"/>
              </a:xfrm>
              <a:prstGeom prst="rect">
                <a:avLst/>
              </a:prstGeom>
              <a:solidFill>
                <a:schemeClr val="accent5"/>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4" name="Rechthoek 53">
                <a:extLst>
                  <a:ext uri="{FF2B5EF4-FFF2-40B4-BE49-F238E27FC236}">
                    <a16:creationId xmlns:a16="http://schemas.microsoft.com/office/drawing/2014/main" id="{7F5BB8D1-1A83-EC5E-C003-E5AF2EC68E65}"/>
                  </a:ext>
                </a:extLst>
              </p:cNvPr>
              <p:cNvSpPr>
                <a:spLocks noGrp="1" noRot="1" noMove="1" noResize="1" noEditPoints="1" noAdjustHandles="1" noChangeArrowheads="1" noChangeShapeType="1"/>
              </p:cNvSpPr>
              <p:nvPr userDrawn="1"/>
            </p:nvSpPr>
            <p:spPr>
              <a:xfrm>
                <a:off x="14546797" y="3870040"/>
                <a:ext cx="136620" cy="136620"/>
              </a:xfrm>
              <a:prstGeom prst="rect">
                <a:avLst/>
              </a:prstGeom>
              <a:solidFill>
                <a:schemeClr val="accent6"/>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nvGrpSpPr>
              <p:cNvPr id="55" name="Groep 54">
                <a:extLst>
                  <a:ext uri="{FF2B5EF4-FFF2-40B4-BE49-F238E27FC236}">
                    <a16:creationId xmlns:a16="http://schemas.microsoft.com/office/drawing/2014/main" id="{FA4F2EFE-309D-298E-6556-E2C7AD1B553F}"/>
                  </a:ext>
                </a:extLst>
              </p:cNvPr>
              <p:cNvGrpSpPr>
                <a:grpSpLocks noGrp="1" noUngrp="1" noRot="1" noMove="1" noResize="1"/>
              </p:cNvGrpSpPr>
              <p:nvPr userDrawn="1"/>
            </p:nvGrpSpPr>
            <p:grpSpPr>
              <a:xfrm>
                <a:off x="13580316" y="3865836"/>
                <a:ext cx="151508" cy="147961"/>
                <a:chOff x="13580316" y="3865836"/>
                <a:chExt cx="151508" cy="147961"/>
              </a:xfrm>
            </p:grpSpPr>
            <p:sp>
              <p:nvSpPr>
                <p:cNvPr id="56" name="Rechthoek 55">
                  <a:extLst>
                    <a:ext uri="{FF2B5EF4-FFF2-40B4-BE49-F238E27FC236}">
                      <a16:creationId xmlns:a16="http://schemas.microsoft.com/office/drawing/2014/main" id="{7D08BC31-06E8-DED3-9F23-C409B98ED752}"/>
                    </a:ext>
                  </a:extLst>
                </p:cNvPr>
                <p:cNvSpPr>
                  <a:spLocks noGrp="1" noRot="1" noMove="1" noResize="1" noEditPoints="1" noAdjustHandles="1" noChangeArrowheads="1" noChangeShapeType="1"/>
                </p:cNvSpPr>
                <p:nvPr userDrawn="1"/>
              </p:nvSpPr>
              <p:spPr>
                <a:xfrm>
                  <a:off x="13584519" y="3870040"/>
                  <a:ext cx="136620" cy="136620"/>
                </a:xfrm>
                <a:prstGeom prst="rect">
                  <a:avLst/>
                </a:prstGeom>
                <a:solidFill>
                  <a:schemeClr val="accent1"/>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7" name="Rechthoek 56">
                  <a:extLst>
                    <a:ext uri="{FF2B5EF4-FFF2-40B4-BE49-F238E27FC236}">
                      <a16:creationId xmlns:a16="http://schemas.microsoft.com/office/drawing/2014/main" id="{79C1C42B-0F85-7089-D520-E3BF409B66B9}"/>
                    </a:ext>
                  </a:extLst>
                </p:cNvPr>
                <p:cNvSpPr>
                  <a:spLocks noGrp="1" noRot="1" noMove="1" noResize="1" noEditPoints="1" noAdjustHandles="1" noChangeArrowheads="1" noChangeShapeType="1"/>
                </p:cNvSpPr>
                <p:nvPr userDrawn="1"/>
              </p:nvSpPr>
              <p:spPr>
                <a:xfrm>
                  <a:off x="13580316" y="3865836"/>
                  <a:ext cx="151508" cy="147961"/>
                </a:xfrm>
                <a:prstGeom prst="rect">
                  <a:avLst/>
                </a:prstGeom>
                <a:noFill/>
                <a:ln w="12700" cap="flat" cmpd="sng" algn="ctr">
                  <a:solidFill>
                    <a:srgbClr val="F29132"/>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grpSp>
        <p:grpSp>
          <p:nvGrpSpPr>
            <p:cNvPr id="33" name="Groep 32">
              <a:extLst>
                <a:ext uri="{FF2B5EF4-FFF2-40B4-BE49-F238E27FC236}">
                  <a16:creationId xmlns:a16="http://schemas.microsoft.com/office/drawing/2014/main" id="{93AA073E-FFFC-B7CC-AC62-121712C8E8F6}"/>
                </a:ext>
              </a:extLst>
            </p:cNvPr>
            <p:cNvGrpSpPr>
              <a:grpSpLocks noGrp="1" noUngrp="1" noRot="1" noMove="1" noResize="1"/>
            </p:cNvGrpSpPr>
            <p:nvPr userDrawn="1"/>
          </p:nvGrpSpPr>
          <p:grpSpPr>
            <a:xfrm>
              <a:off x="-3314820" y="4363463"/>
              <a:ext cx="1381246" cy="835929"/>
              <a:chOff x="-3314820" y="3391746"/>
              <a:chExt cx="1381246" cy="835929"/>
            </a:xfrm>
          </p:grpSpPr>
          <p:sp>
            <p:nvSpPr>
              <p:cNvPr id="34" name="Rechthoek 33">
                <a:extLst>
                  <a:ext uri="{FF2B5EF4-FFF2-40B4-BE49-F238E27FC236}">
                    <a16:creationId xmlns:a16="http://schemas.microsoft.com/office/drawing/2014/main" id="{BBC3FF82-5156-3670-14A0-B6DDFFAA0DE9}"/>
                  </a:ext>
                </a:extLst>
              </p:cNvPr>
              <p:cNvSpPr>
                <a:spLocks noGrp="1" noRot="1" noMove="1" noResize="1" noEditPoints="1" noAdjustHandles="1" noChangeArrowheads="1" noChangeShapeType="1"/>
              </p:cNvSpPr>
              <p:nvPr userDrawn="1"/>
            </p:nvSpPr>
            <p:spPr>
              <a:xfrm>
                <a:off x="-3314820" y="3391746"/>
                <a:ext cx="1381246"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5" name="Rechthoek 34">
                <a:extLst>
                  <a:ext uri="{FF2B5EF4-FFF2-40B4-BE49-F238E27FC236}">
                    <a16:creationId xmlns:a16="http://schemas.microsoft.com/office/drawing/2014/main" id="{CED55F51-9E91-8175-3504-112A96585C9F}"/>
                  </a:ext>
                </a:extLst>
              </p:cNvPr>
              <p:cNvSpPr>
                <a:spLocks noGrp="1" noRot="1" noMove="1" noResize="1" noEditPoints="1" noAdjustHandles="1" noChangeArrowheads="1" noChangeShapeType="1"/>
              </p:cNvSpPr>
              <p:nvPr userDrawn="1"/>
            </p:nvSpPr>
            <p:spPr>
              <a:xfrm>
                <a:off x="-3304719" y="3412899"/>
                <a:ext cx="1361619"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6" name="Tekstvak 35">
                <a:extLst>
                  <a:ext uri="{FF2B5EF4-FFF2-40B4-BE49-F238E27FC236}">
                    <a16:creationId xmlns:a16="http://schemas.microsoft.com/office/drawing/2014/main" id="{04072159-75B2-F906-BCB8-9AB3D03C1E20}"/>
                  </a:ext>
                </a:extLst>
              </p:cNvPr>
              <p:cNvSpPr txBox="1">
                <a:spLocks noGrp="1" noRot="1" noMove="1" noResize="1" noEditPoints="1" noAdjustHandles="1" noChangeArrowheads="1" noChangeShapeType="1"/>
              </p:cNvSpPr>
              <p:nvPr userDrawn="1"/>
            </p:nvSpPr>
            <p:spPr>
              <a:xfrm>
                <a:off x="-3069820" y="3472995"/>
                <a:ext cx="109851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Vormopvulling</a:t>
                </a:r>
              </a:p>
            </p:txBody>
          </p:sp>
          <p:sp>
            <p:nvSpPr>
              <p:cNvPr id="37" name="Vrije vorm: vorm 36">
                <a:extLst>
                  <a:ext uri="{FF2B5EF4-FFF2-40B4-BE49-F238E27FC236}">
                    <a16:creationId xmlns:a16="http://schemas.microsoft.com/office/drawing/2014/main" id="{2819D85A-80A1-AC87-AFDF-E7B9706E948F}"/>
                  </a:ext>
                </a:extLst>
              </p:cNvPr>
              <p:cNvSpPr>
                <a:spLocks noGrp="1" noRot="1" noMove="1" noResize="1" noEditPoints="1" noAdjustHandles="1" noChangeArrowheads="1" noChangeShapeType="1"/>
              </p:cNvSpPr>
              <p:nvPr userDrawn="1"/>
            </p:nvSpPr>
            <p:spPr>
              <a:xfrm>
                <a:off x="-2404225" y="4047675"/>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38" name="Groep 37">
                <a:extLst>
                  <a:ext uri="{FF2B5EF4-FFF2-40B4-BE49-F238E27FC236}">
                    <a16:creationId xmlns:a16="http://schemas.microsoft.com/office/drawing/2014/main" id="{30C689A6-0223-5CE8-A4D5-F85655096FD2}"/>
                  </a:ext>
                </a:extLst>
              </p:cNvPr>
              <p:cNvGrpSpPr>
                <a:grpSpLocks noGrp="1" noUngrp="1" noRot="1" noMove="1" noResize="1"/>
              </p:cNvGrpSpPr>
              <p:nvPr userDrawn="1"/>
            </p:nvGrpSpPr>
            <p:grpSpPr>
              <a:xfrm>
                <a:off x="-3243855" y="3446665"/>
                <a:ext cx="157453" cy="147831"/>
                <a:chOff x="-899320" y="3037554"/>
                <a:chExt cx="175977" cy="165227"/>
              </a:xfrm>
            </p:grpSpPr>
            <p:sp>
              <p:nvSpPr>
                <p:cNvPr id="40" name="Vrije vorm: vorm 39">
                  <a:extLst>
                    <a:ext uri="{FF2B5EF4-FFF2-40B4-BE49-F238E27FC236}">
                      <a16:creationId xmlns:a16="http://schemas.microsoft.com/office/drawing/2014/main" id="{64DFF6E9-79AA-1D69-946E-CE3DD514DFFC}"/>
                    </a:ext>
                  </a:extLst>
                </p:cNvPr>
                <p:cNvSpPr>
                  <a:spLocks noGrp="1" noRot="1" noMove="1" noResize="1" noEditPoints="1" noAdjustHandles="1" noChangeArrowheads="1" noChangeShapeType="1"/>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41" name="Rechthoek: afgeronde hoeken 40">
                  <a:extLst>
                    <a:ext uri="{FF2B5EF4-FFF2-40B4-BE49-F238E27FC236}">
                      <a16:creationId xmlns:a16="http://schemas.microsoft.com/office/drawing/2014/main" id="{8E085D05-CCB3-5E76-4124-3130D69FE802}"/>
                    </a:ext>
                  </a:extLst>
                </p:cNvPr>
                <p:cNvSpPr>
                  <a:spLocks noGrp="1" noRot="1" noMove="1" noResize="1" noEditPoints="1" noAdjustHandles="1" noChangeArrowheads="1" noChangeShapeType="1"/>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2" name="Vrije vorm: vorm 41">
                  <a:extLst>
                    <a:ext uri="{FF2B5EF4-FFF2-40B4-BE49-F238E27FC236}">
                      <a16:creationId xmlns:a16="http://schemas.microsoft.com/office/drawing/2014/main" id="{99C45B75-EA56-3F41-95AC-38985DF17AFF}"/>
                    </a:ext>
                  </a:extLst>
                </p:cNvPr>
                <p:cNvSpPr>
                  <a:spLocks noGrp="1" noRot="1" noMove="1" noResize="1" noEditPoints="1" noAdjustHandles="1" noChangeArrowheads="1" noChangeShapeType="1"/>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39" name="Gelijkbenige driehoek 38">
                <a:extLst>
                  <a:ext uri="{FF2B5EF4-FFF2-40B4-BE49-F238E27FC236}">
                    <a16:creationId xmlns:a16="http://schemas.microsoft.com/office/drawing/2014/main" id="{2F48FBD1-07DC-52D9-8F8D-E1AC8917D39C}"/>
                  </a:ext>
                </a:extLst>
              </p:cNvPr>
              <p:cNvSpPr>
                <a:spLocks noGrp="1" noRot="1" noMove="1" noResize="1" noEditPoints="1" noAdjustHandles="1" noChangeArrowheads="1" noChangeShapeType="1"/>
              </p:cNvSpPr>
              <p:nvPr userDrawn="1"/>
            </p:nvSpPr>
            <p:spPr>
              <a:xfrm rot="10800000">
                <a:off x="-2162266"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grpSp>
      <p:pic>
        <p:nvPicPr>
          <p:cNvPr id="96" name="Tijdelijke aanduiding voor afbeelding 95" descr="Apparaat en hangslot">
            <a:extLst>
              <a:ext uri="{FF2B5EF4-FFF2-40B4-BE49-F238E27FC236}">
                <a16:creationId xmlns:a16="http://schemas.microsoft.com/office/drawing/2014/main" id="{62DB2566-8431-3389-7F79-BC2A4725DFE7}"/>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989" r="1989"/>
          <a:stretch>
            <a:fillRect/>
          </a:stretch>
        </p:blipFill>
        <p:spPr/>
      </p:pic>
      <p:sp>
        <p:nvSpPr>
          <p:cNvPr id="106" name="Titel 3">
            <a:extLst>
              <a:ext uri="{FF2B5EF4-FFF2-40B4-BE49-F238E27FC236}">
                <a16:creationId xmlns:a16="http://schemas.microsoft.com/office/drawing/2014/main" id="{44F953F0-C027-9A4E-BE41-F370889FFC52}"/>
              </a:ext>
            </a:extLst>
          </p:cNvPr>
          <p:cNvSpPr>
            <a:spLocks noGrp="1"/>
          </p:cNvSpPr>
          <p:nvPr>
            <p:ph type="title"/>
          </p:nvPr>
        </p:nvSpPr>
        <p:spPr>
          <a:xfrm>
            <a:off x="720000" y="720000"/>
            <a:ext cx="8712235" cy="369025"/>
          </a:xfrm>
        </p:spPr>
        <p:txBody>
          <a:bodyPr/>
          <a:lstStyle/>
          <a:p>
            <a:r>
              <a:rPr lang="nl-NL"/>
              <a:t>Cybercriminaliteit</a:t>
            </a:r>
          </a:p>
        </p:txBody>
      </p:sp>
      <p:sp>
        <p:nvSpPr>
          <p:cNvPr id="107" name="Tekstvak 106">
            <a:extLst>
              <a:ext uri="{FF2B5EF4-FFF2-40B4-BE49-F238E27FC236}">
                <a16:creationId xmlns:a16="http://schemas.microsoft.com/office/drawing/2014/main" id="{4F51722C-02E9-40E0-5D02-C803D53DD1A5}"/>
              </a:ext>
            </a:extLst>
          </p:cNvPr>
          <p:cNvSpPr txBox="1"/>
          <p:nvPr/>
        </p:nvSpPr>
        <p:spPr>
          <a:xfrm>
            <a:off x="1295400" y="1809025"/>
            <a:ext cx="9601200" cy="3301818"/>
          </a:xfrm>
          <a:prstGeom prst="rect">
            <a:avLst/>
          </a:prstGeom>
          <a:solidFill>
            <a:schemeClr val="bg1">
              <a:alpha val="86000"/>
            </a:schemeClr>
          </a:solidFill>
          <a:effectLst>
            <a:softEdge rad="152400"/>
          </a:effectLst>
        </p:spPr>
        <p:txBody>
          <a:bodyPr wrap="square" lIns="0" tIns="0" rIns="0" bIns="0" rtlCol="0" anchor="ctr">
            <a:noAutofit/>
          </a:bodyPr>
          <a:lstStyle>
            <a:defPPr>
              <a:defRPr lang="nl-NL"/>
            </a:defPPr>
            <a:lvl1pPr algn="ctr">
              <a:lnSpc>
                <a:spcPct val="90000"/>
              </a:lnSpc>
              <a:spcBef>
                <a:spcPts val="600"/>
              </a:spcBef>
              <a:spcAft>
                <a:spcPts val="600"/>
              </a:spcAft>
              <a:defRPr sz="4800" b="1">
                <a:solidFill>
                  <a:srgbClr val="EF7D00"/>
                </a:solidFill>
              </a:defRPr>
            </a:lvl1pPr>
          </a:lstStyle>
          <a:p>
            <a:endParaRPr lang="en-US" dirty="0"/>
          </a:p>
          <a:p>
            <a:r>
              <a:rPr lang="en-US" dirty="0" err="1"/>
              <a:t>Ruim</a:t>
            </a:r>
            <a:r>
              <a:rPr lang="en-US" dirty="0"/>
              <a:t> </a:t>
            </a:r>
            <a:r>
              <a:rPr lang="en-US" dirty="0">
                <a:solidFill>
                  <a:srgbClr val="00B050"/>
                </a:solidFill>
              </a:rPr>
              <a:t>1 op de 4 </a:t>
            </a:r>
            <a:r>
              <a:rPr lang="en-US" dirty="0" err="1">
                <a:solidFill>
                  <a:srgbClr val="00B050"/>
                </a:solidFill>
              </a:rPr>
              <a:t>mkb</a:t>
            </a:r>
            <a:r>
              <a:rPr lang="en-US" dirty="0">
                <a:solidFill>
                  <a:srgbClr val="00B050"/>
                </a:solidFill>
              </a:rPr>
              <a:t>-</a:t>
            </a:r>
            <a:r>
              <a:rPr lang="nl-NL" dirty="0">
                <a:solidFill>
                  <a:srgbClr val="00B050"/>
                </a:solidFill>
              </a:rPr>
              <a:t>ondernemers </a:t>
            </a:r>
            <a:r>
              <a:rPr lang="en-US" dirty="0"/>
              <a:t>is </a:t>
            </a:r>
            <a:r>
              <a:rPr lang="nl-NL" dirty="0"/>
              <a:t>slachtoffer</a:t>
            </a:r>
            <a:r>
              <a:rPr lang="en-US" dirty="0"/>
              <a:t> van </a:t>
            </a:r>
            <a:r>
              <a:rPr lang="nl-NL" dirty="0"/>
              <a:t>cybercriminaliteit</a:t>
            </a:r>
          </a:p>
          <a:p>
            <a:endParaRPr lang="nl-NL" dirty="0"/>
          </a:p>
        </p:txBody>
      </p:sp>
    </p:spTree>
    <p:extLst>
      <p:ext uri="{BB962C8B-B14F-4D97-AF65-F5344CB8AC3E}">
        <p14:creationId xmlns:p14="http://schemas.microsoft.com/office/powerpoint/2010/main" val="3379497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a14="http://schemas.microsoft.com/office/drawing/2010/main"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fade">
                                      <p:cBhvr>
                                        <p:cTn id="7" dur="10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42234-FCD7-4FBE-A4DD-706AAE3C2DD8}"/>
            </a:ext>
          </a:extLst>
        </p:cNvPr>
        <p:cNvGrpSpPr/>
        <p:nvPr/>
      </p:nvGrpSpPr>
      <p:grpSpPr>
        <a:xfrm>
          <a:off x="0" y="0"/>
          <a:ext cx="0" cy="0"/>
          <a:chOff x="0" y="0"/>
          <a:chExt cx="0" cy="0"/>
        </a:xfrm>
      </p:grpSpPr>
      <p:sp>
        <p:nvSpPr>
          <p:cNvPr id="26" name="Tijdelijke aanduiding voor tekst 25">
            <a:extLst>
              <a:ext uri="{FF2B5EF4-FFF2-40B4-BE49-F238E27FC236}">
                <a16:creationId xmlns:a16="http://schemas.microsoft.com/office/drawing/2014/main" id="{2F66AD53-C35A-22D9-38B5-E6152223DC63}"/>
              </a:ext>
            </a:extLst>
          </p:cNvPr>
          <p:cNvSpPr>
            <a:spLocks noGrp="1"/>
          </p:cNvSpPr>
          <p:nvPr>
            <p:ph type="body" sz="quarter" idx="27"/>
          </p:nvPr>
        </p:nvSpPr>
        <p:spPr>
          <a:xfrm>
            <a:off x="559078" y="316708"/>
            <a:ext cx="322600" cy="295946"/>
          </a:xfrm>
        </p:spPr>
        <p:txBody>
          <a:bodyPr/>
          <a:lstStyle/>
          <a:p>
            <a:r>
              <a:rPr lang="nl-NL" dirty="0"/>
              <a:t> </a:t>
            </a:r>
          </a:p>
        </p:txBody>
      </p:sp>
      <p:sp>
        <p:nvSpPr>
          <p:cNvPr id="66" name="Tijdelijke aanduiding voor tekst 65">
            <a:extLst>
              <a:ext uri="{FF2B5EF4-FFF2-40B4-BE49-F238E27FC236}">
                <a16:creationId xmlns:a16="http://schemas.microsoft.com/office/drawing/2014/main" id="{912671EB-20E2-EBE0-969C-840ED68BEFA9}"/>
              </a:ext>
            </a:extLst>
          </p:cNvPr>
          <p:cNvSpPr>
            <a:spLocks noGrp="1"/>
          </p:cNvSpPr>
          <p:nvPr>
            <p:ph type="body" sz="quarter" idx="28"/>
          </p:nvPr>
        </p:nvSpPr>
        <p:spPr>
          <a:xfrm>
            <a:off x="9601200" y="285750"/>
            <a:ext cx="1962150" cy="434975"/>
          </a:xfrm>
        </p:spPr>
        <p:txBody>
          <a:bodyPr/>
          <a:lstStyle/>
          <a:p>
            <a:r>
              <a:rPr lang="nl-NL" dirty="0"/>
              <a:t> </a:t>
            </a:r>
          </a:p>
        </p:txBody>
      </p:sp>
      <p:grpSp>
        <p:nvGrpSpPr>
          <p:cNvPr id="14" name="INSTRUCTIE">
            <a:extLst>
              <a:ext uri="{FF2B5EF4-FFF2-40B4-BE49-F238E27FC236}">
                <a16:creationId xmlns:a16="http://schemas.microsoft.com/office/drawing/2014/main" id="{28242943-0D7E-098B-1653-CE1B61B47515}"/>
              </a:ext>
            </a:extLst>
          </p:cNvPr>
          <p:cNvGrpSpPr>
            <a:grpSpLocks noGrp="1" noUngrp="1" noRot="1" noMove="1" noResize="1"/>
          </p:cNvGrpSpPr>
          <p:nvPr/>
        </p:nvGrpSpPr>
        <p:grpSpPr>
          <a:xfrm>
            <a:off x="-3786164" y="0"/>
            <a:ext cx="3693113" cy="6209710"/>
            <a:chOff x="-3786164" y="0"/>
            <a:chExt cx="3693113" cy="6209710"/>
          </a:xfrm>
        </p:grpSpPr>
        <p:sp>
          <p:nvSpPr>
            <p:cNvPr id="15" name="Rechthoek 14">
              <a:extLst>
                <a:ext uri="{FF2B5EF4-FFF2-40B4-BE49-F238E27FC236}">
                  <a16:creationId xmlns:a16="http://schemas.microsoft.com/office/drawing/2014/main" id="{787555B8-E57A-FF06-AE22-F97406F38B74}"/>
                </a:ext>
              </a:extLst>
            </p:cNvPr>
            <p:cNvSpPr>
              <a:spLocks noGrp="1" noRot="1" noMove="1" noResize="1" noEditPoints="1" noAdjustHandles="1" noChangeArrowheads="1" noChangeShapeType="1"/>
            </p:cNvSpPr>
            <p:nvPr userDrawn="1"/>
          </p:nvSpPr>
          <p:spPr>
            <a:xfrm>
              <a:off x="-3786164" y="0"/>
              <a:ext cx="3593091" cy="557212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ICOON invoegen/opmaken</a:t>
              </a:r>
            </a:p>
          </p:txBody>
        </p:sp>
        <p:sp>
          <p:nvSpPr>
            <p:cNvPr id="16" name="Rechthoek 15">
              <a:extLst>
                <a:ext uri="{FF2B5EF4-FFF2-40B4-BE49-F238E27FC236}">
                  <a16:creationId xmlns:a16="http://schemas.microsoft.com/office/drawing/2014/main" id="{3B83938B-8864-97D6-BCE6-BFE5BCF05A28}"/>
                </a:ext>
              </a:extLst>
            </p:cNvPr>
            <p:cNvSpPr>
              <a:spLocks noGrp="1" noRot="1" noMove="1" noResize="1" noEditPoints="1" noAdjustHandles="1" noChangeArrowheads="1" noChangeShapeType="1"/>
            </p:cNvSpPr>
            <p:nvPr userDrawn="1"/>
          </p:nvSpPr>
          <p:spPr>
            <a:xfrm>
              <a:off x="-3786164" y="5381710"/>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sp>
          <p:nvSpPr>
            <p:cNvPr id="17" name="Ovaal 16">
              <a:extLst>
                <a:ext uri="{FF2B5EF4-FFF2-40B4-BE49-F238E27FC236}">
                  <a16:creationId xmlns:a16="http://schemas.microsoft.com/office/drawing/2014/main" id="{AD1220E2-EB62-5CB6-6CE8-5F8743E39CDA}"/>
                </a:ext>
              </a:extLst>
            </p:cNvPr>
            <p:cNvSpPr>
              <a:spLocks noGrp="1" noRot="1" noMove="1" noResize="1" noEditPoints="1" noAdjustHandles="1" noChangeArrowheads="1" noChangeShapeType="1"/>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a:t>
              </a:r>
            </a:p>
          </p:txBody>
        </p:sp>
        <p:sp>
          <p:nvSpPr>
            <p:cNvPr id="18" name="Rechthoek 17">
              <a:extLst>
                <a:ext uri="{FF2B5EF4-FFF2-40B4-BE49-F238E27FC236}">
                  <a16:creationId xmlns:a16="http://schemas.microsoft.com/office/drawing/2014/main" id="{10FA4469-2D30-0296-3243-D2B9A8170BB6}"/>
                </a:ext>
              </a:extLst>
            </p:cNvPr>
            <p:cNvSpPr>
              <a:spLocks noGrp="1" noRot="1" noMove="1" noResize="1" noEditPoints="1" noAdjustHandles="1" noChangeArrowheads="1" noChangeShapeType="1"/>
            </p:cNvSpPr>
            <p:nvPr userDrawn="1"/>
          </p:nvSpPr>
          <p:spPr>
            <a:xfrm>
              <a:off x="-3319416" y="465323"/>
              <a:ext cx="2944087" cy="661851"/>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Wanneer nodig, verwijder het bestaande</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icoon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en klik op</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‘Iconen’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9" name="Ovaal 18">
              <a:extLst>
                <a:ext uri="{FF2B5EF4-FFF2-40B4-BE49-F238E27FC236}">
                  <a16:creationId xmlns:a16="http://schemas.microsoft.com/office/drawing/2014/main" id="{A947C38B-CFAE-3251-C64D-989C7B333A7F}"/>
                </a:ext>
              </a:extLst>
            </p:cNvPr>
            <p:cNvSpPr>
              <a:spLocks noGrp="1" noRot="1" noMove="1" noResize="1" noEditPoints="1" noAdjustHandles="1" noChangeArrowheads="1" noChangeShapeType="1"/>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a:t>
              </a:r>
            </a:p>
          </p:txBody>
        </p:sp>
        <p:sp>
          <p:nvSpPr>
            <p:cNvPr id="20" name="Rechthoek 19">
              <a:extLst>
                <a:ext uri="{FF2B5EF4-FFF2-40B4-BE49-F238E27FC236}">
                  <a16:creationId xmlns:a16="http://schemas.microsoft.com/office/drawing/2014/main" id="{391966EA-3A22-41B1-461F-B69F85446734}"/>
                </a:ext>
              </a:extLst>
            </p:cNvPr>
            <p:cNvSpPr>
              <a:spLocks noGrp="1" noRot="1" noMove="1" noResize="1" noEditPoints="1" noAdjustHandles="1" noChangeArrowheads="1" noChangeShapeType="1"/>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de gewenste categorie en het icoon</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21" name="Rechthoek 20">
              <a:extLst>
                <a:ext uri="{FF2B5EF4-FFF2-40B4-BE49-F238E27FC236}">
                  <a16:creationId xmlns:a16="http://schemas.microsoft.com/office/drawing/2014/main" id="{CF096667-05C8-D437-A791-74EFBE2F0E31}"/>
                </a:ext>
              </a:extLst>
            </p:cNvPr>
            <p:cNvSpPr>
              <a:spLocks noGrp="1" noRot="1" noMove="1" noResize="1" noEditPoints="1" noAdjustHandles="1" noChangeArrowheads="1" noChangeShapeType="1"/>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sp>
          <p:nvSpPr>
            <p:cNvPr id="22" name="Ovaal 21">
              <a:extLst>
                <a:ext uri="{FF2B5EF4-FFF2-40B4-BE49-F238E27FC236}">
                  <a16:creationId xmlns:a16="http://schemas.microsoft.com/office/drawing/2014/main" id="{B571494A-02FB-6083-7091-0BC95A545484}"/>
                </a:ext>
              </a:extLst>
            </p:cNvPr>
            <p:cNvSpPr>
              <a:spLocks noGrp="1" noRot="1" noMove="1" noResize="1" noEditPoints="1" noAdjustHandles="1" noChangeArrowheads="1" noChangeShapeType="1"/>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a:t>
              </a:r>
            </a:p>
          </p:txBody>
        </p:sp>
        <p:sp>
          <p:nvSpPr>
            <p:cNvPr id="23" name="Rechthoek 22">
              <a:extLst>
                <a:ext uri="{FF2B5EF4-FFF2-40B4-BE49-F238E27FC236}">
                  <a16:creationId xmlns:a16="http://schemas.microsoft.com/office/drawing/2014/main" id="{1D25BF9A-554B-4390-D301-FFC4D014430B}"/>
                </a:ext>
              </a:extLst>
            </p:cNvPr>
            <p:cNvSpPr>
              <a:spLocks noGrp="1" noRot="1" noMove="1" noResize="1" noEditPoints="1" noAdjustHandles="1" noChangeArrowheads="1" noChangeShapeType="1"/>
            </p:cNvSpPr>
            <p:nvPr userDrawn="1"/>
          </p:nvSpPr>
          <p:spPr>
            <a:xfrm>
              <a:off x="-3319415" y="2634835"/>
              <a:ext cx="2944682" cy="637754"/>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Sleep het icoon op de gewenste positie op de slide. Om het icoon een andere kleur te geven,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‘Hulpmiddelen voor tekenen’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‘Opmaak’ </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‘Vormopvulling’</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grpSp>
          <p:nvGrpSpPr>
            <p:cNvPr id="24" name="ICOON_info">
              <a:extLst>
                <a:ext uri="{FF2B5EF4-FFF2-40B4-BE49-F238E27FC236}">
                  <a16:creationId xmlns:a16="http://schemas.microsoft.com/office/drawing/2014/main" id="{C28543C6-509D-7E16-EA98-54D18C372D47}"/>
                </a:ext>
              </a:extLst>
            </p:cNvPr>
            <p:cNvGrpSpPr>
              <a:grpSpLocks noGrp="1" noUngrp="1" noRot="1" noMove="1" noResize="1"/>
            </p:cNvGrpSpPr>
            <p:nvPr userDrawn="1"/>
          </p:nvGrpSpPr>
          <p:grpSpPr>
            <a:xfrm>
              <a:off x="-376736" y="5210661"/>
              <a:ext cx="283685" cy="283685"/>
              <a:chOff x="-510741" y="5913713"/>
              <a:chExt cx="267555" cy="267555"/>
            </a:xfrm>
          </p:grpSpPr>
          <p:sp>
            <p:nvSpPr>
              <p:cNvPr id="104" name="Ovaal 103">
                <a:extLst>
                  <a:ext uri="{FF2B5EF4-FFF2-40B4-BE49-F238E27FC236}">
                    <a16:creationId xmlns:a16="http://schemas.microsoft.com/office/drawing/2014/main" id="{3D8A8AD4-57D8-A078-D870-F2B3EA3DE327}"/>
                  </a:ext>
                </a:extLst>
              </p:cNvPr>
              <p:cNvSpPr>
                <a:spLocks noGrp="1" noRot="1" noMove="1" noResize="1" noEditPoints="1" noAdjustHandles="1" noChangeArrowheads="1" noChangeShapeType="1"/>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 name="Graphic 163" descr="Informatie">
                <a:extLst>
                  <a:ext uri="{FF2B5EF4-FFF2-40B4-BE49-F238E27FC236}">
                    <a16:creationId xmlns:a16="http://schemas.microsoft.com/office/drawing/2014/main" id="{C6E141C7-DFF4-1434-0191-D59295479CD4}"/>
                  </a:ext>
                </a:extLst>
              </p:cNvPr>
              <p:cNvSpPr>
                <a:spLocks noGrp="1" noRot="1" noMove="1" noResize="1" noEditPoints="1" noAdjustHandles="1" noChangeArrowheads="1" noChangeShapeType="1"/>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25" name="Groep 24">
              <a:extLst>
                <a:ext uri="{FF2B5EF4-FFF2-40B4-BE49-F238E27FC236}">
                  <a16:creationId xmlns:a16="http://schemas.microsoft.com/office/drawing/2014/main" id="{368B29D0-985E-42B4-962D-4A4C7CB81AE9}"/>
                </a:ext>
              </a:extLst>
            </p:cNvPr>
            <p:cNvGrpSpPr>
              <a:grpSpLocks noGrp="1" noUngrp="1" noRot="1" noMove="1" noResize="1"/>
            </p:cNvGrpSpPr>
            <p:nvPr userDrawn="1"/>
          </p:nvGrpSpPr>
          <p:grpSpPr>
            <a:xfrm>
              <a:off x="-938434" y="5519087"/>
              <a:ext cx="627798" cy="576693"/>
              <a:chOff x="-938434" y="4570310"/>
              <a:chExt cx="627798" cy="576693"/>
            </a:xfrm>
          </p:grpSpPr>
          <p:grpSp>
            <p:nvGrpSpPr>
              <p:cNvPr id="99" name="Inspireren">
                <a:extLst>
                  <a:ext uri="{FF2B5EF4-FFF2-40B4-BE49-F238E27FC236}">
                    <a16:creationId xmlns:a16="http://schemas.microsoft.com/office/drawing/2014/main" id="{28FE8388-53C4-B1C1-7651-CE23559038E2}"/>
                  </a:ext>
                </a:extLst>
              </p:cNvPr>
              <p:cNvGrpSpPr>
                <a:grpSpLocks noGrp="1" noUngrp="1" noRot="1" noChangeAspect="1" noMove="1" noResize="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01" name="Freeform 12">
                  <a:extLst>
                    <a:ext uri="{FF2B5EF4-FFF2-40B4-BE49-F238E27FC236}">
                      <a16:creationId xmlns:a16="http://schemas.microsoft.com/office/drawing/2014/main" id="{07F90E04-C3B1-E905-8772-8C98802F1CBB}"/>
                    </a:ext>
                  </a:extLst>
                </p:cNvPr>
                <p:cNvSpPr>
                  <a:spLocks noGrp="1" noRot="1" noMove="1" noResize="1" noEditPoints="1" noAdjustHandles="1" noChangeArrowheads="1" noChangeShapeType="1"/>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2" name="Freeform 13">
                  <a:extLst>
                    <a:ext uri="{FF2B5EF4-FFF2-40B4-BE49-F238E27FC236}">
                      <a16:creationId xmlns:a16="http://schemas.microsoft.com/office/drawing/2014/main" id="{3E339F4E-24E4-F2E0-0435-048A3F758291}"/>
                    </a:ext>
                  </a:extLst>
                </p:cNvPr>
                <p:cNvSpPr>
                  <a:spLocks noGrp="1" noRot="1" noMove="1" noResize="1" noEditPoints="1" noAdjustHandles="1" noChangeArrowheads="1" noChangeShapeType="1"/>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3" name="Freeform 14">
                  <a:extLst>
                    <a:ext uri="{FF2B5EF4-FFF2-40B4-BE49-F238E27FC236}">
                      <a16:creationId xmlns:a16="http://schemas.microsoft.com/office/drawing/2014/main" id="{3AA1F438-908A-0EAC-4242-94FF83AA4F92}"/>
                    </a:ext>
                  </a:extLst>
                </p:cNvPr>
                <p:cNvSpPr>
                  <a:spLocks noGrp="1" noRot="1" noMove="1" noResize="1" noEditPoints="1" noAdjustHandles="1" noChangeArrowheads="1" noChangeShapeType="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grpSp>
          <p:sp>
            <p:nvSpPr>
              <p:cNvPr id="100" name="Tekstvak 99">
                <a:extLst>
                  <a:ext uri="{FF2B5EF4-FFF2-40B4-BE49-F238E27FC236}">
                    <a16:creationId xmlns:a16="http://schemas.microsoft.com/office/drawing/2014/main" id="{A6137D0B-11C6-9A72-4CC9-A10862C193F0}"/>
                  </a:ext>
                </a:extLst>
              </p:cNvPr>
              <p:cNvSpPr txBox="1">
                <a:spLocks noGrp="1" noRot="1" noMove="1" noResize="1" noEditPoints="1" noAdjustHandles="1" noChangeArrowheads="1" noChangeShapeType="1"/>
              </p:cNvSpPr>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nvGrpSpPr>
            <p:cNvPr id="28" name="Groep 27">
              <a:extLst>
                <a:ext uri="{FF2B5EF4-FFF2-40B4-BE49-F238E27FC236}">
                  <a16:creationId xmlns:a16="http://schemas.microsoft.com/office/drawing/2014/main" id="{6B066E90-019F-FD7A-3FD2-237E7E5A9801}"/>
                </a:ext>
              </a:extLst>
            </p:cNvPr>
            <p:cNvGrpSpPr>
              <a:grpSpLocks noGrp="1" noUngrp="1" noRot="1" noMove="1" noResize="1"/>
            </p:cNvGrpSpPr>
            <p:nvPr userDrawn="1"/>
          </p:nvGrpSpPr>
          <p:grpSpPr>
            <a:xfrm>
              <a:off x="-3398401" y="1222628"/>
              <a:ext cx="491631" cy="410839"/>
              <a:chOff x="-3241990" y="1222628"/>
              <a:chExt cx="491631" cy="410839"/>
            </a:xfrm>
          </p:grpSpPr>
          <p:sp>
            <p:nvSpPr>
              <p:cNvPr id="69" name="Tekstvak 68">
                <a:extLst>
                  <a:ext uri="{FF2B5EF4-FFF2-40B4-BE49-F238E27FC236}">
                    <a16:creationId xmlns:a16="http://schemas.microsoft.com/office/drawing/2014/main" id="{744E2453-AF87-49FA-4649-546B5194BC34}"/>
                  </a:ext>
                </a:extLst>
              </p:cNvPr>
              <p:cNvSpPr txBox="1">
                <a:spLocks noGrp="1" noRot="1" noMove="1" noResize="1" noEditPoints="1" noAdjustHandles="1" noChangeArrowheads="1" noChangeShapeType="1"/>
              </p:cNvSpPr>
              <p:nvPr userDrawn="1"/>
            </p:nvSpPr>
            <p:spPr>
              <a:xfrm>
                <a:off x="-3241990" y="1489960"/>
                <a:ext cx="491631" cy="14350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Iconen</a:t>
                </a:r>
              </a:p>
            </p:txBody>
          </p:sp>
          <p:grpSp>
            <p:nvGrpSpPr>
              <p:cNvPr id="70" name="Groep 69">
                <a:extLst>
                  <a:ext uri="{FF2B5EF4-FFF2-40B4-BE49-F238E27FC236}">
                    <a16:creationId xmlns:a16="http://schemas.microsoft.com/office/drawing/2014/main" id="{28FBE0B2-F2CB-2C2D-86CE-0DB0130B4CC5}"/>
                  </a:ext>
                </a:extLst>
              </p:cNvPr>
              <p:cNvGrpSpPr>
                <a:grpSpLocks noGrp="1" noUngrp="1" noRot="1" noMove="1" noResize="1"/>
              </p:cNvGrpSpPr>
              <p:nvPr userDrawn="1"/>
            </p:nvGrpSpPr>
            <p:grpSpPr>
              <a:xfrm>
                <a:off x="-3119153" y="1222628"/>
                <a:ext cx="245956" cy="246691"/>
                <a:chOff x="1314120" y="4794393"/>
                <a:chExt cx="1787447" cy="1792785"/>
              </a:xfrm>
            </p:grpSpPr>
            <p:grpSp>
              <p:nvGrpSpPr>
                <p:cNvPr id="71" name="Groep 70">
                  <a:extLst>
                    <a:ext uri="{FF2B5EF4-FFF2-40B4-BE49-F238E27FC236}">
                      <a16:creationId xmlns:a16="http://schemas.microsoft.com/office/drawing/2014/main" id="{CAB2749D-FB22-805A-91F5-2AB4FEB958A1}"/>
                    </a:ext>
                  </a:extLst>
                </p:cNvPr>
                <p:cNvGrpSpPr>
                  <a:grpSpLocks noGrp="1" noUngrp="1" noRot="1" noMove="1" noResize="1"/>
                </p:cNvGrpSpPr>
                <p:nvPr/>
              </p:nvGrpSpPr>
              <p:grpSpPr>
                <a:xfrm>
                  <a:off x="1314120" y="4794393"/>
                  <a:ext cx="1787447" cy="1792785"/>
                  <a:chOff x="1314120" y="4794393"/>
                  <a:chExt cx="1787447" cy="1792785"/>
                </a:xfrm>
                <a:gradFill>
                  <a:gsLst>
                    <a:gs pos="0">
                      <a:srgbClr val="9D9FA1"/>
                    </a:gs>
                    <a:gs pos="70000">
                      <a:srgbClr val="211F26"/>
                    </a:gs>
                  </a:gsLst>
                  <a:lin ang="2700000" scaled="0"/>
                </a:gradFill>
              </p:grpSpPr>
              <p:grpSp>
                <p:nvGrpSpPr>
                  <p:cNvPr id="73" name="Groep 72">
                    <a:extLst>
                      <a:ext uri="{FF2B5EF4-FFF2-40B4-BE49-F238E27FC236}">
                        <a16:creationId xmlns:a16="http://schemas.microsoft.com/office/drawing/2014/main" id="{084A42AB-5039-61E4-EB6D-EEA934C02FF7}"/>
                      </a:ext>
                    </a:extLst>
                  </p:cNvPr>
                  <p:cNvGrpSpPr>
                    <a:grpSpLocks noGrp="1" noUngrp="1" noRot="1" noMove="1" noResize="1"/>
                  </p:cNvGrpSpPr>
                  <p:nvPr/>
                </p:nvGrpSpPr>
                <p:grpSpPr>
                  <a:xfrm>
                    <a:off x="1314120" y="4794393"/>
                    <a:ext cx="1787447" cy="1792785"/>
                    <a:chOff x="1314120" y="4794393"/>
                    <a:chExt cx="1787447" cy="1792785"/>
                  </a:xfrm>
                  <a:grpFill/>
                </p:grpSpPr>
                <p:sp>
                  <p:nvSpPr>
                    <p:cNvPr id="78" name="Vrije vorm: vorm 77">
                      <a:extLst>
                        <a:ext uri="{FF2B5EF4-FFF2-40B4-BE49-F238E27FC236}">
                          <a16:creationId xmlns:a16="http://schemas.microsoft.com/office/drawing/2014/main" id="{13340EF6-E5B1-FD8C-CEA2-B8EA59D9FCA9}"/>
                        </a:ext>
                      </a:extLst>
                    </p:cNvPr>
                    <p:cNvSpPr>
                      <a:spLocks noGrp="1" noRot="1" noMove="1" noResize="1" noEditPoints="1" noAdjustHandles="1" noChangeArrowheads="1" noChangeShapeType="1"/>
                    </p:cNvSpPr>
                    <p:nvPr/>
                  </p:nvSpPr>
                  <p:spPr>
                    <a:xfrm>
                      <a:off x="1314120"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9" name="Vrije vorm: vorm 78">
                      <a:extLst>
                        <a:ext uri="{FF2B5EF4-FFF2-40B4-BE49-F238E27FC236}">
                          <a16:creationId xmlns:a16="http://schemas.microsoft.com/office/drawing/2014/main" id="{AE77C9FD-959A-8A2E-CC67-B5C87D184FB6}"/>
                        </a:ext>
                      </a:extLst>
                    </p:cNvPr>
                    <p:cNvSpPr>
                      <a:spLocks noGrp="1" noRot="1" noMove="1" noResize="1" noEditPoints="1" noAdjustHandles="1" noChangeArrowheads="1" noChangeShapeType="1"/>
                    </p:cNvSpPr>
                    <p:nvPr/>
                  </p:nvSpPr>
                  <p:spPr>
                    <a:xfrm>
                      <a:off x="2247436"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97" name="Vrije vorm: vorm 96">
                      <a:extLst>
                        <a:ext uri="{FF2B5EF4-FFF2-40B4-BE49-F238E27FC236}">
                          <a16:creationId xmlns:a16="http://schemas.microsoft.com/office/drawing/2014/main" id="{F84D8D06-03AD-BF88-02B8-EF9AEBBB8EBD}"/>
                        </a:ext>
                      </a:extLst>
                    </p:cNvPr>
                    <p:cNvSpPr>
                      <a:spLocks noGrp="1" noRot="1" noMove="1" noResize="1" noEditPoints="1" noAdjustHandles="1" noChangeArrowheads="1" noChangeShapeType="1"/>
                    </p:cNvSpPr>
                    <p:nvPr/>
                  </p:nvSpPr>
                  <p:spPr>
                    <a:xfrm>
                      <a:off x="1314120"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98" name="Vrije vorm: vorm 97">
                      <a:extLst>
                        <a:ext uri="{FF2B5EF4-FFF2-40B4-BE49-F238E27FC236}">
                          <a16:creationId xmlns:a16="http://schemas.microsoft.com/office/drawing/2014/main" id="{B834685A-145D-32F5-0804-0F2425099E8E}"/>
                        </a:ext>
                      </a:extLst>
                    </p:cNvPr>
                    <p:cNvSpPr>
                      <a:spLocks noGrp="1" noRot="1" noMove="1" noResize="1" noEditPoints="1" noAdjustHandles="1" noChangeArrowheads="1" noChangeShapeType="1"/>
                    </p:cNvSpPr>
                    <p:nvPr/>
                  </p:nvSpPr>
                  <p:spPr>
                    <a:xfrm>
                      <a:off x="2247436"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nvGrpSpPr>
                  <p:cNvPr id="74" name="Groep 73">
                    <a:extLst>
                      <a:ext uri="{FF2B5EF4-FFF2-40B4-BE49-F238E27FC236}">
                        <a16:creationId xmlns:a16="http://schemas.microsoft.com/office/drawing/2014/main" id="{DCD0D62C-A0CA-214A-F078-F4537B60B7D1}"/>
                      </a:ext>
                    </a:extLst>
                  </p:cNvPr>
                  <p:cNvGrpSpPr>
                    <a:grpSpLocks noGrp="1" noUngrp="1" noRot="1" noMove="1" noResize="1"/>
                  </p:cNvGrpSpPr>
                  <p:nvPr/>
                </p:nvGrpSpPr>
                <p:grpSpPr>
                  <a:xfrm>
                    <a:off x="1544558" y="5023941"/>
                    <a:ext cx="1270519" cy="1329241"/>
                    <a:chOff x="1544558" y="5023941"/>
                    <a:chExt cx="1270519" cy="1329241"/>
                  </a:xfrm>
                  <a:grpFill/>
                </p:grpSpPr>
                <p:sp>
                  <p:nvSpPr>
                    <p:cNvPr id="75" name="Vrije vorm: vorm 74">
                      <a:extLst>
                        <a:ext uri="{FF2B5EF4-FFF2-40B4-BE49-F238E27FC236}">
                          <a16:creationId xmlns:a16="http://schemas.microsoft.com/office/drawing/2014/main" id="{C0CD0F65-1CE3-BF0C-412F-EE3E009DAB6E}"/>
                        </a:ext>
                      </a:extLst>
                    </p:cNvPr>
                    <p:cNvSpPr>
                      <a:spLocks noGrp="1" noRot="1" noMove="1" noResize="1" noEditPoints="1" noAdjustHandles="1" noChangeArrowheads="1" noChangeShapeType="1"/>
                    </p:cNvSpPr>
                    <p:nvPr/>
                  </p:nvSpPr>
                  <p:spPr>
                    <a:xfrm>
                      <a:off x="1544558" y="5033728"/>
                      <a:ext cx="391477" cy="391477"/>
                    </a:xfrm>
                    <a:custGeom>
                      <a:avLst/>
                      <a:gdLst>
                        <a:gd name="connsiteX0" fmla="*/ 338071 w 391476"/>
                        <a:gd name="connsiteY0" fmla="*/ 146781 h 391476"/>
                        <a:gd name="connsiteX1" fmla="*/ 338071 w 391476"/>
                        <a:gd name="connsiteY1" fmla="*/ 54251 h 391476"/>
                        <a:gd name="connsiteX2" fmla="*/ 290026 w 391476"/>
                        <a:gd name="connsiteY2" fmla="*/ 54251 h 391476"/>
                        <a:gd name="connsiteX3" fmla="*/ 290026 w 391476"/>
                        <a:gd name="connsiteY3" fmla="*/ 98737 h 391476"/>
                        <a:gd name="connsiteX4" fmla="*/ 197496 w 391476"/>
                        <a:gd name="connsiteY4" fmla="*/ 6206 h 391476"/>
                        <a:gd name="connsiteX5" fmla="*/ 6206 w 391476"/>
                        <a:gd name="connsiteY5" fmla="*/ 197496 h 391476"/>
                        <a:gd name="connsiteX6" fmla="*/ 7096 w 391476"/>
                        <a:gd name="connsiteY6" fmla="*/ 387896 h 391476"/>
                        <a:gd name="connsiteX7" fmla="*/ 146781 w 391476"/>
                        <a:gd name="connsiteY7" fmla="*/ 387896 h 391476"/>
                        <a:gd name="connsiteX8" fmla="*/ 242871 w 391476"/>
                        <a:gd name="connsiteY8" fmla="*/ 387896 h 391476"/>
                        <a:gd name="connsiteX9" fmla="*/ 388785 w 391476"/>
                        <a:gd name="connsiteY9" fmla="*/ 387896 h 391476"/>
                        <a:gd name="connsiteX10" fmla="*/ 388785 w 391476"/>
                        <a:gd name="connsiteY10" fmla="*/ 197496 h 391476"/>
                        <a:gd name="connsiteX11" fmla="*/ 338071 w 391476"/>
                        <a:gd name="connsiteY11" fmla="*/ 146781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1476" h="391476">
                          <a:moveTo>
                            <a:pt x="338071" y="146781"/>
                          </a:moveTo>
                          <a:lnTo>
                            <a:pt x="338071" y="54251"/>
                          </a:lnTo>
                          <a:lnTo>
                            <a:pt x="290026" y="54251"/>
                          </a:lnTo>
                          <a:lnTo>
                            <a:pt x="290026" y="98737"/>
                          </a:lnTo>
                          <a:lnTo>
                            <a:pt x="197496" y="6206"/>
                          </a:lnTo>
                          <a:lnTo>
                            <a:pt x="6206" y="197496"/>
                          </a:lnTo>
                          <a:lnTo>
                            <a:pt x="7096" y="387896"/>
                          </a:lnTo>
                          <a:lnTo>
                            <a:pt x="146781" y="387896"/>
                          </a:lnTo>
                          <a:lnTo>
                            <a:pt x="242871" y="387896"/>
                          </a:lnTo>
                          <a:lnTo>
                            <a:pt x="388785" y="387896"/>
                          </a:lnTo>
                          <a:lnTo>
                            <a:pt x="388785" y="197496"/>
                          </a:lnTo>
                          <a:lnTo>
                            <a:pt x="338071" y="146781"/>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6" name="Vrije vorm: vorm 75">
                      <a:extLst>
                        <a:ext uri="{FF2B5EF4-FFF2-40B4-BE49-F238E27FC236}">
                          <a16:creationId xmlns:a16="http://schemas.microsoft.com/office/drawing/2014/main" id="{10A63273-B860-CCED-D9FB-848391107C63}"/>
                        </a:ext>
                      </a:extLst>
                    </p:cNvPr>
                    <p:cNvSpPr>
                      <a:spLocks noGrp="1" noRot="1" noMove="1" noResize="1" noEditPoints="1" noAdjustHandles="1" noChangeArrowheads="1" noChangeShapeType="1"/>
                    </p:cNvSpPr>
                    <p:nvPr/>
                  </p:nvSpPr>
                  <p:spPr>
                    <a:xfrm>
                      <a:off x="2530367" y="5023941"/>
                      <a:ext cx="284710" cy="391477"/>
                    </a:xfrm>
                    <a:custGeom>
                      <a:avLst/>
                      <a:gdLst>
                        <a:gd name="connsiteX0" fmla="*/ 208172 w 284710"/>
                        <a:gd name="connsiteY0" fmla="*/ 169914 h 391476"/>
                        <a:gd name="connsiteX1" fmla="*/ 238423 w 284710"/>
                        <a:gd name="connsiteY1" fmla="*/ 100516 h 391476"/>
                        <a:gd name="connsiteX2" fmla="*/ 145892 w 284710"/>
                        <a:gd name="connsiteY2" fmla="*/ 6206 h 391476"/>
                        <a:gd name="connsiteX3" fmla="*/ 53361 w 284710"/>
                        <a:gd name="connsiteY3" fmla="*/ 100516 h 391476"/>
                        <a:gd name="connsiteX4" fmla="*/ 83611 w 284710"/>
                        <a:gd name="connsiteY4" fmla="*/ 169914 h 391476"/>
                        <a:gd name="connsiteX5" fmla="*/ 6206 w 284710"/>
                        <a:gd name="connsiteY5" fmla="*/ 272232 h 391476"/>
                        <a:gd name="connsiteX6" fmla="*/ 6206 w 284710"/>
                        <a:gd name="connsiteY6" fmla="*/ 321167 h 391476"/>
                        <a:gd name="connsiteX7" fmla="*/ 6206 w 284710"/>
                        <a:gd name="connsiteY7" fmla="*/ 332733 h 391476"/>
                        <a:gd name="connsiteX8" fmla="*/ 6206 w 284710"/>
                        <a:gd name="connsiteY8" fmla="*/ 342520 h 391476"/>
                        <a:gd name="connsiteX9" fmla="*/ 6206 w 284710"/>
                        <a:gd name="connsiteY9" fmla="*/ 346079 h 391476"/>
                        <a:gd name="connsiteX10" fmla="*/ 6206 w 284710"/>
                        <a:gd name="connsiteY10" fmla="*/ 358535 h 391476"/>
                        <a:gd name="connsiteX11" fmla="*/ 6206 w 284710"/>
                        <a:gd name="connsiteY11" fmla="*/ 389675 h 391476"/>
                        <a:gd name="connsiteX12" fmla="*/ 287357 w 284710"/>
                        <a:gd name="connsiteY12" fmla="*/ 389675 h 391476"/>
                        <a:gd name="connsiteX13" fmla="*/ 287357 w 284710"/>
                        <a:gd name="connsiteY13" fmla="*/ 272232 h 391476"/>
                        <a:gd name="connsiteX14" fmla="*/ 208172 w 284710"/>
                        <a:gd name="connsiteY14" fmla="*/ 169914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710" h="391476">
                          <a:moveTo>
                            <a:pt x="208172" y="169914"/>
                          </a:moveTo>
                          <a:cubicBezTo>
                            <a:pt x="226856" y="153010"/>
                            <a:pt x="238423" y="128097"/>
                            <a:pt x="238423" y="100516"/>
                          </a:cubicBezTo>
                          <a:cubicBezTo>
                            <a:pt x="238423" y="48912"/>
                            <a:pt x="196606" y="6206"/>
                            <a:pt x="145892" y="6206"/>
                          </a:cubicBezTo>
                          <a:cubicBezTo>
                            <a:pt x="95178" y="6206"/>
                            <a:pt x="53361" y="48023"/>
                            <a:pt x="53361" y="100516"/>
                          </a:cubicBezTo>
                          <a:cubicBezTo>
                            <a:pt x="53361" y="128097"/>
                            <a:pt x="64927" y="152120"/>
                            <a:pt x="83611" y="169914"/>
                          </a:cubicBezTo>
                          <a:cubicBezTo>
                            <a:pt x="37346" y="187709"/>
                            <a:pt x="6206" y="224187"/>
                            <a:pt x="6206" y="272232"/>
                          </a:cubicBezTo>
                          <a:lnTo>
                            <a:pt x="6206" y="321167"/>
                          </a:lnTo>
                          <a:lnTo>
                            <a:pt x="6206" y="332733"/>
                          </a:lnTo>
                          <a:lnTo>
                            <a:pt x="6206" y="342520"/>
                          </a:lnTo>
                          <a:lnTo>
                            <a:pt x="6206" y="346079"/>
                          </a:lnTo>
                          <a:lnTo>
                            <a:pt x="6206" y="358535"/>
                          </a:lnTo>
                          <a:lnTo>
                            <a:pt x="6206" y="389675"/>
                          </a:lnTo>
                          <a:lnTo>
                            <a:pt x="287357" y="389675"/>
                          </a:lnTo>
                          <a:lnTo>
                            <a:pt x="287357" y="272232"/>
                          </a:lnTo>
                          <a:cubicBezTo>
                            <a:pt x="285578" y="224187"/>
                            <a:pt x="253548" y="186819"/>
                            <a:pt x="208172" y="169914"/>
                          </a:cubicBez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7" name="Vrije vorm: vorm 76">
                      <a:extLst>
                        <a:ext uri="{FF2B5EF4-FFF2-40B4-BE49-F238E27FC236}">
                          <a16:creationId xmlns:a16="http://schemas.microsoft.com/office/drawing/2014/main" id="{15D9FB62-185B-CF36-02BE-B8DA92D85BE8}"/>
                        </a:ext>
                      </a:extLst>
                    </p:cNvPr>
                    <p:cNvSpPr>
                      <a:spLocks noGrp="1" noRot="1" noMove="1" noResize="1" noEditPoints="1" noAdjustHandles="1" noChangeArrowheads="1" noChangeShapeType="1"/>
                    </p:cNvSpPr>
                    <p:nvPr/>
                  </p:nvSpPr>
                  <p:spPr>
                    <a:xfrm>
                      <a:off x="1599720" y="5961705"/>
                      <a:ext cx="275813" cy="391477"/>
                    </a:xfrm>
                    <a:custGeom>
                      <a:avLst/>
                      <a:gdLst>
                        <a:gd name="connsiteX0" fmla="*/ 142333 w 275813"/>
                        <a:gd name="connsiteY0" fmla="*/ 388785 h 391476"/>
                        <a:gd name="connsiteX1" fmla="*/ 278460 w 275813"/>
                        <a:gd name="connsiteY1" fmla="*/ 252658 h 391476"/>
                        <a:gd name="connsiteX2" fmla="*/ 274011 w 275813"/>
                        <a:gd name="connsiteY2" fmla="*/ 219738 h 391476"/>
                        <a:gd name="connsiteX3" fmla="*/ 269563 w 275813"/>
                        <a:gd name="connsiteY3" fmla="*/ 206393 h 391476"/>
                        <a:gd name="connsiteX4" fmla="*/ 242871 w 275813"/>
                        <a:gd name="connsiteY4" fmla="*/ 161907 h 391476"/>
                        <a:gd name="connsiteX5" fmla="*/ 142333 w 275813"/>
                        <a:gd name="connsiteY5" fmla="*/ 6206 h 391476"/>
                        <a:gd name="connsiteX6" fmla="*/ 41795 w 275813"/>
                        <a:gd name="connsiteY6" fmla="*/ 161907 h 391476"/>
                        <a:gd name="connsiteX7" fmla="*/ 15103 w 275813"/>
                        <a:gd name="connsiteY7" fmla="*/ 206393 h 391476"/>
                        <a:gd name="connsiteX8" fmla="*/ 10654 w 275813"/>
                        <a:gd name="connsiteY8" fmla="*/ 219738 h 391476"/>
                        <a:gd name="connsiteX9" fmla="*/ 6206 w 275813"/>
                        <a:gd name="connsiteY9" fmla="*/ 252658 h 391476"/>
                        <a:gd name="connsiteX10" fmla="*/ 142333 w 275813"/>
                        <a:gd name="connsiteY10" fmla="*/ 388785 h 391476"/>
                        <a:gd name="connsiteX11" fmla="*/ 142333 w 275813"/>
                        <a:gd name="connsiteY11" fmla="*/ 388785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5813" h="391476">
                          <a:moveTo>
                            <a:pt x="142333" y="388785"/>
                          </a:moveTo>
                          <a:cubicBezTo>
                            <a:pt x="217069" y="388785"/>
                            <a:pt x="278460" y="328284"/>
                            <a:pt x="278460" y="252658"/>
                          </a:cubicBezTo>
                          <a:cubicBezTo>
                            <a:pt x="278460" y="241092"/>
                            <a:pt x="276681" y="230415"/>
                            <a:pt x="274011" y="219738"/>
                          </a:cubicBezTo>
                          <a:cubicBezTo>
                            <a:pt x="273122" y="215290"/>
                            <a:pt x="271342" y="210841"/>
                            <a:pt x="269563" y="206393"/>
                          </a:cubicBezTo>
                          <a:lnTo>
                            <a:pt x="242871" y="161907"/>
                          </a:lnTo>
                          <a:lnTo>
                            <a:pt x="142333" y="6206"/>
                          </a:lnTo>
                          <a:lnTo>
                            <a:pt x="41795" y="161907"/>
                          </a:lnTo>
                          <a:lnTo>
                            <a:pt x="15103" y="206393"/>
                          </a:lnTo>
                          <a:cubicBezTo>
                            <a:pt x="13324" y="210841"/>
                            <a:pt x="12434" y="215290"/>
                            <a:pt x="10654" y="219738"/>
                          </a:cubicBezTo>
                          <a:cubicBezTo>
                            <a:pt x="7985" y="230415"/>
                            <a:pt x="6206" y="241092"/>
                            <a:pt x="6206" y="252658"/>
                          </a:cubicBezTo>
                          <a:cubicBezTo>
                            <a:pt x="6206" y="327395"/>
                            <a:pt x="67596" y="388785"/>
                            <a:pt x="142333" y="388785"/>
                          </a:cubicBezTo>
                          <a:lnTo>
                            <a:pt x="142333" y="388785"/>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sp>
              <p:nvSpPr>
                <p:cNvPr id="72" name="Vrije vorm: vorm 71">
                  <a:extLst>
                    <a:ext uri="{FF2B5EF4-FFF2-40B4-BE49-F238E27FC236}">
                      <a16:creationId xmlns:a16="http://schemas.microsoft.com/office/drawing/2014/main" id="{7153304B-2C79-76C4-9EBA-2CBCE8F1C96E}"/>
                    </a:ext>
                  </a:extLst>
                </p:cNvPr>
                <p:cNvSpPr>
                  <a:spLocks noGrp="1" noRot="1" noMove="1" noResize="1" noEditPoints="1" noAdjustHandles="1" noChangeArrowheads="1" noChangeShapeType="1"/>
                </p:cNvSpPr>
                <p:nvPr/>
              </p:nvSpPr>
              <p:spPr>
                <a:xfrm>
                  <a:off x="2476984" y="5962595"/>
                  <a:ext cx="391477" cy="391477"/>
                </a:xfrm>
                <a:custGeom>
                  <a:avLst/>
                  <a:gdLst>
                    <a:gd name="connsiteX0" fmla="*/ 43574 w 391476"/>
                    <a:gd name="connsiteY0" fmla="*/ 81832 h 391476"/>
                    <a:gd name="connsiteX1" fmla="*/ 10654 w 391476"/>
                    <a:gd name="connsiteY1" fmla="*/ 149451 h 391476"/>
                    <a:gd name="connsiteX2" fmla="*/ 65817 w 391476"/>
                    <a:gd name="connsiteY2" fmla="*/ 176142 h 391476"/>
                    <a:gd name="connsiteX3" fmla="*/ 64038 w 391476"/>
                    <a:gd name="connsiteY3" fmla="*/ 205503 h 391476"/>
                    <a:gd name="connsiteX4" fmla="*/ 6206 w 391476"/>
                    <a:gd name="connsiteY4" fmla="*/ 225966 h 391476"/>
                    <a:gd name="connsiteX5" fmla="*/ 31118 w 391476"/>
                    <a:gd name="connsiteY5" fmla="*/ 297144 h 391476"/>
                    <a:gd name="connsiteX6" fmla="*/ 88950 w 391476"/>
                    <a:gd name="connsiteY6" fmla="*/ 276680 h 391476"/>
                    <a:gd name="connsiteX7" fmla="*/ 108524 w 391476"/>
                    <a:gd name="connsiteY7" fmla="*/ 298034 h 391476"/>
                    <a:gd name="connsiteX8" fmla="*/ 81832 w 391476"/>
                    <a:gd name="connsiteY8" fmla="*/ 353196 h 391476"/>
                    <a:gd name="connsiteX9" fmla="*/ 149451 w 391476"/>
                    <a:gd name="connsiteY9" fmla="*/ 386116 h 391476"/>
                    <a:gd name="connsiteX10" fmla="*/ 176142 w 391476"/>
                    <a:gd name="connsiteY10" fmla="*/ 330953 h 391476"/>
                    <a:gd name="connsiteX11" fmla="*/ 205503 w 391476"/>
                    <a:gd name="connsiteY11" fmla="*/ 332733 h 391476"/>
                    <a:gd name="connsiteX12" fmla="*/ 225966 w 391476"/>
                    <a:gd name="connsiteY12" fmla="*/ 390565 h 391476"/>
                    <a:gd name="connsiteX13" fmla="*/ 297144 w 391476"/>
                    <a:gd name="connsiteY13" fmla="*/ 365652 h 391476"/>
                    <a:gd name="connsiteX14" fmla="*/ 276681 w 391476"/>
                    <a:gd name="connsiteY14" fmla="*/ 307821 h 391476"/>
                    <a:gd name="connsiteX15" fmla="*/ 298034 w 391476"/>
                    <a:gd name="connsiteY15" fmla="*/ 288247 h 391476"/>
                    <a:gd name="connsiteX16" fmla="*/ 353196 w 391476"/>
                    <a:gd name="connsiteY16" fmla="*/ 314938 h 391476"/>
                    <a:gd name="connsiteX17" fmla="*/ 386116 w 391476"/>
                    <a:gd name="connsiteY17" fmla="*/ 247320 h 391476"/>
                    <a:gd name="connsiteX18" fmla="*/ 330953 w 391476"/>
                    <a:gd name="connsiteY18" fmla="*/ 220628 h 391476"/>
                    <a:gd name="connsiteX19" fmla="*/ 332733 w 391476"/>
                    <a:gd name="connsiteY19" fmla="*/ 191267 h 391476"/>
                    <a:gd name="connsiteX20" fmla="*/ 390565 w 391476"/>
                    <a:gd name="connsiteY20" fmla="*/ 170804 h 391476"/>
                    <a:gd name="connsiteX21" fmla="*/ 365653 w 391476"/>
                    <a:gd name="connsiteY21" fmla="*/ 99626 h 391476"/>
                    <a:gd name="connsiteX22" fmla="*/ 307821 w 391476"/>
                    <a:gd name="connsiteY22" fmla="*/ 120090 h 391476"/>
                    <a:gd name="connsiteX23" fmla="*/ 288247 w 391476"/>
                    <a:gd name="connsiteY23" fmla="*/ 98737 h 391476"/>
                    <a:gd name="connsiteX24" fmla="*/ 314938 w 391476"/>
                    <a:gd name="connsiteY24" fmla="*/ 43574 h 391476"/>
                    <a:gd name="connsiteX25" fmla="*/ 247320 w 391476"/>
                    <a:gd name="connsiteY25" fmla="*/ 10654 h 391476"/>
                    <a:gd name="connsiteX26" fmla="*/ 220628 w 391476"/>
                    <a:gd name="connsiteY26" fmla="*/ 65817 h 391476"/>
                    <a:gd name="connsiteX27" fmla="*/ 191267 w 391476"/>
                    <a:gd name="connsiteY27" fmla="*/ 64038 h 391476"/>
                    <a:gd name="connsiteX28" fmla="*/ 170804 w 391476"/>
                    <a:gd name="connsiteY28" fmla="*/ 6206 h 391476"/>
                    <a:gd name="connsiteX29" fmla="*/ 99626 w 391476"/>
                    <a:gd name="connsiteY29" fmla="*/ 31118 h 391476"/>
                    <a:gd name="connsiteX30" fmla="*/ 120090 w 391476"/>
                    <a:gd name="connsiteY30" fmla="*/ 88950 h 391476"/>
                    <a:gd name="connsiteX31" fmla="*/ 98737 w 391476"/>
                    <a:gd name="connsiteY31" fmla="*/ 108524 h 391476"/>
                    <a:gd name="connsiteX32" fmla="*/ 43574 w 391476"/>
                    <a:gd name="connsiteY32" fmla="*/ 81832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1476" h="391476">
                      <a:moveTo>
                        <a:pt x="43574" y="81832"/>
                      </a:moveTo>
                      <a:lnTo>
                        <a:pt x="10654" y="149451"/>
                      </a:lnTo>
                      <a:lnTo>
                        <a:pt x="65817" y="176142"/>
                      </a:lnTo>
                      <a:cubicBezTo>
                        <a:pt x="64038" y="185929"/>
                        <a:pt x="64038" y="195716"/>
                        <a:pt x="64038" y="205503"/>
                      </a:cubicBezTo>
                      <a:lnTo>
                        <a:pt x="6206" y="225966"/>
                      </a:lnTo>
                      <a:lnTo>
                        <a:pt x="31118" y="297144"/>
                      </a:lnTo>
                      <a:lnTo>
                        <a:pt x="88950" y="276680"/>
                      </a:lnTo>
                      <a:cubicBezTo>
                        <a:pt x="94288" y="284688"/>
                        <a:pt x="101406" y="291806"/>
                        <a:pt x="108524" y="298034"/>
                      </a:cubicBezTo>
                      <a:lnTo>
                        <a:pt x="81832" y="353196"/>
                      </a:lnTo>
                      <a:lnTo>
                        <a:pt x="149451" y="386116"/>
                      </a:lnTo>
                      <a:lnTo>
                        <a:pt x="176142" y="330953"/>
                      </a:lnTo>
                      <a:cubicBezTo>
                        <a:pt x="185929" y="332733"/>
                        <a:pt x="195716" y="332733"/>
                        <a:pt x="205503" y="332733"/>
                      </a:cubicBezTo>
                      <a:lnTo>
                        <a:pt x="225966" y="390565"/>
                      </a:lnTo>
                      <a:lnTo>
                        <a:pt x="297144" y="365652"/>
                      </a:lnTo>
                      <a:lnTo>
                        <a:pt x="276681" y="307821"/>
                      </a:lnTo>
                      <a:cubicBezTo>
                        <a:pt x="284688" y="302482"/>
                        <a:pt x="291806" y="295365"/>
                        <a:pt x="298034" y="288247"/>
                      </a:cubicBezTo>
                      <a:lnTo>
                        <a:pt x="353196" y="314938"/>
                      </a:lnTo>
                      <a:lnTo>
                        <a:pt x="386116" y="247320"/>
                      </a:lnTo>
                      <a:lnTo>
                        <a:pt x="330953" y="220628"/>
                      </a:lnTo>
                      <a:cubicBezTo>
                        <a:pt x="332733" y="210841"/>
                        <a:pt x="332733" y="201054"/>
                        <a:pt x="332733" y="191267"/>
                      </a:cubicBezTo>
                      <a:lnTo>
                        <a:pt x="390565" y="170804"/>
                      </a:lnTo>
                      <a:lnTo>
                        <a:pt x="365653" y="99626"/>
                      </a:lnTo>
                      <a:lnTo>
                        <a:pt x="307821" y="120090"/>
                      </a:lnTo>
                      <a:cubicBezTo>
                        <a:pt x="302482" y="112082"/>
                        <a:pt x="295365" y="104965"/>
                        <a:pt x="288247" y="98737"/>
                      </a:cubicBezTo>
                      <a:lnTo>
                        <a:pt x="314938" y="43574"/>
                      </a:lnTo>
                      <a:lnTo>
                        <a:pt x="247320" y="10654"/>
                      </a:lnTo>
                      <a:lnTo>
                        <a:pt x="220628" y="65817"/>
                      </a:lnTo>
                      <a:cubicBezTo>
                        <a:pt x="210841" y="64038"/>
                        <a:pt x="201054" y="64038"/>
                        <a:pt x="191267" y="64038"/>
                      </a:cubicBezTo>
                      <a:lnTo>
                        <a:pt x="170804" y="6206"/>
                      </a:lnTo>
                      <a:lnTo>
                        <a:pt x="99626" y="31118"/>
                      </a:lnTo>
                      <a:lnTo>
                        <a:pt x="120090" y="88950"/>
                      </a:lnTo>
                      <a:cubicBezTo>
                        <a:pt x="112082" y="94288"/>
                        <a:pt x="104965" y="101406"/>
                        <a:pt x="98737" y="108524"/>
                      </a:cubicBezTo>
                      <a:lnTo>
                        <a:pt x="43574" y="81832"/>
                      </a:lnTo>
                      <a:close/>
                    </a:path>
                  </a:pathLst>
                </a:custGeom>
                <a:solidFill>
                  <a:srgbClr val="1FF524"/>
                </a:solid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grpSp>
          <p:nvGrpSpPr>
            <p:cNvPr id="29" name="Groep 28">
              <a:extLst>
                <a:ext uri="{FF2B5EF4-FFF2-40B4-BE49-F238E27FC236}">
                  <a16:creationId xmlns:a16="http://schemas.microsoft.com/office/drawing/2014/main" id="{C4009189-BC17-828F-EDD2-E245969EFF10}"/>
                </a:ext>
              </a:extLst>
            </p:cNvPr>
            <p:cNvGrpSpPr>
              <a:grpSpLocks noGrp="1" noUngrp="1" noRot="1" noMove="1" noResize="1"/>
            </p:cNvGrpSpPr>
            <p:nvPr userDrawn="1"/>
          </p:nvGrpSpPr>
          <p:grpSpPr>
            <a:xfrm>
              <a:off x="-3314820" y="3391746"/>
              <a:ext cx="1381246" cy="331361"/>
              <a:chOff x="-3314820" y="3391746"/>
              <a:chExt cx="1381246" cy="331361"/>
            </a:xfrm>
          </p:grpSpPr>
          <p:sp>
            <p:nvSpPr>
              <p:cNvPr id="58" name="Rechthoek 57">
                <a:extLst>
                  <a:ext uri="{FF2B5EF4-FFF2-40B4-BE49-F238E27FC236}">
                    <a16:creationId xmlns:a16="http://schemas.microsoft.com/office/drawing/2014/main" id="{1D6EDA58-CB17-9618-0030-9BC12BE0B79A}"/>
                  </a:ext>
                </a:extLst>
              </p:cNvPr>
              <p:cNvSpPr>
                <a:spLocks noGrp="1" noRot="1" noMove="1" noResize="1" noEditPoints="1" noAdjustHandles="1" noChangeArrowheads="1" noChangeShapeType="1"/>
              </p:cNvSpPr>
              <p:nvPr userDrawn="1"/>
            </p:nvSpPr>
            <p:spPr>
              <a:xfrm>
                <a:off x="-3314820" y="3391746"/>
                <a:ext cx="1381246"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9" name="Rechthoek 58">
                <a:extLst>
                  <a:ext uri="{FF2B5EF4-FFF2-40B4-BE49-F238E27FC236}">
                    <a16:creationId xmlns:a16="http://schemas.microsoft.com/office/drawing/2014/main" id="{19D72711-54E7-869D-13EF-B84AB073E93E}"/>
                  </a:ext>
                </a:extLst>
              </p:cNvPr>
              <p:cNvSpPr>
                <a:spLocks noGrp="1" noRot="1" noMove="1" noResize="1" noEditPoints="1" noAdjustHandles="1" noChangeArrowheads="1" noChangeShapeType="1"/>
              </p:cNvSpPr>
              <p:nvPr userDrawn="1"/>
            </p:nvSpPr>
            <p:spPr>
              <a:xfrm>
                <a:off x="-3304719" y="3412899"/>
                <a:ext cx="1361619"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0" name="Tekstvak 59">
                <a:extLst>
                  <a:ext uri="{FF2B5EF4-FFF2-40B4-BE49-F238E27FC236}">
                    <a16:creationId xmlns:a16="http://schemas.microsoft.com/office/drawing/2014/main" id="{AD7DCEC1-1471-FD1F-3C32-A109A7A5AC20}"/>
                  </a:ext>
                </a:extLst>
              </p:cNvPr>
              <p:cNvSpPr txBox="1">
                <a:spLocks noGrp="1" noRot="1" noMove="1" noResize="1" noEditPoints="1" noAdjustHandles="1" noChangeArrowheads="1" noChangeShapeType="1"/>
              </p:cNvSpPr>
              <p:nvPr userDrawn="1"/>
            </p:nvSpPr>
            <p:spPr>
              <a:xfrm>
                <a:off x="-3069820" y="3472995"/>
                <a:ext cx="109851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Vormopvulling</a:t>
                </a:r>
              </a:p>
            </p:txBody>
          </p:sp>
          <p:sp>
            <p:nvSpPr>
              <p:cNvPr id="61" name="Vrije vorm: vorm 60">
                <a:extLst>
                  <a:ext uri="{FF2B5EF4-FFF2-40B4-BE49-F238E27FC236}">
                    <a16:creationId xmlns:a16="http://schemas.microsoft.com/office/drawing/2014/main" id="{128FC3B4-24B5-1724-E275-9B8F8C8386D2}"/>
                  </a:ext>
                </a:extLst>
              </p:cNvPr>
              <p:cNvSpPr>
                <a:spLocks noGrp="1" noRot="1" noMove="1" noResize="1" noEditPoints="1" noAdjustHandles="1" noChangeArrowheads="1" noChangeShapeType="1"/>
              </p:cNvSpPr>
              <p:nvPr userDrawn="1"/>
            </p:nvSpPr>
            <p:spPr>
              <a:xfrm>
                <a:off x="-2241774" y="3543107"/>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62" name="Groep 61">
                <a:extLst>
                  <a:ext uri="{FF2B5EF4-FFF2-40B4-BE49-F238E27FC236}">
                    <a16:creationId xmlns:a16="http://schemas.microsoft.com/office/drawing/2014/main" id="{8D690F95-D77A-BE10-8FE2-FC1A8C5FCC8D}"/>
                  </a:ext>
                </a:extLst>
              </p:cNvPr>
              <p:cNvGrpSpPr>
                <a:grpSpLocks noGrp="1" noUngrp="1" noRot="1" noMove="1" noResize="1"/>
              </p:cNvGrpSpPr>
              <p:nvPr userDrawn="1"/>
            </p:nvGrpSpPr>
            <p:grpSpPr>
              <a:xfrm>
                <a:off x="-3243855" y="3446665"/>
                <a:ext cx="157453" cy="147831"/>
                <a:chOff x="-899320" y="3037554"/>
                <a:chExt cx="175977" cy="165227"/>
              </a:xfrm>
            </p:grpSpPr>
            <p:sp>
              <p:nvSpPr>
                <p:cNvPr id="64" name="Vrije vorm: vorm 63">
                  <a:extLst>
                    <a:ext uri="{FF2B5EF4-FFF2-40B4-BE49-F238E27FC236}">
                      <a16:creationId xmlns:a16="http://schemas.microsoft.com/office/drawing/2014/main" id="{117BC9DB-706A-4381-0375-C4427936AC1D}"/>
                    </a:ext>
                  </a:extLst>
                </p:cNvPr>
                <p:cNvSpPr>
                  <a:spLocks noGrp="1" noRot="1" noMove="1" noResize="1" noEditPoints="1" noAdjustHandles="1" noChangeArrowheads="1" noChangeShapeType="1"/>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67" name="Rechthoek: afgeronde hoeken 66">
                  <a:extLst>
                    <a:ext uri="{FF2B5EF4-FFF2-40B4-BE49-F238E27FC236}">
                      <a16:creationId xmlns:a16="http://schemas.microsoft.com/office/drawing/2014/main" id="{9AF01A4D-20D4-CC78-D474-5098AB88E1F0}"/>
                    </a:ext>
                  </a:extLst>
                </p:cNvPr>
                <p:cNvSpPr>
                  <a:spLocks noGrp="1" noRot="1" noMove="1" noResize="1" noEditPoints="1" noAdjustHandles="1" noChangeArrowheads="1" noChangeShapeType="1"/>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8" name="Vrije vorm: vorm 67">
                  <a:extLst>
                    <a:ext uri="{FF2B5EF4-FFF2-40B4-BE49-F238E27FC236}">
                      <a16:creationId xmlns:a16="http://schemas.microsoft.com/office/drawing/2014/main" id="{8E25FDE3-2FE9-D986-F274-9CEFA3833256}"/>
                    </a:ext>
                  </a:extLst>
                </p:cNvPr>
                <p:cNvSpPr>
                  <a:spLocks noGrp="1" noRot="1" noMove="1" noResize="1" noEditPoints="1" noAdjustHandles="1" noChangeArrowheads="1" noChangeShapeType="1"/>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63" name="Gelijkbenige driehoek 62">
                <a:extLst>
                  <a:ext uri="{FF2B5EF4-FFF2-40B4-BE49-F238E27FC236}">
                    <a16:creationId xmlns:a16="http://schemas.microsoft.com/office/drawing/2014/main" id="{5C4E2111-57DA-E9C1-7CF7-5961C703127E}"/>
                  </a:ext>
                </a:extLst>
              </p:cNvPr>
              <p:cNvSpPr>
                <a:spLocks noGrp="1" noRot="1" noMove="1" noResize="1" noEditPoints="1" noAdjustHandles="1" noChangeArrowheads="1" noChangeShapeType="1"/>
              </p:cNvSpPr>
              <p:nvPr userDrawn="1"/>
            </p:nvSpPr>
            <p:spPr>
              <a:xfrm rot="10800000">
                <a:off x="-2162266"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sp>
          <p:nvSpPr>
            <p:cNvPr id="30" name="Ovaal 29">
              <a:extLst>
                <a:ext uri="{FF2B5EF4-FFF2-40B4-BE49-F238E27FC236}">
                  <a16:creationId xmlns:a16="http://schemas.microsoft.com/office/drawing/2014/main" id="{3629651E-3E84-F441-A554-18E77C5652CB}"/>
                </a:ext>
              </a:extLst>
            </p:cNvPr>
            <p:cNvSpPr>
              <a:spLocks noGrp="1" noRot="1" noMove="1" noResize="1" noEditPoints="1" noAdjustHandles="1" noChangeArrowheads="1" noChangeShapeType="1"/>
            </p:cNvSpPr>
            <p:nvPr userDrawn="1"/>
          </p:nvSpPr>
          <p:spPr>
            <a:xfrm>
              <a:off x="-3603587" y="391614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4</a:t>
              </a:r>
            </a:p>
          </p:txBody>
        </p:sp>
        <p:sp>
          <p:nvSpPr>
            <p:cNvPr id="31" name="Rechthoek 30">
              <a:extLst>
                <a:ext uri="{FF2B5EF4-FFF2-40B4-BE49-F238E27FC236}">
                  <a16:creationId xmlns:a16="http://schemas.microsoft.com/office/drawing/2014/main" id="{5B5F5533-9746-ADC0-E7CF-13D5862254EE}"/>
                </a:ext>
              </a:extLst>
            </p:cNvPr>
            <p:cNvSpPr>
              <a:spLocks noGrp="1" noRot="1" noMove="1" noResize="1" noEditPoints="1" noAdjustHandles="1" noChangeArrowheads="1" noChangeShapeType="1"/>
            </p:cNvSpPr>
            <p:nvPr userDrawn="1"/>
          </p:nvSpPr>
          <p:spPr>
            <a:xfrm>
              <a:off x="-3319415" y="391614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één van de themakleuren uit het ingestelde kleurenpallet.</a:t>
              </a:r>
            </a:p>
          </p:txBody>
        </p:sp>
        <p:grpSp>
          <p:nvGrpSpPr>
            <p:cNvPr id="32" name="Groep 31">
              <a:extLst>
                <a:ext uri="{FF2B5EF4-FFF2-40B4-BE49-F238E27FC236}">
                  <a16:creationId xmlns:a16="http://schemas.microsoft.com/office/drawing/2014/main" id="{E168D92A-67C2-1724-F28A-E737C8447EB0}"/>
                </a:ext>
              </a:extLst>
            </p:cNvPr>
            <p:cNvGrpSpPr>
              <a:grpSpLocks noGrp="1" noUngrp="1" noRot="1" noMove="1" noResize="1"/>
            </p:cNvGrpSpPr>
            <p:nvPr userDrawn="1"/>
          </p:nvGrpSpPr>
          <p:grpSpPr>
            <a:xfrm>
              <a:off x="-3333646" y="4635104"/>
              <a:ext cx="2012897" cy="490702"/>
              <a:chOff x="12731803" y="3562552"/>
              <a:chExt cx="2012897" cy="490702"/>
            </a:xfrm>
          </p:grpSpPr>
          <p:sp>
            <p:nvSpPr>
              <p:cNvPr id="43" name="Rechthoek 42">
                <a:extLst>
                  <a:ext uri="{FF2B5EF4-FFF2-40B4-BE49-F238E27FC236}">
                    <a16:creationId xmlns:a16="http://schemas.microsoft.com/office/drawing/2014/main" id="{E2D53D41-6AEC-4CF6-6DCA-BF5BA4083EA6}"/>
                  </a:ext>
                </a:extLst>
              </p:cNvPr>
              <p:cNvSpPr>
                <a:spLocks noGrp="1" noRot="1" noMove="1" noResize="1" noEditPoints="1" noAdjustHandles="1" noChangeArrowheads="1" noChangeShapeType="1"/>
              </p:cNvSpPr>
              <p:nvPr userDrawn="1"/>
            </p:nvSpPr>
            <p:spPr>
              <a:xfrm>
                <a:off x="12747554" y="3562552"/>
                <a:ext cx="1997146" cy="490702"/>
              </a:xfrm>
              <a:prstGeom prst="rect">
                <a:avLst/>
              </a:prstGeom>
              <a:solidFill>
                <a:sysClr val="window" lastClr="FFFFFF"/>
              </a:solidFill>
              <a:ln w="12700" cap="flat" cmpd="sng" algn="ctr">
                <a:solidFill>
                  <a:srgbClr val="D1D1D1"/>
                </a:solidFill>
                <a:prstDash val="solid"/>
                <a:miter lim="800000"/>
              </a:ln>
              <a:effectLst/>
            </p:spPr>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600" b="0"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4" name="Rechthoek 43">
                <a:extLst>
                  <a:ext uri="{FF2B5EF4-FFF2-40B4-BE49-F238E27FC236}">
                    <a16:creationId xmlns:a16="http://schemas.microsoft.com/office/drawing/2014/main" id="{4CA766E2-3260-E780-9236-50F06C4B0E7D}"/>
                  </a:ext>
                </a:extLst>
              </p:cNvPr>
              <p:cNvSpPr>
                <a:spLocks noGrp="1" noRot="1" noMove="1" noResize="1" noEditPoints="1" noAdjustHandles="1" noChangeArrowheads="1" noChangeShapeType="1"/>
              </p:cNvSpPr>
              <p:nvPr userDrawn="1"/>
            </p:nvSpPr>
            <p:spPr>
              <a:xfrm>
                <a:off x="12766168" y="3578469"/>
                <a:ext cx="1965344" cy="254977"/>
              </a:xfrm>
              <a:prstGeom prst="rect">
                <a:avLst/>
              </a:prstGeom>
              <a:solidFill>
                <a:srgbClr val="EBEBEB"/>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5" name="Tekstvak 44">
                <a:extLst>
                  <a:ext uri="{FF2B5EF4-FFF2-40B4-BE49-F238E27FC236}">
                    <a16:creationId xmlns:a16="http://schemas.microsoft.com/office/drawing/2014/main" id="{330C9C18-3D5C-39C2-6254-82DDB5A70E85}"/>
                  </a:ext>
                </a:extLst>
              </p:cNvPr>
              <p:cNvSpPr txBox="1">
                <a:spLocks noGrp="1" noRot="1" noMove="1" noResize="1" noEditPoints="1" noAdjustHandles="1" noChangeArrowheads="1" noChangeShapeType="1"/>
              </p:cNvSpPr>
              <p:nvPr userDrawn="1"/>
            </p:nvSpPr>
            <p:spPr>
              <a:xfrm>
                <a:off x="12731803" y="3591461"/>
                <a:ext cx="1052979" cy="216982"/>
              </a:xfrm>
              <a:prstGeom prst="rect">
                <a:avLst/>
              </a:prstGeom>
              <a:noFill/>
            </p:spPr>
            <p:txBody>
              <a:bodyPr wrap="square" rtlCol="0">
                <a:sp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Themakleuren</a:t>
                </a:r>
              </a:p>
            </p:txBody>
          </p:sp>
          <p:sp>
            <p:nvSpPr>
              <p:cNvPr id="46" name="Rechthoek 45">
                <a:extLst>
                  <a:ext uri="{FF2B5EF4-FFF2-40B4-BE49-F238E27FC236}">
                    <a16:creationId xmlns:a16="http://schemas.microsoft.com/office/drawing/2014/main" id="{C51E72B3-A1F6-60DA-E73E-B6AF52C197FF}"/>
                  </a:ext>
                </a:extLst>
              </p:cNvPr>
              <p:cNvSpPr>
                <a:spLocks noGrp="1" noRot="1" noMove="1" noResize="1" noEditPoints="1" noAdjustHandles="1" noChangeArrowheads="1" noChangeShapeType="1"/>
              </p:cNvSpPr>
              <p:nvPr userDrawn="1"/>
            </p:nvSpPr>
            <p:spPr>
              <a:xfrm>
                <a:off x="12814699" y="3874304"/>
                <a:ext cx="136620" cy="136620"/>
              </a:xfrm>
              <a:prstGeom prst="rect">
                <a:avLst/>
              </a:prstGeom>
              <a:solidFill>
                <a:sysClr val="window" lastClr="FFFFFF"/>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7" name="Rechthoek 46">
                <a:extLst>
                  <a:ext uri="{FF2B5EF4-FFF2-40B4-BE49-F238E27FC236}">
                    <a16:creationId xmlns:a16="http://schemas.microsoft.com/office/drawing/2014/main" id="{DD801D7E-6798-B42B-9B6F-5C17B0976251}"/>
                  </a:ext>
                </a:extLst>
              </p:cNvPr>
              <p:cNvSpPr>
                <a:spLocks noGrp="1" noRot="1" noMove="1" noResize="1" noEditPoints="1" noAdjustHandles="1" noChangeArrowheads="1" noChangeShapeType="1"/>
              </p:cNvSpPr>
              <p:nvPr userDrawn="1"/>
            </p:nvSpPr>
            <p:spPr>
              <a:xfrm>
                <a:off x="13007154" y="3870040"/>
                <a:ext cx="136620" cy="136620"/>
              </a:xfrm>
              <a:prstGeom prst="rect">
                <a:avLst/>
              </a:prstGeom>
              <a:solidFill>
                <a:sysClr val="windowText" lastClr="000000"/>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8" name="Rechthoek 47">
                <a:extLst>
                  <a:ext uri="{FF2B5EF4-FFF2-40B4-BE49-F238E27FC236}">
                    <a16:creationId xmlns:a16="http://schemas.microsoft.com/office/drawing/2014/main" id="{D883A202-C155-35C8-28B6-049FDFEC0D47}"/>
                  </a:ext>
                </a:extLst>
              </p:cNvPr>
              <p:cNvSpPr>
                <a:spLocks noGrp="1" noRot="1" noMove="1" noResize="1" noEditPoints="1" noAdjustHandles="1" noChangeArrowheads="1" noChangeShapeType="1"/>
              </p:cNvSpPr>
              <p:nvPr userDrawn="1"/>
            </p:nvSpPr>
            <p:spPr>
              <a:xfrm>
                <a:off x="13199609" y="3870040"/>
                <a:ext cx="136620" cy="136620"/>
              </a:xfrm>
              <a:prstGeom prst="rect">
                <a:avLst/>
              </a:prstGeom>
              <a:solidFill>
                <a:schemeClr val="bg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9" name="Rechthoek 48">
                <a:extLst>
                  <a:ext uri="{FF2B5EF4-FFF2-40B4-BE49-F238E27FC236}">
                    <a16:creationId xmlns:a16="http://schemas.microsoft.com/office/drawing/2014/main" id="{751E9F02-933C-C1AC-DC34-C5D41BB2348B}"/>
                  </a:ext>
                </a:extLst>
              </p:cNvPr>
              <p:cNvSpPr>
                <a:spLocks noGrp="1" noRot="1" noMove="1" noResize="1" noEditPoints="1" noAdjustHandles="1" noChangeArrowheads="1" noChangeShapeType="1"/>
              </p:cNvSpPr>
              <p:nvPr userDrawn="1"/>
            </p:nvSpPr>
            <p:spPr>
              <a:xfrm>
                <a:off x="13392064" y="3870040"/>
                <a:ext cx="136620" cy="136620"/>
              </a:xfrm>
              <a:prstGeom prst="rect">
                <a:avLst/>
              </a:prstGeom>
              <a:solidFill>
                <a:schemeClr val="tx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0" name="Rechthoek 49">
                <a:extLst>
                  <a:ext uri="{FF2B5EF4-FFF2-40B4-BE49-F238E27FC236}">
                    <a16:creationId xmlns:a16="http://schemas.microsoft.com/office/drawing/2014/main" id="{085F3313-9DB6-DBEF-D41A-145509B43313}"/>
                  </a:ext>
                </a:extLst>
              </p:cNvPr>
              <p:cNvSpPr>
                <a:spLocks noGrp="1" noRot="1" noMove="1" noResize="1" noEditPoints="1" noAdjustHandles="1" noChangeArrowheads="1" noChangeShapeType="1"/>
              </p:cNvSpPr>
              <p:nvPr userDrawn="1"/>
            </p:nvSpPr>
            <p:spPr>
              <a:xfrm>
                <a:off x="13776974" y="3870040"/>
                <a:ext cx="136620" cy="136620"/>
              </a:xfrm>
              <a:prstGeom prst="rect">
                <a:avLst/>
              </a:prstGeom>
              <a:solidFill>
                <a:schemeClr val="accent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1" name="Rechthoek 50">
                <a:extLst>
                  <a:ext uri="{FF2B5EF4-FFF2-40B4-BE49-F238E27FC236}">
                    <a16:creationId xmlns:a16="http://schemas.microsoft.com/office/drawing/2014/main" id="{EB9C62AC-4DFB-B44E-ED9C-36659D7A13DA}"/>
                  </a:ext>
                </a:extLst>
              </p:cNvPr>
              <p:cNvSpPr>
                <a:spLocks noGrp="1" noRot="1" noMove="1" noResize="1" noEditPoints="1" noAdjustHandles="1" noChangeArrowheads="1" noChangeShapeType="1"/>
              </p:cNvSpPr>
              <p:nvPr userDrawn="1"/>
            </p:nvSpPr>
            <p:spPr>
              <a:xfrm>
                <a:off x="13969429" y="3870040"/>
                <a:ext cx="136620" cy="136620"/>
              </a:xfrm>
              <a:prstGeom prst="rect">
                <a:avLst/>
              </a:prstGeom>
              <a:solidFill>
                <a:schemeClr val="accent3"/>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2" name="Rechthoek 51">
                <a:extLst>
                  <a:ext uri="{FF2B5EF4-FFF2-40B4-BE49-F238E27FC236}">
                    <a16:creationId xmlns:a16="http://schemas.microsoft.com/office/drawing/2014/main" id="{E947F410-126B-6404-44E8-AA4F2FB1C573}"/>
                  </a:ext>
                </a:extLst>
              </p:cNvPr>
              <p:cNvSpPr>
                <a:spLocks noGrp="1" noRot="1" noMove="1" noResize="1" noEditPoints="1" noAdjustHandles="1" noChangeArrowheads="1" noChangeShapeType="1"/>
              </p:cNvSpPr>
              <p:nvPr userDrawn="1"/>
            </p:nvSpPr>
            <p:spPr>
              <a:xfrm>
                <a:off x="14161884" y="3870040"/>
                <a:ext cx="136620" cy="136620"/>
              </a:xfrm>
              <a:prstGeom prst="rect">
                <a:avLst/>
              </a:prstGeom>
              <a:solidFill>
                <a:schemeClr val="accent4"/>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3" name="Rechthoek 52">
                <a:extLst>
                  <a:ext uri="{FF2B5EF4-FFF2-40B4-BE49-F238E27FC236}">
                    <a16:creationId xmlns:a16="http://schemas.microsoft.com/office/drawing/2014/main" id="{D6B7446C-315E-02ED-47C9-F6F99C6E4A5E}"/>
                  </a:ext>
                </a:extLst>
              </p:cNvPr>
              <p:cNvSpPr>
                <a:spLocks noGrp="1" noRot="1" noMove="1" noResize="1" noEditPoints="1" noAdjustHandles="1" noChangeArrowheads="1" noChangeShapeType="1"/>
              </p:cNvSpPr>
              <p:nvPr userDrawn="1"/>
            </p:nvSpPr>
            <p:spPr>
              <a:xfrm>
                <a:off x="14354339" y="3870040"/>
                <a:ext cx="136620" cy="136620"/>
              </a:xfrm>
              <a:prstGeom prst="rect">
                <a:avLst/>
              </a:prstGeom>
              <a:solidFill>
                <a:schemeClr val="accent5"/>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4" name="Rechthoek 53">
                <a:extLst>
                  <a:ext uri="{FF2B5EF4-FFF2-40B4-BE49-F238E27FC236}">
                    <a16:creationId xmlns:a16="http://schemas.microsoft.com/office/drawing/2014/main" id="{8C8FA87F-0066-03B0-B766-7C8B144445B7}"/>
                  </a:ext>
                </a:extLst>
              </p:cNvPr>
              <p:cNvSpPr>
                <a:spLocks noGrp="1" noRot="1" noMove="1" noResize="1" noEditPoints="1" noAdjustHandles="1" noChangeArrowheads="1" noChangeShapeType="1"/>
              </p:cNvSpPr>
              <p:nvPr userDrawn="1"/>
            </p:nvSpPr>
            <p:spPr>
              <a:xfrm>
                <a:off x="14546797" y="3870040"/>
                <a:ext cx="136620" cy="136620"/>
              </a:xfrm>
              <a:prstGeom prst="rect">
                <a:avLst/>
              </a:prstGeom>
              <a:solidFill>
                <a:schemeClr val="accent6"/>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nvGrpSpPr>
              <p:cNvPr id="55" name="Groep 54">
                <a:extLst>
                  <a:ext uri="{FF2B5EF4-FFF2-40B4-BE49-F238E27FC236}">
                    <a16:creationId xmlns:a16="http://schemas.microsoft.com/office/drawing/2014/main" id="{AAE47167-17BF-5564-40C9-286D953B3DAD}"/>
                  </a:ext>
                </a:extLst>
              </p:cNvPr>
              <p:cNvGrpSpPr>
                <a:grpSpLocks noGrp="1" noUngrp="1" noRot="1" noMove="1" noResize="1"/>
              </p:cNvGrpSpPr>
              <p:nvPr userDrawn="1"/>
            </p:nvGrpSpPr>
            <p:grpSpPr>
              <a:xfrm>
                <a:off x="13580316" y="3865836"/>
                <a:ext cx="151508" cy="147961"/>
                <a:chOff x="13580316" y="3865836"/>
                <a:chExt cx="151508" cy="147961"/>
              </a:xfrm>
            </p:grpSpPr>
            <p:sp>
              <p:nvSpPr>
                <p:cNvPr id="56" name="Rechthoek 55">
                  <a:extLst>
                    <a:ext uri="{FF2B5EF4-FFF2-40B4-BE49-F238E27FC236}">
                      <a16:creationId xmlns:a16="http://schemas.microsoft.com/office/drawing/2014/main" id="{58A2B431-8EED-F2C6-72F2-844618F12E91}"/>
                    </a:ext>
                  </a:extLst>
                </p:cNvPr>
                <p:cNvSpPr>
                  <a:spLocks noGrp="1" noRot="1" noMove="1" noResize="1" noEditPoints="1" noAdjustHandles="1" noChangeArrowheads="1" noChangeShapeType="1"/>
                </p:cNvSpPr>
                <p:nvPr userDrawn="1"/>
              </p:nvSpPr>
              <p:spPr>
                <a:xfrm>
                  <a:off x="13584519" y="3870040"/>
                  <a:ext cx="136620" cy="136620"/>
                </a:xfrm>
                <a:prstGeom prst="rect">
                  <a:avLst/>
                </a:prstGeom>
                <a:solidFill>
                  <a:schemeClr val="accent1"/>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7" name="Rechthoek 56">
                  <a:extLst>
                    <a:ext uri="{FF2B5EF4-FFF2-40B4-BE49-F238E27FC236}">
                      <a16:creationId xmlns:a16="http://schemas.microsoft.com/office/drawing/2014/main" id="{E0669E69-0C64-3578-C110-194A3F58340E}"/>
                    </a:ext>
                  </a:extLst>
                </p:cNvPr>
                <p:cNvSpPr>
                  <a:spLocks noGrp="1" noRot="1" noMove="1" noResize="1" noEditPoints="1" noAdjustHandles="1" noChangeArrowheads="1" noChangeShapeType="1"/>
                </p:cNvSpPr>
                <p:nvPr userDrawn="1"/>
              </p:nvSpPr>
              <p:spPr>
                <a:xfrm>
                  <a:off x="13580316" y="3865836"/>
                  <a:ext cx="151508" cy="147961"/>
                </a:xfrm>
                <a:prstGeom prst="rect">
                  <a:avLst/>
                </a:prstGeom>
                <a:noFill/>
                <a:ln w="12700" cap="flat" cmpd="sng" algn="ctr">
                  <a:solidFill>
                    <a:srgbClr val="F29132"/>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grpSp>
        <p:grpSp>
          <p:nvGrpSpPr>
            <p:cNvPr id="33" name="Groep 32">
              <a:extLst>
                <a:ext uri="{FF2B5EF4-FFF2-40B4-BE49-F238E27FC236}">
                  <a16:creationId xmlns:a16="http://schemas.microsoft.com/office/drawing/2014/main" id="{D3CCAAB2-8BF0-2FCA-577C-B0E0C3FFE392}"/>
                </a:ext>
              </a:extLst>
            </p:cNvPr>
            <p:cNvGrpSpPr>
              <a:grpSpLocks noGrp="1" noUngrp="1" noRot="1" noMove="1" noResize="1"/>
            </p:cNvGrpSpPr>
            <p:nvPr userDrawn="1"/>
          </p:nvGrpSpPr>
          <p:grpSpPr>
            <a:xfrm>
              <a:off x="-3314820" y="4363463"/>
              <a:ext cx="1381246" cy="835929"/>
              <a:chOff x="-3314820" y="3391746"/>
              <a:chExt cx="1381246" cy="835929"/>
            </a:xfrm>
          </p:grpSpPr>
          <p:sp>
            <p:nvSpPr>
              <p:cNvPr id="34" name="Rechthoek 33">
                <a:extLst>
                  <a:ext uri="{FF2B5EF4-FFF2-40B4-BE49-F238E27FC236}">
                    <a16:creationId xmlns:a16="http://schemas.microsoft.com/office/drawing/2014/main" id="{0E778E13-36C0-25B5-C5C7-FD6175E51ABA}"/>
                  </a:ext>
                </a:extLst>
              </p:cNvPr>
              <p:cNvSpPr>
                <a:spLocks noGrp="1" noRot="1" noMove="1" noResize="1" noEditPoints="1" noAdjustHandles="1" noChangeArrowheads="1" noChangeShapeType="1"/>
              </p:cNvSpPr>
              <p:nvPr userDrawn="1"/>
            </p:nvSpPr>
            <p:spPr>
              <a:xfrm>
                <a:off x="-3314820" y="3391746"/>
                <a:ext cx="1381246"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5" name="Rechthoek 34">
                <a:extLst>
                  <a:ext uri="{FF2B5EF4-FFF2-40B4-BE49-F238E27FC236}">
                    <a16:creationId xmlns:a16="http://schemas.microsoft.com/office/drawing/2014/main" id="{0337E9FC-6C1B-2134-0DE8-19C12E7B29B8}"/>
                  </a:ext>
                </a:extLst>
              </p:cNvPr>
              <p:cNvSpPr>
                <a:spLocks noGrp="1" noRot="1" noMove="1" noResize="1" noEditPoints="1" noAdjustHandles="1" noChangeArrowheads="1" noChangeShapeType="1"/>
              </p:cNvSpPr>
              <p:nvPr userDrawn="1"/>
            </p:nvSpPr>
            <p:spPr>
              <a:xfrm>
                <a:off x="-3304719" y="3412899"/>
                <a:ext cx="1361619"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6" name="Tekstvak 35">
                <a:extLst>
                  <a:ext uri="{FF2B5EF4-FFF2-40B4-BE49-F238E27FC236}">
                    <a16:creationId xmlns:a16="http://schemas.microsoft.com/office/drawing/2014/main" id="{41E68575-6EF8-B272-623C-CBA748CFB97B}"/>
                  </a:ext>
                </a:extLst>
              </p:cNvPr>
              <p:cNvSpPr txBox="1">
                <a:spLocks noGrp="1" noRot="1" noMove="1" noResize="1" noEditPoints="1" noAdjustHandles="1" noChangeArrowheads="1" noChangeShapeType="1"/>
              </p:cNvSpPr>
              <p:nvPr userDrawn="1"/>
            </p:nvSpPr>
            <p:spPr>
              <a:xfrm>
                <a:off x="-3069820" y="3472995"/>
                <a:ext cx="109851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Vormopvulling</a:t>
                </a:r>
              </a:p>
            </p:txBody>
          </p:sp>
          <p:sp>
            <p:nvSpPr>
              <p:cNvPr id="37" name="Vrije vorm: vorm 36">
                <a:extLst>
                  <a:ext uri="{FF2B5EF4-FFF2-40B4-BE49-F238E27FC236}">
                    <a16:creationId xmlns:a16="http://schemas.microsoft.com/office/drawing/2014/main" id="{38F2A9EB-D8F4-783B-0354-87FF71D2F97B}"/>
                  </a:ext>
                </a:extLst>
              </p:cNvPr>
              <p:cNvSpPr>
                <a:spLocks noGrp="1" noRot="1" noMove="1" noResize="1" noEditPoints="1" noAdjustHandles="1" noChangeArrowheads="1" noChangeShapeType="1"/>
              </p:cNvSpPr>
              <p:nvPr userDrawn="1"/>
            </p:nvSpPr>
            <p:spPr>
              <a:xfrm>
                <a:off x="-2404225" y="4047675"/>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38" name="Groep 37">
                <a:extLst>
                  <a:ext uri="{FF2B5EF4-FFF2-40B4-BE49-F238E27FC236}">
                    <a16:creationId xmlns:a16="http://schemas.microsoft.com/office/drawing/2014/main" id="{D566243F-FB70-53D3-6AF6-C836CFFF9BAE}"/>
                  </a:ext>
                </a:extLst>
              </p:cNvPr>
              <p:cNvGrpSpPr>
                <a:grpSpLocks noGrp="1" noUngrp="1" noRot="1" noMove="1" noResize="1"/>
              </p:cNvGrpSpPr>
              <p:nvPr userDrawn="1"/>
            </p:nvGrpSpPr>
            <p:grpSpPr>
              <a:xfrm>
                <a:off x="-3243855" y="3446665"/>
                <a:ext cx="157453" cy="147831"/>
                <a:chOff x="-899320" y="3037554"/>
                <a:chExt cx="175977" cy="165227"/>
              </a:xfrm>
            </p:grpSpPr>
            <p:sp>
              <p:nvSpPr>
                <p:cNvPr id="40" name="Vrije vorm: vorm 39">
                  <a:extLst>
                    <a:ext uri="{FF2B5EF4-FFF2-40B4-BE49-F238E27FC236}">
                      <a16:creationId xmlns:a16="http://schemas.microsoft.com/office/drawing/2014/main" id="{1DD45CAC-B991-0379-CFBA-E3FE51617C14}"/>
                    </a:ext>
                  </a:extLst>
                </p:cNvPr>
                <p:cNvSpPr>
                  <a:spLocks noGrp="1" noRot="1" noMove="1" noResize="1" noEditPoints="1" noAdjustHandles="1" noChangeArrowheads="1" noChangeShapeType="1"/>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41" name="Rechthoek: afgeronde hoeken 40">
                  <a:extLst>
                    <a:ext uri="{FF2B5EF4-FFF2-40B4-BE49-F238E27FC236}">
                      <a16:creationId xmlns:a16="http://schemas.microsoft.com/office/drawing/2014/main" id="{2E47D7F2-014B-D1E2-05CE-8A33BB04229C}"/>
                    </a:ext>
                  </a:extLst>
                </p:cNvPr>
                <p:cNvSpPr>
                  <a:spLocks noGrp="1" noRot="1" noMove="1" noResize="1" noEditPoints="1" noAdjustHandles="1" noChangeArrowheads="1" noChangeShapeType="1"/>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2" name="Vrije vorm: vorm 41">
                  <a:extLst>
                    <a:ext uri="{FF2B5EF4-FFF2-40B4-BE49-F238E27FC236}">
                      <a16:creationId xmlns:a16="http://schemas.microsoft.com/office/drawing/2014/main" id="{7746AC92-DE11-9EA7-32A7-04CBEFEECC8C}"/>
                    </a:ext>
                  </a:extLst>
                </p:cNvPr>
                <p:cNvSpPr>
                  <a:spLocks noGrp="1" noRot="1" noMove="1" noResize="1" noEditPoints="1" noAdjustHandles="1" noChangeArrowheads="1" noChangeShapeType="1"/>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39" name="Gelijkbenige driehoek 38">
                <a:extLst>
                  <a:ext uri="{FF2B5EF4-FFF2-40B4-BE49-F238E27FC236}">
                    <a16:creationId xmlns:a16="http://schemas.microsoft.com/office/drawing/2014/main" id="{A72809F6-367E-479E-064D-AB424DCBE247}"/>
                  </a:ext>
                </a:extLst>
              </p:cNvPr>
              <p:cNvSpPr>
                <a:spLocks noGrp="1" noRot="1" noMove="1" noResize="1" noEditPoints="1" noAdjustHandles="1" noChangeArrowheads="1" noChangeShapeType="1"/>
              </p:cNvSpPr>
              <p:nvPr userDrawn="1"/>
            </p:nvSpPr>
            <p:spPr>
              <a:xfrm rot="10800000">
                <a:off x="-2162266"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grpSp>
      <p:pic>
        <p:nvPicPr>
          <p:cNvPr id="96" name="Tijdelijke aanduiding voor afbeelding 95" descr="Apparaat en hangslot">
            <a:extLst>
              <a:ext uri="{FF2B5EF4-FFF2-40B4-BE49-F238E27FC236}">
                <a16:creationId xmlns:a16="http://schemas.microsoft.com/office/drawing/2014/main" id="{ECBFB472-691C-F8F0-916B-4146569CE547}"/>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989" r="1989"/>
          <a:stretch>
            <a:fillRect/>
          </a:stretch>
        </p:blipFill>
        <p:spPr/>
      </p:pic>
      <p:sp>
        <p:nvSpPr>
          <p:cNvPr id="106" name="Titel 3">
            <a:extLst>
              <a:ext uri="{FF2B5EF4-FFF2-40B4-BE49-F238E27FC236}">
                <a16:creationId xmlns:a16="http://schemas.microsoft.com/office/drawing/2014/main" id="{81C61BDF-AF55-E5F3-ABBC-455CDB9BD565}"/>
              </a:ext>
            </a:extLst>
          </p:cNvPr>
          <p:cNvSpPr>
            <a:spLocks noGrp="1"/>
          </p:cNvSpPr>
          <p:nvPr>
            <p:ph type="title"/>
          </p:nvPr>
        </p:nvSpPr>
        <p:spPr>
          <a:xfrm>
            <a:off x="720000" y="720000"/>
            <a:ext cx="8712235" cy="369025"/>
          </a:xfrm>
        </p:spPr>
        <p:txBody>
          <a:bodyPr/>
          <a:lstStyle/>
          <a:p>
            <a:r>
              <a:rPr lang="nl-NL"/>
              <a:t>Cybercriminaliteit</a:t>
            </a:r>
          </a:p>
        </p:txBody>
      </p:sp>
      <p:sp>
        <p:nvSpPr>
          <p:cNvPr id="107" name="Tekstvak 106">
            <a:extLst>
              <a:ext uri="{FF2B5EF4-FFF2-40B4-BE49-F238E27FC236}">
                <a16:creationId xmlns:a16="http://schemas.microsoft.com/office/drawing/2014/main" id="{EA6208F2-E214-7452-0A22-4A18B448E9ED}"/>
              </a:ext>
            </a:extLst>
          </p:cNvPr>
          <p:cNvSpPr txBox="1"/>
          <p:nvPr/>
        </p:nvSpPr>
        <p:spPr>
          <a:xfrm>
            <a:off x="1295400" y="1809025"/>
            <a:ext cx="9601200" cy="3301818"/>
          </a:xfrm>
          <a:prstGeom prst="rect">
            <a:avLst/>
          </a:prstGeom>
          <a:solidFill>
            <a:schemeClr val="bg1">
              <a:alpha val="86000"/>
            </a:schemeClr>
          </a:solidFill>
          <a:effectLst>
            <a:softEdge rad="152400"/>
          </a:effectLst>
        </p:spPr>
        <p:txBody>
          <a:bodyPr wrap="square" lIns="0" tIns="0" rIns="0" bIns="0" rtlCol="0" anchor="ctr">
            <a:noAutofit/>
          </a:bodyPr>
          <a:lstStyle/>
          <a:p>
            <a:pPr algn="ctr">
              <a:lnSpc>
                <a:spcPct val="90000"/>
              </a:lnSpc>
              <a:spcBef>
                <a:spcPts val="600"/>
              </a:spcBef>
              <a:spcAft>
                <a:spcPts val="600"/>
              </a:spcAft>
            </a:pPr>
            <a:r>
              <a:rPr lang="nl-NL" sz="4800" b="1" dirty="0">
                <a:solidFill>
                  <a:srgbClr val="EF7D00"/>
                </a:solidFill>
              </a:rPr>
              <a:t>Wat is de meest voorkomende</a:t>
            </a:r>
          </a:p>
          <a:p>
            <a:pPr algn="ctr">
              <a:lnSpc>
                <a:spcPct val="90000"/>
              </a:lnSpc>
              <a:spcBef>
                <a:spcPts val="600"/>
              </a:spcBef>
              <a:spcAft>
                <a:spcPts val="600"/>
              </a:spcAft>
            </a:pPr>
            <a:r>
              <a:rPr lang="nl-NL" sz="4800" b="1" dirty="0">
                <a:solidFill>
                  <a:srgbClr val="EF7D00"/>
                </a:solidFill>
              </a:rPr>
              <a:t>oorzaak van datalekken?</a:t>
            </a:r>
          </a:p>
          <a:p>
            <a:pPr algn="l">
              <a:lnSpc>
                <a:spcPct val="90000"/>
              </a:lnSpc>
              <a:spcBef>
                <a:spcPts val="600"/>
              </a:spcBef>
              <a:spcAft>
                <a:spcPts val="600"/>
              </a:spcAft>
            </a:pPr>
            <a:endParaRPr lang="nl-NL" sz="1400" dirty="0"/>
          </a:p>
        </p:txBody>
      </p:sp>
    </p:spTree>
    <p:extLst>
      <p:ext uri="{BB962C8B-B14F-4D97-AF65-F5344CB8AC3E}">
        <p14:creationId xmlns:p14="http://schemas.microsoft.com/office/powerpoint/2010/main" val="2361798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a14="http://schemas.microsoft.com/office/drawing/2010/main"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fade">
                                      <p:cBhvr>
                                        <p:cTn id="7" dur="10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3E080-3F61-38EA-C3D7-4447F18F4AE3}"/>
            </a:ext>
          </a:extLst>
        </p:cNvPr>
        <p:cNvGrpSpPr/>
        <p:nvPr/>
      </p:nvGrpSpPr>
      <p:grpSpPr>
        <a:xfrm>
          <a:off x="0" y="0"/>
          <a:ext cx="0" cy="0"/>
          <a:chOff x="0" y="0"/>
          <a:chExt cx="0" cy="0"/>
        </a:xfrm>
      </p:grpSpPr>
      <p:sp>
        <p:nvSpPr>
          <p:cNvPr id="26" name="Tijdelijke aanduiding voor tekst 25">
            <a:extLst>
              <a:ext uri="{FF2B5EF4-FFF2-40B4-BE49-F238E27FC236}">
                <a16:creationId xmlns:a16="http://schemas.microsoft.com/office/drawing/2014/main" id="{999753D6-C053-63FC-F9BC-3D718F9B4ABF}"/>
              </a:ext>
            </a:extLst>
          </p:cNvPr>
          <p:cNvSpPr>
            <a:spLocks noGrp="1"/>
          </p:cNvSpPr>
          <p:nvPr>
            <p:ph type="body" sz="quarter" idx="27"/>
          </p:nvPr>
        </p:nvSpPr>
        <p:spPr>
          <a:xfrm>
            <a:off x="559078" y="316708"/>
            <a:ext cx="322600" cy="295946"/>
          </a:xfrm>
        </p:spPr>
        <p:txBody>
          <a:bodyPr/>
          <a:lstStyle/>
          <a:p>
            <a:r>
              <a:rPr lang="nl-NL" dirty="0"/>
              <a:t> </a:t>
            </a:r>
          </a:p>
        </p:txBody>
      </p:sp>
      <p:sp>
        <p:nvSpPr>
          <p:cNvPr id="66" name="Tijdelijke aanduiding voor tekst 65">
            <a:extLst>
              <a:ext uri="{FF2B5EF4-FFF2-40B4-BE49-F238E27FC236}">
                <a16:creationId xmlns:a16="http://schemas.microsoft.com/office/drawing/2014/main" id="{8D761A14-13DB-BF8F-32CE-DD82F163C1D8}"/>
              </a:ext>
            </a:extLst>
          </p:cNvPr>
          <p:cNvSpPr>
            <a:spLocks noGrp="1"/>
          </p:cNvSpPr>
          <p:nvPr>
            <p:ph type="body" sz="quarter" idx="28"/>
          </p:nvPr>
        </p:nvSpPr>
        <p:spPr>
          <a:xfrm>
            <a:off x="9601200" y="285750"/>
            <a:ext cx="1962150" cy="434975"/>
          </a:xfrm>
        </p:spPr>
        <p:txBody>
          <a:bodyPr/>
          <a:lstStyle/>
          <a:p>
            <a:r>
              <a:rPr lang="nl-NL" dirty="0"/>
              <a:t> </a:t>
            </a:r>
          </a:p>
        </p:txBody>
      </p:sp>
      <p:grpSp>
        <p:nvGrpSpPr>
          <p:cNvPr id="14" name="INSTRUCTIE">
            <a:extLst>
              <a:ext uri="{FF2B5EF4-FFF2-40B4-BE49-F238E27FC236}">
                <a16:creationId xmlns:a16="http://schemas.microsoft.com/office/drawing/2014/main" id="{687B1168-B0DC-0E56-7271-A1CAC21CF8EE}"/>
              </a:ext>
            </a:extLst>
          </p:cNvPr>
          <p:cNvGrpSpPr>
            <a:grpSpLocks noGrp="1" noUngrp="1" noRot="1" noMove="1" noResize="1"/>
          </p:cNvGrpSpPr>
          <p:nvPr/>
        </p:nvGrpSpPr>
        <p:grpSpPr>
          <a:xfrm>
            <a:off x="-3786164" y="0"/>
            <a:ext cx="3693113" cy="6209710"/>
            <a:chOff x="-3786164" y="0"/>
            <a:chExt cx="3693113" cy="6209710"/>
          </a:xfrm>
        </p:grpSpPr>
        <p:sp>
          <p:nvSpPr>
            <p:cNvPr id="15" name="Rechthoek 14">
              <a:extLst>
                <a:ext uri="{FF2B5EF4-FFF2-40B4-BE49-F238E27FC236}">
                  <a16:creationId xmlns:a16="http://schemas.microsoft.com/office/drawing/2014/main" id="{D6888EFD-EA2E-F4B4-7A77-B94D659C1E24}"/>
                </a:ext>
              </a:extLst>
            </p:cNvPr>
            <p:cNvSpPr>
              <a:spLocks noGrp="1" noRot="1" noMove="1" noResize="1" noEditPoints="1" noAdjustHandles="1" noChangeArrowheads="1" noChangeShapeType="1"/>
            </p:cNvSpPr>
            <p:nvPr userDrawn="1"/>
          </p:nvSpPr>
          <p:spPr>
            <a:xfrm>
              <a:off x="-3786164" y="0"/>
              <a:ext cx="3593091" cy="557212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ICOON invoegen/opmaken</a:t>
              </a:r>
            </a:p>
          </p:txBody>
        </p:sp>
        <p:sp>
          <p:nvSpPr>
            <p:cNvPr id="16" name="Rechthoek 15">
              <a:extLst>
                <a:ext uri="{FF2B5EF4-FFF2-40B4-BE49-F238E27FC236}">
                  <a16:creationId xmlns:a16="http://schemas.microsoft.com/office/drawing/2014/main" id="{971FD3AC-D213-1174-9A11-197DABBAA028}"/>
                </a:ext>
              </a:extLst>
            </p:cNvPr>
            <p:cNvSpPr>
              <a:spLocks noGrp="1" noRot="1" noMove="1" noResize="1" noEditPoints="1" noAdjustHandles="1" noChangeArrowheads="1" noChangeShapeType="1"/>
            </p:cNvSpPr>
            <p:nvPr userDrawn="1"/>
          </p:nvSpPr>
          <p:spPr>
            <a:xfrm>
              <a:off x="-3786164" y="5381710"/>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sp>
          <p:nvSpPr>
            <p:cNvPr id="17" name="Ovaal 16">
              <a:extLst>
                <a:ext uri="{FF2B5EF4-FFF2-40B4-BE49-F238E27FC236}">
                  <a16:creationId xmlns:a16="http://schemas.microsoft.com/office/drawing/2014/main" id="{C5730808-C861-B91D-1B55-891667D839CF}"/>
                </a:ext>
              </a:extLst>
            </p:cNvPr>
            <p:cNvSpPr>
              <a:spLocks noGrp="1" noRot="1" noMove="1" noResize="1" noEditPoints="1" noAdjustHandles="1" noChangeArrowheads="1" noChangeShapeType="1"/>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a:t>
              </a:r>
            </a:p>
          </p:txBody>
        </p:sp>
        <p:sp>
          <p:nvSpPr>
            <p:cNvPr id="18" name="Rechthoek 17">
              <a:extLst>
                <a:ext uri="{FF2B5EF4-FFF2-40B4-BE49-F238E27FC236}">
                  <a16:creationId xmlns:a16="http://schemas.microsoft.com/office/drawing/2014/main" id="{891E2EC4-77CE-8DF0-CF22-558C41800D9A}"/>
                </a:ext>
              </a:extLst>
            </p:cNvPr>
            <p:cNvSpPr>
              <a:spLocks noGrp="1" noRot="1" noMove="1" noResize="1" noEditPoints="1" noAdjustHandles="1" noChangeArrowheads="1" noChangeShapeType="1"/>
            </p:cNvSpPr>
            <p:nvPr userDrawn="1"/>
          </p:nvSpPr>
          <p:spPr>
            <a:xfrm>
              <a:off x="-3319416" y="465323"/>
              <a:ext cx="2944087" cy="661851"/>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Wanneer nodig, verwijder het bestaande</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icoon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en klik op</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‘Iconen’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9" name="Ovaal 18">
              <a:extLst>
                <a:ext uri="{FF2B5EF4-FFF2-40B4-BE49-F238E27FC236}">
                  <a16:creationId xmlns:a16="http://schemas.microsoft.com/office/drawing/2014/main" id="{D11C2BAA-17C3-CB21-2842-EC48E4304908}"/>
                </a:ext>
              </a:extLst>
            </p:cNvPr>
            <p:cNvSpPr>
              <a:spLocks noGrp="1" noRot="1" noMove="1" noResize="1" noEditPoints="1" noAdjustHandles="1" noChangeArrowheads="1" noChangeShapeType="1"/>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a:t>
              </a:r>
            </a:p>
          </p:txBody>
        </p:sp>
        <p:sp>
          <p:nvSpPr>
            <p:cNvPr id="20" name="Rechthoek 19">
              <a:extLst>
                <a:ext uri="{FF2B5EF4-FFF2-40B4-BE49-F238E27FC236}">
                  <a16:creationId xmlns:a16="http://schemas.microsoft.com/office/drawing/2014/main" id="{1BC543BE-E942-9FF5-98FE-DBE5DFDC888D}"/>
                </a:ext>
              </a:extLst>
            </p:cNvPr>
            <p:cNvSpPr>
              <a:spLocks noGrp="1" noRot="1" noMove="1" noResize="1" noEditPoints="1" noAdjustHandles="1" noChangeArrowheads="1" noChangeShapeType="1"/>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de gewenste categorie en het icoon</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21" name="Rechthoek 20">
              <a:extLst>
                <a:ext uri="{FF2B5EF4-FFF2-40B4-BE49-F238E27FC236}">
                  <a16:creationId xmlns:a16="http://schemas.microsoft.com/office/drawing/2014/main" id="{99A9A4DC-7179-AF7C-292C-FC8BEFAEC851}"/>
                </a:ext>
              </a:extLst>
            </p:cNvPr>
            <p:cNvSpPr>
              <a:spLocks noGrp="1" noRot="1" noMove="1" noResize="1" noEditPoints="1" noAdjustHandles="1" noChangeArrowheads="1" noChangeShapeType="1"/>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sp>
          <p:nvSpPr>
            <p:cNvPr id="22" name="Ovaal 21">
              <a:extLst>
                <a:ext uri="{FF2B5EF4-FFF2-40B4-BE49-F238E27FC236}">
                  <a16:creationId xmlns:a16="http://schemas.microsoft.com/office/drawing/2014/main" id="{095C56BD-CE46-6215-A806-98BC7FF09250}"/>
                </a:ext>
              </a:extLst>
            </p:cNvPr>
            <p:cNvSpPr>
              <a:spLocks noGrp="1" noRot="1" noMove="1" noResize="1" noEditPoints="1" noAdjustHandles="1" noChangeArrowheads="1" noChangeShapeType="1"/>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a:t>
              </a:r>
            </a:p>
          </p:txBody>
        </p:sp>
        <p:sp>
          <p:nvSpPr>
            <p:cNvPr id="23" name="Rechthoek 22">
              <a:extLst>
                <a:ext uri="{FF2B5EF4-FFF2-40B4-BE49-F238E27FC236}">
                  <a16:creationId xmlns:a16="http://schemas.microsoft.com/office/drawing/2014/main" id="{59D8CBE7-8CF9-4AA8-6E05-8028FF1F9112}"/>
                </a:ext>
              </a:extLst>
            </p:cNvPr>
            <p:cNvSpPr>
              <a:spLocks noGrp="1" noRot="1" noMove="1" noResize="1" noEditPoints="1" noAdjustHandles="1" noChangeArrowheads="1" noChangeShapeType="1"/>
            </p:cNvSpPr>
            <p:nvPr userDrawn="1"/>
          </p:nvSpPr>
          <p:spPr>
            <a:xfrm>
              <a:off x="-3319415" y="2634835"/>
              <a:ext cx="2944682" cy="637754"/>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Sleep het icoon op de gewenste positie op de slide. Om het icoon een andere kleur te geven,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‘Hulpmiddelen voor tekenen’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‘Opmaak’ </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‘Vormopvulling’</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grpSp>
          <p:nvGrpSpPr>
            <p:cNvPr id="24" name="ICOON_info">
              <a:extLst>
                <a:ext uri="{FF2B5EF4-FFF2-40B4-BE49-F238E27FC236}">
                  <a16:creationId xmlns:a16="http://schemas.microsoft.com/office/drawing/2014/main" id="{B12B4116-896F-7B7D-4BD1-347809949E84}"/>
                </a:ext>
              </a:extLst>
            </p:cNvPr>
            <p:cNvGrpSpPr>
              <a:grpSpLocks noGrp="1" noUngrp="1" noRot="1" noMove="1" noResize="1"/>
            </p:cNvGrpSpPr>
            <p:nvPr userDrawn="1"/>
          </p:nvGrpSpPr>
          <p:grpSpPr>
            <a:xfrm>
              <a:off x="-376736" y="5210661"/>
              <a:ext cx="283685" cy="283685"/>
              <a:chOff x="-510741" y="5913713"/>
              <a:chExt cx="267555" cy="267555"/>
            </a:xfrm>
          </p:grpSpPr>
          <p:sp>
            <p:nvSpPr>
              <p:cNvPr id="104" name="Ovaal 103">
                <a:extLst>
                  <a:ext uri="{FF2B5EF4-FFF2-40B4-BE49-F238E27FC236}">
                    <a16:creationId xmlns:a16="http://schemas.microsoft.com/office/drawing/2014/main" id="{D0CC35EF-44D4-B8D0-DCC1-05A310A3F049}"/>
                  </a:ext>
                </a:extLst>
              </p:cNvPr>
              <p:cNvSpPr>
                <a:spLocks noGrp="1" noRot="1" noMove="1" noResize="1" noEditPoints="1" noAdjustHandles="1" noChangeArrowheads="1" noChangeShapeType="1"/>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 name="Graphic 163" descr="Informatie">
                <a:extLst>
                  <a:ext uri="{FF2B5EF4-FFF2-40B4-BE49-F238E27FC236}">
                    <a16:creationId xmlns:a16="http://schemas.microsoft.com/office/drawing/2014/main" id="{0A2646B6-0261-F575-02B8-471589D01BB9}"/>
                  </a:ext>
                </a:extLst>
              </p:cNvPr>
              <p:cNvSpPr>
                <a:spLocks noGrp="1" noRot="1" noMove="1" noResize="1" noEditPoints="1" noAdjustHandles="1" noChangeArrowheads="1" noChangeShapeType="1"/>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25" name="Groep 24">
              <a:extLst>
                <a:ext uri="{FF2B5EF4-FFF2-40B4-BE49-F238E27FC236}">
                  <a16:creationId xmlns:a16="http://schemas.microsoft.com/office/drawing/2014/main" id="{129228C0-75FB-75B5-CF2B-4B1745FDF02A}"/>
                </a:ext>
              </a:extLst>
            </p:cNvPr>
            <p:cNvGrpSpPr>
              <a:grpSpLocks noGrp="1" noUngrp="1" noRot="1" noMove="1" noResize="1"/>
            </p:cNvGrpSpPr>
            <p:nvPr userDrawn="1"/>
          </p:nvGrpSpPr>
          <p:grpSpPr>
            <a:xfrm>
              <a:off x="-938434" y="5519087"/>
              <a:ext cx="627798" cy="576693"/>
              <a:chOff x="-938434" y="4570310"/>
              <a:chExt cx="627798" cy="576693"/>
            </a:xfrm>
          </p:grpSpPr>
          <p:grpSp>
            <p:nvGrpSpPr>
              <p:cNvPr id="99" name="Inspireren">
                <a:extLst>
                  <a:ext uri="{FF2B5EF4-FFF2-40B4-BE49-F238E27FC236}">
                    <a16:creationId xmlns:a16="http://schemas.microsoft.com/office/drawing/2014/main" id="{5295D796-2158-58E9-9EE4-AF47BD04BA3C}"/>
                  </a:ext>
                </a:extLst>
              </p:cNvPr>
              <p:cNvGrpSpPr>
                <a:grpSpLocks noGrp="1" noUngrp="1" noRot="1" noChangeAspect="1" noMove="1" noResize="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01" name="Freeform 12">
                  <a:extLst>
                    <a:ext uri="{FF2B5EF4-FFF2-40B4-BE49-F238E27FC236}">
                      <a16:creationId xmlns:a16="http://schemas.microsoft.com/office/drawing/2014/main" id="{89DC6C2B-046B-1675-2BE6-B59A4459BF9A}"/>
                    </a:ext>
                  </a:extLst>
                </p:cNvPr>
                <p:cNvSpPr>
                  <a:spLocks noGrp="1" noRot="1" noMove="1" noResize="1" noEditPoints="1" noAdjustHandles="1" noChangeArrowheads="1" noChangeShapeType="1"/>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2" name="Freeform 13">
                  <a:extLst>
                    <a:ext uri="{FF2B5EF4-FFF2-40B4-BE49-F238E27FC236}">
                      <a16:creationId xmlns:a16="http://schemas.microsoft.com/office/drawing/2014/main" id="{7F117D27-2E8A-2EBA-FC98-CCC64D217BE6}"/>
                    </a:ext>
                  </a:extLst>
                </p:cNvPr>
                <p:cNvSpPr>
                  <a:spLocks noGrp="1" noRot="1" noMove="1" noResize="1" noEditPoints="1" noAdjustHandles="1" noChangeArrowheads="1" noChangeShapeType="1"/>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3" name="Freeform 14">
                  <a:extLst>
                    <a:ext uri="{FF2B5EF4-FFF2-40B4-BE49-F238E27FC236}">
                      <a16:creationId xmlns:a16="http://schemas.microsoft.com/office/drawing/2014/main" id="{628FCAD8-476F-8CE7-DDE2-B571515B7560}"/>
                    </a:ext>
                  </a:extLst>
                </p:cNvPr>
                <p:cNvSpPr>
                  <a:spLocks noGrp="1" noRot="1" noMove="1" noResize="1" noEditPoints="1" noAdjustHandles="1" noChangeArrowheads="1" noChangeShapeType="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grpSp>
          <p:sp>
            <p:nvSpPr>
              <p:cNvPr id="100" name="Tekstvak 99">
                <a:extLst>
                  <a:ext uri="{FF2B5EF4-FFF2-40B4-BE49-F238E27FC236}">
                    <a16:creationId xmlns:a16="http://schemas.microsoft.com/office/drawing/2014/main" id="{39EF0FB1-B3E3-9317-B26C-B7568493F07B}"/>
                  </a:ext>
                </a:extLst>
              </p:cNvPr>
              <p:cNvSpPr txBox="1">
                <a:spLocks noGrp="1" noRot="1" noMove="1" noResize="1" noEditPoints="1" noAdjustHandles="1" noChangeArrowheads="1" noChangeShapeType="1"/>
              </p:cNvSpPr>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nvGrpSpPr>
            <p:cNvPr id="28" name="Groep 27">
              <a:extLst>
                <a:ext uri="{FF2B5EF4-FFF2-40B4-BE49-F238E27FC236}">
                  <a16:creationId xmlns:a16="http://schemas.microsoft.com/office/drawing/2014/main" id="{A7B12308-A12C-8E02-D9C2-88F3F23C44D9}"/>
                </a:ext>
              </a:extLst>
            </p:cNvPr>
            <p:cNvGrpSpPr>
              <a:grpSpLocks noGrp="1" noUngrp="1" noRot="1" noMove="1" noResize="1"/>
            </p:cNvGrpSpPr>
            <p:nvPr userDrawn="1"/>
          </p:nvGrpSpPr>
          <p:grpSpPr>
            <a:xfrm>
              <a:off x="-3398401" y="1222628"/>
              <a:ext cx="491631" cy="410839"/>
              <a:chOff x="-3241990" y="1222628"/>
              <a:chExt cx="491631" cy="410839"/>
            </a:xfrm>
          </p:grpSpPr>
          <p:sp>
            <p:nvSpPr>
              <p:cNvPr id="69" name="Tekstvak 68">
                <a:extLst>
                  <a:ext uri="{FF2B5EF4-FFF2-40B4-BE49-F238E27FC236}">
                    <a16:creationId xmlns:a16="http://schemas.microsoft.com/office/drawing/2014/main" id="{DF41D810-33C9-A2AC-C109-007DC5D74921}"/>
                  </a:ext>
                </a:extLst>
              </p:cNvPr>
              <p:cNvSpPr txBox="1">
                <a:spLocks noGrp="1" noRot="1" noMove="1" noResize="1" noEditPoints="1" noAdjustHandles="1" noChangeArrowheads="1" noChangeShapeType="1"/>
              </p:cNvSpPr>
              <p:nvPr userDrawn="1"/>
            </p:nvSpPr>
            <p:spPr>
              <a:xfrm>
                <a:off x="-3241990" y="1489960"/>
                <a:ext cx="491631" cy="14350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Iconen</a:t>
                </a:r>
              </a:p>
            </p:txBody>
          </p:sp>
          <p:grpSp>
            <p:nvGrpSpPr>
              <p:cNvPr id="70" name="Groep 69">
                <a:extLst>
                  <a:ext uri="{FF2B5EF4-FFF2-40B4-BE49-F238E27FC236}">
                    <a16:creationId xmlns:a16="http://schemas.microsoft.com/office/drawing/2014/main" id="{745EC849-F556-AEA4-3E15-4B9649E5626D}"/>
                  </a:ext>
                </a:extLst>
              </p:cNvPr>
              <p:cNvGrpSpPr>
                <a:grpSpLocks noGrp="1" noUngrp="1" noRot="1" noMove="1" noResize="1"/>
              </p:cNvGrpSpPr>
              <p:nvPr userDrawn="1"/>
            </p:nvGrpSpPr>
            <p:grpSpPr>
              <a:xfrm>
                <a:off x="-3119153" y="1222628"/>
                <a:ext cx="245956" cy="246691"/>
                <a:chOff x="1314120" y="4794393"/>
                <a:chExt cx="1787447" cy="1792785"/>
              </a:xfrm>
            </p:grpSpPr>
            <p:grpSp>
              <p:nvGrpSpPr>
                <p:cNvPr id="71" name="Groep 70">
                  <a:extLst>
                    <a:ext uri="{FF2B5EF4-FFF2-40B4-BE49-F238E27FC236}">
                      <a16:creationId xmlns:a16="http://schemas.microsoft.com/office/drawing/2014/main" id="{B2DB3B05-1155-44A5-9699-B5C72F52A433}"/>
                    </a:ext>
                  </a:extLst>
                </p:cNvPr>
                <p:cNvGrpSpPr>
                  <a:grpSpLocks noGrp="1" noUngrp="1" noRot="1" noMove="1" noResize="1"/>
                </p:cNvGrpSpPr>
                <p:nvPr/>
              </p:nvGrpSpPr>
              <p:grpSpPr>
                <a:xfrm>
                  <a:off x="1314120" y="4794393"/>
                  <a:ext cx="1787447" cy="1792785"/>
                  <a:chOff x="1314120" y="4794393"/>
                  <a:chExt cx="1787447" cy="1792785"/>
                </a:xfrm>
                <a:gradFill>
                  <a:gsLst>
                    <a:gs pos="0">
                      <a:srgbClr val="9D9FA1"/>
                    </a:gs>
                    <a:gs pos="70000">
                      <a:srgbClr val="211F26"/>
                    </a:gs>
                  </a:gsLst>
                  <a:lin ang="2700000" scaled="0"/>
                </a:gradFill>
              </p:grpSpPr>
              <p:grpSp>
                <p:nvGrpSpPr>
                  <p:cNvPr id="73" name="Groep 72">
                    <a:extLst>
                      <a:ext uri="{FF2B5EF4-FFF2-40B4-BE49-F238E27FC236}">
                        <a16:creationId xmlns:a16="http://schemas.microsoft.com/office/drawing/2014/main" id="{B0C9A566-3869-6F51-0129-431C3F03A184}"/>
                      </a:ext>
                    </a:extLst>
                  </p:cNvPr>
                  <p:cNvGrpSpPr>
                    <a:grpSpLocks noGrp="1" noUngrp="1" noRot="1" noMove="1" noResize="1"/>
                  </p:cNvGrpSpPr>
                  <p:nvPr/>
                </p:nvGrpSpPr>
                <p:grpSpPr>
                  <a:xfrm>
                    <a:off x="1314120" y="4794393"/>
                    <a:ext cx="1787447" cy="1792785"/>
                    <a:chOff x="1314120" y="4794393"/>
                    <a:chExt cx="1787447" cy="1792785"/>
                  </a:xfrm>
                  <a:grpFill/>
                </p:grpSpPr>
                <p:sp>
                  <p:nvSpPr>
                    <p:cNvPr id="78" name="Vrije vorm: vorm 77">
                      <a:extLst>
                        <a:ext uri="{FF2B5EF4-FFF2-40B4-BE49-F238E27FC236}">
                          <a16:creationId xmlns:a16="http://schemas.microsoft.com/office/drawing/2014/main" id="{0F5FAAEE-8671-2533-C2CE-7D67D6B58F5E}"/>
                        </a:ext>
                      </a:extLst>
                    </p:cNvPr>
                    <p:cNvSpPr>
                      <a:spLocks noGrp="1" noRot="1" noMove="1" noResize="1" noEditPoints="1" noAdjustHandles="1" noChangeArrowheads="1" noChangeShapeType="1"/>
                    </p:cNvSpPr>
                    <p:nvPr/>
                  </p:nvSpPr>
                  <p:spPr>
                    <a:xfrm>
                      <a:off x="1314120"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9" name="Vrije vorm: vorm 78">
                      <a:extLst>
                        <a:ext uri="{FF2B5EF4-FFF2-40B4-BE49-F238E27FC236}">
                          <a16:creationId xmlns:a16="http://schemas.microsoft.com/office/drawing/2014/main" id="{2CE206A6-2628-3AF6-CFA5-A3584E088C30}"/>
                        </a:ext>
                      </a:extLst>
                    </p:cNvPr>
                    <p:cNvSpPr>
                      <a:spLocks noGrp="1" noRot="1" noMove="1" noResize="1" noEditPoints="1" noAdjustHandles="1" noChangeArrowheads="1" noChangeShapeType="1"/>
                    </p:cNvSpPr>
                    <p:nvPr/>
                  </p:nvSpPr>
                  <p:spPr>
                    <a:xfrm>
                      <a:off x="2247436"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97" name="Vrije vorm: vorm 96">
                      <a:extLst>
                        <a:ext uri="{FF2B5EF4-FFF2-40B4-BE49-F238E27FC236}">
                          <a16:creationId xmlns:a16="http://schemas.microsoft.com/office/drawing/2014/main" id="{4BB79EEC-672D-BEE6-1CD3-7D54B4374807}"/>
                        </a:ext>
                      </a:extLst>
                    </p:cNvPr>
                    <p:cNvSpPr>
                      <a:spLocks noGrp="1" noRot="1" noMove="1" noResize="1" noEditPoints="1" noAdjustHandles="1" noChangeArrowheads="1" noChangeShapeType="1"/>
                    </p:cNvSpPr>
                    <p:nvPr/>
                  </p:nvSpPr>
                  <p:spPr>
                    <a:xfrm>
                      <a:off x="1314120"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98" name="Vrije vorm: vorm 97">
                      <a:extLst>
                        <a:ext uri="{FF2B5EF4-FFF2-40B4-BE49-F238E27FC236}">
                          <a16:creationId xmlns:a16="http://schemas.microsoft.com/office/drawing/2014/main" id="{E84BC65F-4990-0CB2-F17B-5F9E96157C12}"/>
                        </a:ext>
                      </a:extLst>
                    </p:cNvPr>
                    <p:cNvSpPr>
                      <a:spLocks noGrp="1" noRot="1" noMove="1" noResize="1" noEditPoints="1" noAdjustHandles="1" noChangeArrowheads="1" noChangeShapeType="1"/>
                    </p:cNvSpPr>
                    <p:nvPr/>
                  </p:nvSpPr>
                  <p:spPr>
                    <a:xfrm>
                      <a:off x="2247436"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nvGrpSpPr>
                  <p:cNvPr id="74" name="Groep 73">
                    <a:extLst>
                      <a:ext uri="{FF2B5EF4-FFF2-40B4-BE49-F238E27FC236}">
                        <a16:creationId xmlns:a16="http://schemas.microsoft.com/office/drawing/2014/main" id="{840D97A4-B7A0-E8F9-AD11-8E8FF1258FBB}"/>
                      </a:ext>
                    </a:extLst>
                  </p:cNvPr>
                  <p:cNvGrpSpPr>
                    <a:grpSpLocks noGrp="1" noUngrp="1" noRot="1" noMove="1" noResize="1"/>
                  </p:cNvGrpSpPr>
                  <p:nvPr/>
                </p:nvGrpSpPr>
                <p:grpSpPr>
                  <a:xfrm>
                    <a:off x="1544558" y="5023941"/>
                    <a:ext cx="1270519" cy="1329241"/>
                    <a:chOff x="1544558" y="5023941"/>
                    <a:chExt cx="1270519" cy="1329241"/>
                  </a:xfrm>
                  <a:grpFill/>
                </p:grpSpPr>
                <p:sp>
                  <p:nvSpPr>
                    <p:cNvPr id="75" name="Vrije vorm: vorm 74">
                      <a:extLst>
                        <a:ext uri="{FF2B5EF4-FFF2-40B4-BE49-F238E27FC236}">
                          <a16:creationId xmlns:a16="http://schemas.microsoft.com/office/drawing/2014/main" id="{942C4F52-E1A2-1FC0-E1C4-993D5CA417AB}"/>
                        </a:ext>
                      </a:extLst>
                    </p:cNvPr>
                    <p:cNvSpPr>
                      <a:spLocks noGrp="1" noRot="1" noMove="1" noResize="1" noEditPoints="1" noAdjustHandles="1" noChangeArrowheads="1" noChangeShapeType="1"/>
                    </p:cNvSpPr>
                    <p:nvPr/>
                  </p:nvSpPr>
                  <p:spPr>
                    <a:xfrm>
                      <a:off x="1544558" y="5033728"/>
                      <a:ext cx="391477" cy="391477"/>
                    </a:xfrm>
                    <a:custGeom>
                      <a:avLst/>
                      <a:gdLst>
                        <a:gd name="connsiteX0" fmla="*/ 338071 w 391476"/>
                        <a:gd name="connsiteY0" fmla="*/ 146781 h 391476"/>
                        <a:gd name="connsiteX1" fmla="*/ 338071 w 391476"/>
                        <a:gd name="connsiteY1" fmla="*/ 54251 h 391476"/>
                        <a:gd name="connsiteX2" fmla="*/ 290026 w 391476"/>
                        <a:gd name="connsiteY2" fmla="*/ 54251 h 391476"/>
                        <a:gd name="connsiteX3" fmla="*/ 290026 w 391476"/>
                        <a:gd name="connsiteY3" fmla="*/ 98737 h 391476"/>
                        <a:gd name="connsiteX4" fmla="*/ 197496 w 391476"/>
                        <a:gd name="connsiteY4" fmla="*/ 6206 h 391476"/>
                        <a:gd name="connsiteX5" fmla="*/ 6206 w 391476"/>
                        <a:gd name="connsiteY5" fmla="*/ 197496 h 391476"/>
                        <a:gd name="connsiteX6" fmla="*/ 7096 w 391476"/>
                        <a:gd name="connsiteY6" fmla="*/ 387896 h 391476"/>
                        <a:gd name="connsiteX7" fmla="*/ 146781 w 391476"/>
                        <a:gd name="connsiteY7" fmla="*/ 387896 h 391476"/>
                        <a:gd name="connsiteX8" fmla="*/ 242871 w 391476"/>
                        <a:gd name="connsiteY8" fmla="*/ 387896 h 391476"/>
                        <a:gd name="connsiteX9" fmla="*/ 388785 w 391476"/>
                        <a:gd name="connsiteY9" fmla="*/ 387896 h 391476"/>
                        <a:gd name="connsiteX10" fmla="*/ 388785 w 391476"/>
                        <a:gd name="connsiteY10" fmla="*/ 197496 h 391476"/>
                        <a:gd name="connsiteX11" fmla="*/ 338071 w 391476"/>
                        <a:gd name="connsiteY11" fmla="*/ 146781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1476" h="391476">
                          <a:moveTo>
                            <a:pt x="338071" y="146781"/>
                          </a:moveTo>
                          <a:lnTo>
                            <a:pt x="338071" y="54251"/>
                          </a:lnTo>
                          <a:lnTo>
                            <a:pt x="290026" y="54251"/>
                          </a:lnTo>
                          <a:lnTo>
                            <a:pt x="290026" y="98737"/>
                          </a:lnTo>
                          <a:lnTo>
                            <a:pt x="197496" y="6206"/>
                          </a:lnTo>
                          <a:lnTo>
                            <a:pt x="6206" y="197496"/>
                          </a:lnTo>
                          <a:lnTo>
                            <a:pt x="7096" y="387896"/>
                          </a:lnTo>
                          <a:lnTo>
                            <a:pt x="146781" y="387896"/>
                          </a:lnTo>
                          <a:lnTo>
                            <a:pt x="242871" y="387896"/>
                          </a:lnTo>
                          <a:lnTo>
                            <a:pt x="388785" y="387896"/>
                          </a:lnTo>
                          <a:lnTo>
                            <a:pt x="388785" y="197496"/>
                          </a:lnTo>
                          <a:lnTo>
                            <a:pt x="338071" y="146781"/>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6" name="Vrije vorm: vorm 75">
                      <a:extLst>
                        <a:ext uri="{FF2B5EF4-FFF2-40B4-BE49-F238E27FC236}">
                          <a16:creationId xmlns:a16="http://schemas.microsoft.com/office/drawing/2014/main" id="{AAA0139F-8E19-F1C9-859C-5A6AB358B351}"/>
                        </a:ext>
                      </a:extLst>
                    </p:cNvPr>
                    <p:cNvSpPr>
                      <a:spLocks noGrp="1" noRot="1" noMove="1" noResize="1" noEditPoints="1" noAdjustHandles="1" noChangeArrowheads="1" noChangeShapeType="1"/>
                    </p:cNvSpPr>
                    <p:nvPr/>
                  </p:nvSpPr>
                  <p:spPr>
                    <a:xfrm>
                      <a:off x="2530367" y="5023941"/>
                      <a:ext cx="284710" cy="391477"/>
                    </a:xfrm>
                    <a:custGeom>
                      <a:avLst/>
                      <a:gdLst>
                        <a:gd name="connsiteX0" fmla="*/ 208172 w 284710"/>
                        <a:gd name="connsiteY0" fmla="*/ 169914 h 391476"/>
                        <a:gd name="connsiteX1" fmla="*/ 238423 w 284710"/>
                        <a:gd name="connsiteY1" fmla="*/ 100516 h 391476"/>
                        <a:gd name="connsiteX2" fmla="*/ 145892 w 284710"/>
                        <a:gd name="connsiteY2" fmla="*/ 6206 h 391476"/>
                        <a:gd name="connsiteX3" fmla="*/ 53361 w 284710"/>
                        <a:gd name="connsiteY3" fmla="*/ 100516 h 391476"/>
                        <a:gd name="connsiteX4" fmla="*/ 83611 w 284710"/>
                        <a:gd name="connsiteY4" fmla="*/ 169914 h 391476"/>
                        <a:gd name="connsiteX5" fmla="*/ 6206 w 284710"/>
                        <a:gd name="connsiteY5" fmla="*/ 272232 h 391476"/>
                        <a:gd name="connsiteX6" fmla="*/ 6206 w 284710"/>
                        <a:gd name="connsiteY6" fmla="*/ 321167 h 391476"/>
                        <a:gd name="connsiteX7" fmla="*/ 6206 w 284710"/>
                        <a:gd name="connsiteY7" fmla="*/ 332733 h 391476"/>
                        <a:gd name="connsiteX8" fmla="*/ 6206 w 284710"/>
                        <a:gd name="connsiteY8" fmla="*/ 342520 h 391476"/>
                        <a:gd name="connsiteX9" fmla="*/ 6206 w 284710"/>
                        <a:gd name="connsiteY9" fmla="*/ 346079 h 391476"/>
                        <a:gd name="connsiteX10" fmla="*/ 6206 w 284710"/>
                        <a:gd name="connsiteY10" fmla="*/ 358535 h 391476"/>
                        <a:gd name="connsiteX11" fmla="*/ 6206 w 284710"/>
                        <a:gd name="connsiteY11" fmla="*/ 389675 h 391476"/>
                        <a:gd name="connsiteX12" fmla="*/ 287357 w 284710"/>
                        <a:gd name="connsiteY12" fmla="*/ 389675 h 391476"/>
                        <a:gd name="connsiteX13" fmla="*/ 287357 w 284710"/>
                        <a:gd name="connsiteY13" fmla="*/ 272232 h 391476"/>
                        <a:gd name="connsiteX14" fmla="*/ 208172 w 284710"/>
                        <a:gd name="connsiteY14" fmla="*/ 169914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710" h="391476">
                          <a:moveTo>
                            <a:pt x="208172" y="169914"/>
                          </a:moveTo>
                          <a:cubicBezTo>
                            <a:pt x="226856" y="153010"/>
                            <a:pt x="238423" y="128097"/>
                            <a:pt x="238423" y="100516"/>
                          </a:cubicBezTo>
                          <a:cubicBezTo>
                            <a:pt x="238423" y="48912"/>
                            <a:pt x="196606" y="6206"/>
                            <a:pt x="145892" y="6206"/>
                          </a:cubicBezTo>
                          <a:cubicBezTo>
                            <a:pt x="95178" y="6206"/>
                            <a:pt x="53361" y="48023"/>
                            <a:pt x="53361" y="100516"/>
                          </a:cubicBezTo>
                          <a:cubicBezTo>
                            <a:pt x="53361" y="128097"/>
                            <a:pt x="64927" y="152120"/>
                            <a:pt x="83611" y="169914"/>
                          </a:cubicBezTo>
                          <a:cubicBezTo>
                            <a:pt x="37346" y="187709"/>
                            <a:pt x="6206" y="224187"/>
                            <a:pt x="6206" y="272232"/>
                          </a:cubicBezTo>
                          <a:lnTo>
                            <a:pt x="6206" y="321167"/>
                          </a:lnTo>
                          <a:lnTo>
                            <a:pt x="6206" y="332733"/>
                          </a:lnTo>
                          <a:lnTo>
                            <a:pt x="6206" y="342520"/>
                          </a:lnTo>
                          <a:lnTo>
                            <a:pt x="6206" y="346079"/>
                          </a:lnTo>
                          <a:lnTo>
                            <a:pt x="6206" y="358535"/>
                          </a:lnTo>
                          <a:lnTo>
                            <a:pt x="6206" y="389675"/>
                          </a:lnTo>
                          <a:lnTo>
                            <a:pt x="287357" y="389675"/>
                          </a:lnTo>
                          <a:lnTo>
                            <a:pt x="287357" y="272232"/>
                          </a:lnTo>
                          <a:cubicBezTo>
                            <a:pt x="285578" y="224187"/>
                            <a:pt x="253548" y="186819"/>
                            <a:pt x="208172" y="169914"/>
                          </a:cubicBez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7" name="Vrije vorm: vorm 76">
                      <a:extLst>
                        <a:ext uri="{FF2B5EF4-FFF2-40B4-BE49-F238E27FC236}">
                          <a16:creationId xmlns:a16="http://schemas.microsoft.com/office/drawing/2014/main" id="{6D2E7483-7B8F-1FEB-1462-0B2CBD83A311}"/>
                        </a:ext>
                      </a:extLst>
                    </p:cNvPr>
                    <p:cNvSpPr>
                      <a:spLocks noGrp="1" noRot="1" noMove="1" noResize="1" noEditPoints="1" noAdjustHandles="1" noChangeArrowheads="1" noChangeShapeType="1"/>
                    </p:cNvSpPr>
                    <p:nvPr/>
                  </p:nvSpPr>
                  <p:spPr>
                    <a:xfrm>
                      <a:off x="1599720" y="5961705"/>
                      <a:ext cx="275813" cy="391477"/>
                    </a:xfrm>
                    <a:custGeom>
                      <a:avLst/>
                      <a:gdLst>
                        <a:gd name="connsiteX0" fmla="*/ 142333 w 275813"/>
                        <a:gd name="connsiteY0" fmla="*/ 388785 h 391476"/>
                        <a:gd name="connsiteX1" fmla="*/ 278460 w 275813"/>
                        <a:gd name="connsiteY1" fmla="*/ 252658 h 391476"/>
                        <a:gd name="connsiteX2" fmla="*/ 274011 w 275813"/>
                        <a:gd name="connsiteY2" fmla="*/ 219738 h 391476"/>
                        <a:gd name="connsiteX3" fmla="*/ 269563 w 275813"/>
                        <a:gd name="connsiteY3" fmla="*/ 206393 h 391476"/>
                        <a:gd name="connsiteX4" fmla="*/ 242871 w 275813"/>
                        <a:gd name="connsiteY4" fmla="*/ 161907 h 391476"/>
                        <a:gd name="connsiteX5" fmla="*/ 142333 w 275813"/>
                        <a:gd name="connsiteY5" fmla="*/ 6206 h 391476"/>
                        <a:gd name="connsiteX6" fmla="*/ 41795 w 275813"/>
                        <a:gd name="connsiteY6" fmla="*/ 161907 h 391476"/>
                        <a:gd name="connsiteX7" fmla="*/ 15103 w 275813"/>
                        <a:gd name="connsiteY7" fmla="*/ 206393 h 391476"/>
                        <a:gd name="connsiteX8" fmla="*/ 10654 w 275813"/>
                        <a:gd name="connsiteY8" fmla="*/ 219738 h 391476"/>
                        <a:gd name="connsiteX9" fmla="*/ 6206 w 275813"/>
                        <a:gd name="connsiteY9" fmla="*/ 252658 h 391476"/>
                        <a:gd name="connsiteX10" fmla="*/ 142333 w 275813"/>
                        <a:gd name="connsiteY10" fmla="*/ 388785 h 391476"/>
                        <a:gd name="connsiteX11" fmla="*/ 142333 w 275813"/>
                        <a:gd name="connsiteY11" fmla="*/ 388785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5813" h="391476">
                          <a:moveTo>
                            <a:pt x="142333" y="388785"/>
                          </a:moveTo>
                          <a:cubicBezTo>
                            <a:pt x="217069" y="388785"/>
                            <a:pt x="278460" y="328284"/>
                            <a:pt x="278460" y="252658"/>
                          </a:cubicBezTo>
                          <a:cubicBezTo>
                            <a:pt x="278460" y="241092"/>
                            <a:pt x="276681" y="230415"/>
                            <a:pt x="274011" y="219738"/>
                          </a:cubicBezTo>
                          <a:cubicBezTo>
                            <a:pt x="273122" y="215290"/>
                            <a:pt x="271342" y="210841"/>
                            <a:pt x="269563" y="206393"/>
                          </a:cubicBezTo>
                          <a:lnTo>
                            <a:pt x="242871" y="161907"/>
                          </a:lnTo>
                          <a:lnTo>
                            <a:pt x="142333" y="6206"/>
                          </a:lnTo>
                          <a:lnTo>
                            <a:pt x="41795" y="161907"/>
                          </a:lnTo>
                          <a:lnTo>
                            <a:pt x="15103" y="206393"/>
                          </a:lnTo>
                          <a:cubicBezTo>
                            <a:pt x="13324" y="210841"/>
                            <a:pt x="12434" y="215290"/>
                            <a:pt x="10654" y="219738"/>
                          </a:cubicBezTo>
                          <a:cubicBezTo>
                            <a:pt x="7985" y="230415"/>
                            <a:pt x="6206" y="241092"/>
                            <a:pt x="6206" y="252658"/>
                          </a:cubicBezTo>
                          <a:cubicBezTo>
                            <a:pt x="6206" y="327395"/>
                            <a:pt x="67596" y="388785"/>
                            <a:pt x="142333" y="388785"/>
                          </a:cubicBezTo>
                          <a:lnTo>
                            <a:pt x="142333" y="388785"/>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sp>
              <p:nvSpPr>
                <p:cNvPr id="72" name="Vrije vorm: vorm 71">
                  <a:extLst>
                    <a:ext uri="{FF2B5EF4-FFF2-40B4-BE49-F238E27FC236}">
                      <a16:creationId xmlns:a16="http://schemas.microsoft.com/office/drawing/2014/main" id="{579117B9-100E-B9F2-A564-F985A1047148}"/>
                    </a:ext>
                  </a:extLst>
                </p:cNvPr>
                <p:cNvSpPr>
                  <a:spLocks noGrp="1" noRot="1" noMove="1" noResize="1" noEditPoints="1" noAdjustHandles="1" noChangeArrowheads="1" noChangeShapeType="1"/>
                </p:cNvSpPr>
                <p:nvPr/>
              </p:nvSpPr>
              <p:spPr>
                <a:xfrm>
                  <a:off x="2476984" y="5962595"/>
                  <a:ext cx="391477" cy="391477"/>
                </a:xfrm>
                <a:custGeom>
                  <a:avLst/>
                  <a:gdLst>
                    <a:gd name="connsiteX0" fmla="*/ 43574 w 391476"/>
                    <a:gd name="connsiteY0" fmla="*/ 81832 h 391476"/>
                    <a:gd name="connsiteX1" fmla="*/ 10654 w 391476"/>
                    <a:gd name="connsiteY1" fmla="*/ 149451 h 391476"/>
                    <a:gd name="connsiteX2" fmla="*/ 65817 w 391476"/>
                    <a:gd name="connsiteY2" fmla="*/ 176142 h 391476"/>
                    <a:gd name="connsiteX3" fmla="*/ 64038 w 391476"/>
                    <a:gd name="connsiteY3" fmla="*/ 205503 h 391476"/>
                    <a:gd name="connsiteX4" fmla="*/ 6206 w 391476"/>
                    <a:gd name="connsiteY4" fmla="*/ 225966 h 391476"/>
                    <a:gd name="connsiteX5" fmla="*/ 31118 w 391476"/>
                    <a:gd name="connsiteY5" fmla="*/ 297144 h 391476"/>
                    <a:gd name="connsiteX6" fmla="*/ 88950 w 391476"/>
                    <a:gd name="connsiteY6" fmla="*/ 276680 h 391476"/>
                    <a:gd name="connsiteX7" fmla="*/ 108524 w 391476"/>
                    <a:gd name="connsiteY7" fmla="*/ 298034 h 391476"/>
                    <a:gd name="connsiteX8" fmla="*/ 81832 w 391476"/>
                    <a:gd name="connsiteY8" fmla="*/ 353196 h 391476"/>
                    <a:gd name="connsiteX9" fmla="*/ 149451 w 391476"/>
                    <a:gd name="connsiteY9" fmla="*/ 386116 h 391476"/>
                    <a:gd name="connsiteX10" fmla="*/ 176142 w 391476"/>
                    <a:gd name="connsiteY10" fmla="*/ 330953 h 391476"/>
                    <a:gd name="connsiteX11" fmla="*/ 205503 w 391476"/>
                    <a:gd name="connsiteY11" fmla="*/ 332733 h 391476"/>
                    <a:gd name="connsiteX12" fmla="*/ 225966 w 391476"/>
                    <a:gd name="connsiteY12" fmla="*/ 390565 h 391476"/>
                    <a:gd name="connsiteX13" fmla="*/ 297144 w 391476"/>
                    <a:gd name="connsiteY13" fmla="*/ 365652 h 391476"/>
                    <a:gd name="connsiteX14" fmla="*/ 276681 w 391476"/>
                    <a:gd name="connsiteY14" fmla="*/ 307821 h 391476"/>
                    <a:gd name="connsiteX15" fmla="*/ 298034 w 391476"/>
                    <a:gd name="connsiteY15" fmla="*/ 288247 h 391476"/>
                    <a:gd name="connsiteX16" fmla="*/ 353196 w 391476"/>
                    <a:gd name="connsiteY16" fmla="*/ 314938 h 391476"/>
                    <a:gd name="connsiteX17" fmla="*/ 386116 w 391476"/>
                    <a:gd name="connsiteY17" fmla="*/ 247320 h 391476"/>
                    <a:gd name="connsiteX18" fmla="*/ 330953 w 391476"/>
                    <a:gd name="connsiteY18" fmla="*/ 220628 h 391476"/>
                    <a:gd name="connsiteX19" fmla="*/ 332733 w 391476"/>
                    <a:gd name="connsiteY19" fmla="*/ 191267 h 391476"/>
                    <a:gd name="connsiteX20" fmla="*/ 390565 w 391476"/>
                    <a:gd name="connsiteY20" fmla="*/ 170804 h 391476"/>
                    <a:gd name="connsiteX21" fmla="*/ 365653 w 391476"/>
                    <a:gd name="connsiteY21" fmla="*/ 99626 h 391476"/>
                    <a:gd name="connsiteX22" fmla="*/ 307821 w 391476"/>
                    <a:gd name="connsiteY22" fmla="*/ 120090 h 391476"/>
                    <a:gd name="connsiteX23" fmla="*/ 288247 w 391476"/>
                    <a:gd name="connsiteY23" fmla="*/ 98737 h 391476"/>
                    <a:gd name="connsiteX24" fmla="*/ 314938 w 391476"/>
                    <a:gd name="connsiteY24" fmla="*/ 43574 h 391476"/>
                    <a:gd name="connsiteX25" fmla="*/ 247320 w 391476"/>
                    <a:gd name="connsiteY25" fmla="*/ 10654 h 391476"/>
                    <a:gd name="connsiteX26" fmla="*/ 220628 w 391476"/>
                    <a:gd name="connsiteY26" fmla="*/ 65817 h 391476"/>
                    <a:gd name="connsiteX27" fmla="*/ 191267 w 391476"/>
                    <a:gd name="connsiteY27" fmla="*/ 64038 h 391476"/>
                    <a:gd name="connsiteX28" fmla="*/ 170804 w 391476"/>
                    <a:gd name="connsiteY28" fmla="*/ 6206 h 391476"/>
                    <a:gd name="connsiteX29" fmla="*/ 99626 w 391476"/>
                    <a:gd name="connsiteY29" fmla="*/ 31118 h 391476"/>
                    <a:gd name="connsiteX30" fmla="*/ 120090 w 391476"/>
                    <a:gd name="connsiteY30" fmla="*/ 88950 h 391476"/>
                    <a:gd name="connsiteX31" fmla="*/ 98737 w 391476"/>
                    <a:gd name="connsiteY31" fmla="*/ 108524 h 391476"/>
                    <a:gd name="connsiteX32" fmla="*/ 43574 w 391476"/>
                    <a:gd name="connsiteY32" fmla="*/ 81832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1476" h="391476">
                      <a:moveTo>
                        <a:pt x="43574" y="81832"/>
                      </a:moveTo>
                      <a:lnTo>
                        <a:pt x="10654" y="149451"/>
                      </a:lnTo>
                      <a:lnTo>
                        <a:pt x="65817" y="176142"/>
                      </a:lnTo>
                      <a:cubicBezTo>
                        <a:pt x="64038" y="185929"/>
                        <a:pt x="64038" y="195716"/>
                        <a:pt x="64038" y="205503"/>
                      </a:cubicBezTo>
                      <a:lnTo>
                        <a:pt x="6206" y="225966"/>
                      </a:lnTo>
                      <a:lnTo>
                        <a:pt x="31118" y="297144"/>
                      </a:lnTo>
                      <a:lnTo>
                        <a:pt x="88950" y="276680"/>
                      </a:lnTo>
                      <a:cubicBezTo>
                        <a:pt x="94288" y="284688"/>
                        <a:pt x="101406" y="291806"/>
                        <a:pt x="108524" y="298034"/>
                      </a:cubicBezTo>
                      <a:lnTo>
                        <a:pt x="81832" y="353196"/>
                      </a:lnTo>
                      <a:lnTo>
                        <a:pt x="149451" y="386116"/>
                      </a:lnTo>
                      <a:lnTo>
                        <a:pt x="176142" y="330953"/>
                      </a:lnTo>
                      <a:cubicBezTo>
                        <a:pt x="185929" y="332733"/>
                        <a:pt x="195716" y="332733"/>
                        <a:pt x="205503" y="332733"/>
                      </a:cubicBezTo>
                      <a:lnTo>
                        <a:pt x="225966" y="390565"/>
                      </a:lnTo>
                      <a:lnTo>
                        <a:pt x="297144" y="365652"/>
                      </a:lnTo>
                      <a:lnTo>
                        <a:pt x="276681" y="307821"/>
                      </a:lnTo>
                      <a:cubicBezTo>
                        <a:pt x="284688" y="302482"/>
                        <a:pt x="291806" y="295365"/>
                        <a:pt x="298034" y="288247"/>
                      </a:cubicBezTo>
                      <a:lnTo>
                        <a:pt x="353196" y="314938"/>
                      </a:lnTo>
                      <a:lnTo>
                        <a:pt x="386116" y="247320"/>
                      </a:lnTo>
                      <a:lnTo>
                        <a:pt x="330953" y="220628"/>
                      </a:lnTo>
                      <a:cubicBezTo>
                        <a:pt x="332733" y="210841"/>
                        <a:pt x="332733" y="201054"/>
                        <a:pt x="332733" y="191267"/>
                      </a:cubicBezTo>
                      <a:lnTo>
                        <a:pt x="390565" y="170804"/>
                      </a:lnTo>
                      <a:lnTo>
                        <a:pt x="365653" y="99626"/>
                      </a:lnTo>
                      <a:lnTo>
                        <a:pt x="307821" y="120090"/>
                      </a:lnTo>
                      <a:cubicBezTo>
                        <a:pt x="302482" y="112082"/>
                        <a:pt x="295365" y="104965"/>
                        <a:pt x="288247" y="98737"/>
                      </a:cubicBezTo>
                      <a:lnTo>
                        <a:pt x="314938" y="43574"/>
                      </a:lnTo>
                      <a:lnTo>
                        <a:pt x="247320" y="10654"/>
                      </a:lnTo>
                      <a:lnTo>
                        <a:pt x="220628" y="65817"/>
                      </a:lnTo>
                      <a:cubicBezTo>
                        <a:pt x="210841" y="64038"/>
                        <a:pt x="201054" y="64038"/>
                        <a:pt x="191267" y="64038"/>
                      </a:cubicBezTo>
                      <a:lnTo>
                        <a:pt x="170804" y="6206"/>
                      </a:lnTo>
                      <a:lnTo>
                        <a:pt x="99626" y="31118"/>
                      </a:lnTo>
                      <a:lnTo>
                        <a:pt x="120090" y="88950"/>
                      </a:lnTo>
                      <a:cubicBezTo>
                        <a:pt x="112082" y="94288"/>
                        <a:pt x="104965" y="101406"/>
                        <a:pt x="98737" y="108524"/>
                      </a:cubicBezTo>
                      <a:lnTo>
                        <a:pt x="43574" y="81832"/>
                      </a:lnTo>
                      <a:close/>
                    </a:path>
                  </a:pathLst>
                </a:custGeom>
                <a:solidFill>
                  <a:srgbClr val="1FF524"/>
                </a:solid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grpSp>
          <p:nvGrpSpPr>
            <p:cNvPr id="29" name="Groep 28">
              <a:extLst>
                <a:ext uri="{FF2B5EF4-FFF2-40B4-BE49-F238E27FC236}">
                  <a16:creationId xmlns:a16="http://schemas.microsoft.com/office/drawing/2014/main" id="{4426CA25-EA5C-F29D-7439-DEFBEA723C0B}"/>
                </a:ext>
              </a:extLst>
            </p:cNvPr>
            <p:cNvGrpSpPr>
              <a:grpSpLocks noGrp="1" noUngrp="1" noRot="1" noMove="1" noResize="1"/>
            </p:cNvGrpSpPr>
            <p:nvPr userDrawn="1"/>
          </p:nvGrpSpPr>
          <p:grpSpPr>
            <a:xfrm>
              <a:off x="-3314820" y="3391746"/>
              <a:ext cx="1381246" cy="331361"/>
              <a:chOff x="-3314820" y="3391746"/>
              <a:chExt cx="1381246" cy="331361"/>
            </a:xfrm>
          </p:grpSpPr>
          <p:sp>
            <p:nvSpPr>
              <p:cNvPr id="58" name="Rechthoek 57">
                <a:extLst>
                  <a:ext uri="{FF2B5EF4-FFF2-40B4-BE49-F238E27FC236}">
                    <a16:creationId xmlns:a16="http://schemas.microsoft.com/office/drawing/2014/main" id="{827AC8A2-558B-BE9D-23CF-10413363A826}"/>
                  </a:ext>
                </a:extLst>
              </p:cNvPr>
              <p:cNvSpPr>
                <a:spLocks noGrp="1" noRot="1" noMove="1" noResize="1" noEditPoints="1" noAdjustHandles="1" noChangeArrowheads="1" noChangeShapeType="1"/>
              </p:cNvSpPr>
              <p:nvPr userDrawn="1"/>
            </p:nvSpPr>
            <p:spPr>
              <a:xfrm>
                <a:off x="-3314820" y="3391746"/>
                <a:ext cx="1381246"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9" name="Rechthoek 58">
                <a:extLst>
                  <a:ext uri="{FF2B5EF4-FFF2-40B4-BE49-F238E27FC236}">
                    <a16:creationId xmlns:a16="http://schemas.microsoft.com/office/drawing/2014/main" id="{A827BD34-4454-8620-CD5F-A03D3C949D60}"/>
                  </a:ext>
                </a:extLst>
              </p:cNvPr>
              <p:cNvSpPr>
                <a:spLocks noGrp="1" noRot="1" noMove="1" noResize="1" noEditPoints="1" noAdjustHandles="1" noChangeArrowheads="1" noChangeShapeType="1"/>
              </p:cNvSpPr>
              <p:nvPr userDrawn="1"/>
            </p:nvSpPr>
            <p:spPr>
              <a:xfrm>
                <a:off x="-3304719" y="3412899"/>
                <a:ext cx="1361619"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0" name="Tekstvak 59">
                <a:extLst>
                  <a:ext uri="{FF2B5EF4-FFF2-40B4-BE49-F238E27FC236}">
                    <a16:creationId xmlns:a16="http://schemas.microsoft.com/office/drawing/2014/main" id="{6132F046-8F8C-480E-8A02-CDC171A764BF}"/>
                  </a:ext>
                </a:extLst>
              </p:cNvPr>
              <p:cNvSpPr txBox="1">
                <a:spLocks noGrp="1" noRot="1" noMove="1" noResize="1" noEditPoints="1" noAdjustHandles="1" noChangeArrowheads="1" noChangeShapeType="1"/>
              </p:cNvSpPr>
              <p:nvPr userDrawn="1"/>
            </p:nvSpPr>
            <p:spPr>
              <a:xfrm>
                <a:off x="-3069820" y="3472995"/>
                <a:ext cx="109851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Vormopvulling</a:t>
                </a:r>
              </a:p>
            </p:txBody>
          </p:sp>
          <p:sp>
            <p:nvSpPr>
              <p:cNvPr id="61" name="Vrije vorm: vorm 60">
                <a:extLst>
                  <a:ext uri="{FF2B5EF4-FFF2-40B4-BE49-F238E27FC236}">
                    <a16:creationId xmlns:a16="http://schemas.microsoft.com/office/drawing/2014/main" id="{C137F5E7-CE30-BDB5-6AF9-61BFC3A36001}"/>
                  </a:ext>
                </a:extLst>
              </p:cNvPr>
              <p:cNvSpPr>
                <a:spLocks noGrp="1" noRot="1" noMove="1" noResize="1" noEditPoints="1" noAdjustHandles="1" noChangeArrowheads="1" noChangeShapeType="1"/>
              </p:cNvSpPr>
              <p:nvPr userDrawn="1"/>
            </p:nvSpPr>
            <p:spPr>
              <a:xfrm>
                <a:off x="-2241774" y="3543107"/>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62" name="Groep 61">
                <a:extLst>
                  <a:ext uri="{FF2B5EF4-FFF2-40B4-BE49-F238E27FC236}">
                    <a16:creationId xmlns:a16="http://schemas.microsoft.com/office/drawing/2014/main" id="{C04403E7-5323-2635-F271-9187B8580470}"/>
                  </a:ext>
                </a:extLst>
              </p:cNvPr>
              <p:cNvGrpSpPr>
                <a:grpSpLocks noGrp="1" noUngrp="1" noRot="1" noMove="1" noResize="1"/>
              </p:cNvGrpSpPr>
              <p:nvPr userDrawn="1"/>
            </p:nvGrpSpPr>
            <p:grpSpPr>
              <a:xfrm>
                <a:off x="-3243855" y="3446665"/>
                <a:ext cx="157453" cy="147831"/>
                <a:chOff x="-899320" y="3037554"/>
                <a:chExt cx="175977" cy="165227"/>
              </a:xfrm>
            </p:grpSpPr>
            <p:sp>
              <p:nvSpPr>
                <p:cNvPr id="64" name="Vrije vorm: vorm 63">
                  <a:extLst>
                    <a:ext uri="{FF2B5EF4-FFF2-40B4-BE49-F238E27FC236}">
                      <a16:creationId xmlns:a16="http://schemas.microsoft.com/office/drawing/2014/main" id="{945E6522-9AD7-270C-81CF-6E9CCF8E6DFF}"/>
                    </a:ext>
                  </a:extLst>
                </p:cNvPr>
                <p:cNvSpPr>
                  <a:spLocks noGrp="1" noRot="1" noMove="1" noResize="1" noEditPoints="1" noAdjustHandles="1" noChangeArrowheads="1" noChangeShapeType="1"/>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67" name="Rechthoek: afgeronde hoeken 66">
                  <a:extLst>
                    <a:ext uri="{FF2B5EF4-FFF2-40B4-BE49-F238E27FC236}">
                      <a16:creationId xmlns:a16="http://schemas.microsoft.com/office/drawing/2014/main" id="{394E090A-B356-4FBB-104B-CA793DD9E89B}"/>
                    </a:ext>
                  </a:extLst>
                </p:cNvPr>
                <p:cNvSpPr>
                  <a:spLocks noGrp="1" noRot="1" noMove="1" noResize="1" noEditPoints="1" noAdjustHandles="1" noChangeArrowheads="1" noChangeShapeType="1"/>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8" name="Vrije vorm: vorm 67">
                  <a:extLst>
                    <a:ext uri="{FF2B5EF4-FFF2-40B4-BE49-F238E27FC236}">
                      <a16:creationId xmlns:a16="http://schemas.microsoft.com/office/drawing/2014/main" id="{EDA3B609-DEC9-7727-3FAA-3D9ED1E7BF3E}"/>
                    </a:ext>
                  </a:extLst>
                </p:cNvPr>
                <p:cNvSpPr>
                  <a:spLocks noGrp="1" noRot="1" noMove="1" noResize="1" noEditPoints="1" noAdjustHandles="1" noChangeArrowheads="1" noChangeShapeType="1"/>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63" name="Gelijkbenige driehoek 62">
                <a:extLst>
                  <a:ext uri="{FF2B5EF4-FFF2-40B4-BE49-F238E27FC236}">
                    <a16:creationId xmlns:a16="http://schemas.microsoft.com/office/drawing/2014/main" id="{45AD3204-D1AB-9FD8-AA20-80D789EB6207}"/>
                  </a:ext>
                </a:extLst>
              </p:cNvPr>
              <p:cNvSpPr>
                <a:spLocks noGrp="1" noRot="1" noMove="1" noResize="1" noEditPoints="1" noAdjustHandles="1" noChangeArrowheads="1" noChangeShapeType="1"/>
              </p:cNvSpPr>
              <p:nvPr userDrawn="1"/>
            </p:nvSpPr>
            <p:spPr>
              <a:xfrm rot="10800000">
                <a:off x="-2162266"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sp>
          <p:nvSpPr>
            <p:cNvPr id="30" name="Ovaal 29">
              <a:extLst>
                <a:ext uri="{FF2B5EF4-FFF2-40B4-BE49-F238E27FC236}">
                  <a16:creationId xmlns:a16="http://schemas.microsoft.com/office/drawing/2014/main" id="{06108D76-7FF7-F71F-71D2-8A25B2947039}"/>
                </a:ext>
              </a:extLst>
            </p:cNvPr>
            <p:cNvSpPr>
              <a:spLocks noGrp="1" noRot="1" noMove="1" noResize="1" noEditPoints="1" noAdjustHandles="1" noChangeArrowheads="1" noChangeShapeType="1"/>
            </p:cNvSpPr>
            <p:nvPr userDrawn="1"/>
          </p:nvSpPr>
          <p:spPr>
            <a:xfrm>
              <a:off x="-3603587" y="391614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4</a:t>
              </a:r>
            </a:p>
          </p:txBody>
        </p:sp>
        <p:sp>
          <p:nvSpPr>
            <p:cNvPr id="31" name="Rechthoek 30">
              <a:extLst>
                <a:ext uri="{FF2B5EF4-FFF2-40B4-BE49-F238E27FC236}">
                  <a16:creationId xmlns:a16="http://schemas.microsoft.com/office/drawing/2014/main" id="{483FB241-15C5-72D2-6EE5-74A0F999B65A}"/>
                </a:ext>
              </a:extLst>
            </p:cNvPr>
            <p:cNvSpPr>
              <a:spLocks noGrp="1" noRot="1" noMove="1" noResize="1" noEditPoints="1" noAdjustHandles="1" noChangeArrowheads="1" noChangeShapeType="1"/>
            </p:cNvSpPr>
            <p:nvPr userDrawn="1"/>
          </p:nvSpPr>
          <p:spPr>
            <a:xfrm>
              <a:off x="-3319415" y="391614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één van de themakleuren uit het ingestelde kleurenpallet.</a:t>
              </a:r>
            </a:p>
          </p:txBody>
        </p:sp>
        <p:grpSp>
          <p:nvGrpSpPr>
            <p:cNvPr id="32" name="Groep 31">
              <a:extLst>
                <a:ext uri="{FF2B5EF4-FFF2-40B4-BE49-F238E27FC236}">
                  <a16:creationId xmlns:a16="http://schemas.microsoft.com/office/drawing/2014/main" id="{2559E02A-70F4-FB84-0EE7-FF6513B5061F}"/>
                </a:ext>
              </a:extLst>
            </p:cNvPr>
            <p:cNvGrpSpPr>
              <a:grpSpLocks noGrp="1" noUngrp="1" noRot="1" noMove="1" noResize="1"/>
            </p:cNvGrpSpPr>
            <p:nvPr userDrawn="1"/>
          </p:nvGrpSpPr>
          <p:grpSpPr>
            <a:xfrm>
              <a:off x="-3333646" y="4635104"/>
              <a:ext cx="2012897" cy="490702"/>
              <a:chOff x="12731803" y="3562552"/>
              <a:chExt cx="2012897" cy="490702"/>
            </a:xfrm>
          </p:grpSpPr>
          <p:sp>
            <p:nvSpPr>
              <p:cNvPr id="43" name="Rechthoek 42">
                <a:extLst>
                  <a:ext uri="{FF2B5EF4-FFF2-40B4-BE49-F238E27FC236}">
                    <a16:creationId xmlns:a16="http://schemas.microsoft.com/office/drawing/2014/main" id="{42646B08-29C1-3EF7-EB4C-E7571E111798}"/>
                  </a:ext>
                </a:extLst>
              </p:cNvPr>
              <p:cNvSpPr>
                <a:spLocks noGrp="1" noRot="1" noMove="1" noResize="1" noEditPoints="1" noAdjustHandles="1" noChangeArrowheads="1" noChangeShapeType="1"/>
              </p:cNvSpPr>
              <p:nvPr userDrawn="1"/>
            </p:nvSpPr>
            <p:spPr>
              <a:xfrm>
                <a:off x="12747554" y="3562552"/>
                <a:ext cx="1997146" cy="490702"/>
              </a:xfrm>
              <a:prstGeom prst="rect">
                <a:avLst/>
              </a:prstGeom>
              <a:solidFill>
                <a:sysClr val="window" lastClr="FFFFFF"/>
              </a:solidFill>
              <a:ln w="12700" cap="flat" cmpd="sng" algn="ctr">
                <a:solidFill>
                  <a:srgbClr val="D1D1D1"/>
                </a:solidFill>
                <a:prstDash val="solid"/>
                <a:miter lim="800000"/>
              </a:ln>
              <a:effectLst/>
            </p:spPr>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600" b="0"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4" name="Rechthoek 43">
                <a:extLst>
                  <a:ext uri="{FF2B5EF4-FFF2-40B4-BE49-F238E27FC236}">
                    <a16:creationId xmlns:a16="http://schemas.microsoft.com/office/drawing/2014/main" id="{C33372A8-0F78-08D4-CBF5-5D973C744FFB}"/>
                  </a:ext>
                </a:extLst>
              </p:cNvPr>
              <p:cNvSpPr>
                <a:spLocks noGrp="1" noRot="1" noMove="1" noResize="1" noEditPoints="1" noAdjustHandles="1" noChangeArrowheads="1" noChangeShapeType="1"/>
              </p:cNvSpPr>
              <p:nvPr userDrawn="1"/>
            </p:nvSpPr>
            <p:spPr>
              <a:xfrm>
                <a:off x="12766168" y="3578469"/>
                <a:ext cx="1965344" cy="254977"/>
              </a:xfrm>
              <a:prstGeom prst="rect">
                <a:avLst/>
              </a:prstGeom>
              <a:solidFill>
                <a:srgbClr val="EBEBEB"/>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5" name="Tekstvak 44">
                <a:extLst>
                  <a:ext uri="{FF2B5EF4-FFF2-40B4-BE49-F238E27FC236}">
                    <a16:creationId xmlns:a16="http://schemas.microsoft.com/office/drawing/2014/main" id="{16A55F28-EE66-AC5F-F3D9-246320C1BC71}"/>
                  </a:ext>
                </a:extLst>
              </p:cNvPr>
              <p:cNvSpPr txBox="1">
                <a:spLocks noGrp="1" noRot="1" noMove="1" noResize="1" noEditPoints="1" noAdjustHandles="1" noChangeArrowheads="1" noChangeShapeType="1"/>
              </p:cNvSpPr>
              <p:nvPr userDrawn="1"/>
            </p:nvSpPr>
            <p:spPr>
              <a:xfrm>
                <a:off x="12731803" y="3591461"/>
                <a:ext cx="1052979" cy="216982"/>
              </a:xfrm>
              <a:prstGeom prst="rect">
                <a:avLst/>
              </a:prstGeom>
              <a:noFill/>
            </p:spPr>
            <p:txBody>
              <a:bodyPr wrap="square" rtlCol="0">
                <a:sp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Themakleuren</a:t>
                </a:r>
              </a:p>
            </p:txBody>
          </p:sp>
          <p:sp>
            <p:nvSpPr>
              <p:cNvPr id="46" name="Rechthoek 45">
                <a:extLst>
                  <a:ext uri="{FF2B5EF4-FFF2-40B4-BE49-F238E27FC236}">
                    <a16:creationId xmlns:a16="http://schemas.microsoft.com/office/drawing/2014/main" id="{A700C73E-06DF-BE97-E217-79E0BA280D94}"/>
                  </a:ext>
                </a:extLst>
              </p:cNvPr>
              <p:cNvSpPr>
                <a:spLocks noGrp="1" noRot="1" noMove="1" noResize="1" noEditPoints="1" noAdjustHandles="1" noChangeArrowheads="1" noChangeShapeType="1"/>
              </p:cNvSpPr>
              <p:nvPr userDrawn="1"/>
            </p:nvSpPr>
            <p:spPr>
              <a:xfrm>
                <a:off x="12814699" y="3874304"/>
                <a:ext cx="136620" cy="136620"/>
              </a:xfrm>
              <a:prstGeom prst="rect">
                <a:avLst/>
              </a:prstGeom>
              <a:solidFill>
                <a:sysClr val="window" lastClr="FFFFFF"/>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7" name="Rechthoek 46">
                <a:extLst>
                  <a:ext uri="{FF2B5EF4-FFF2-40B4-BE49-F238E27FC236}">
                    <a16:creationId xmlns:a16="http://schemas.microsoft.com/office/drawing/2014/main" id="{02B75247-88BC-7FD5-CCA9-EAB71CB720D1}"/>
                  </a:ext>
                </a:extLst>
              </p:cNvPr>
              <p:cNvSpPr>
                <a:spLocks noGrp="1" noRot="1" noMove="1" noResize="1" noEditPoints="1" noAdjustHandles="1" noChangeArrowheads="1" noChangeShapeType="1"/>
              </p:cNvSpPr>
              <p:nvPr userDrawn="1"/>
            </p:nvSpPr>
            <p:spPr>
              <a:xfrm>
                <a:off x="13007154" y="3870040"/>
                <a:ext cx="136620" cy="136620"/>
              </a:xfrm>
              <a:prstGeom prst="rect">
                <a:avLst/>
              </a:prstGeom>
              <a:solidFill>
                <a:sysClr val="windowText" lastClr="000000"/>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8" name="Rechthoek 47">
                <a:extLst>
                  <a:ext uri="{FF2B5EF4-FFF2-40B4-BE49-F238E27FC236}">
                    <a16:creationId xmlns:a16="http://schemas.microsoft.com/office/drawing/2014/main" id="{C5044245-3D04-6481-0708-7DF7EC3350AA}"/>
                  </a:ext>
                </a:extLst>
              </p:cNvPr>
              <p:cNvSpPr>
                <a:spLocks noGrp="1" noRot="1" noMove="1" noResize="1" noEditPoints="1" noAdjustHandles="1" noChangeArrowheads="1" noChangeShapeType="1"/>
              </p:cNvSpPr>
              <p:nvPr userDrawn="1"/>
            </p:nvSpPr>
            <p:spPr>
              <a:xfrm>
                <a:off x="13199609" y="3870040"/>
                <a:ext cx="136620" cy="136620"/>
              </a:xfrm>
              <a:prstGeom prst="rect">
                <a:avLst/>
              </a:prstGeom>
              <a:solidFill>
                <a:schemeClr val="bg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9" name="Rechthoek 48">
                <a:extLst>
                  <a:ext uri="{FF2B5EF4-FFF2-40B4-BE49-F238E27FC236}">
                    <a16:creationId xmlns:a16="http://schemas.microsoft.com/office/drawing/2014/main" id="{1B6BD7CE-25EB-6FDA-07EC-CC12FBEBB655}"/>
                  </a:ext>
                </a:extLst>
              </p:cNvPr>
              <p:cNvSpPr>
                <a:spLocks noGrp="1" noRot="1" noMove="1" noResize="1" noEditPoints="1" noAdjustHandles="1" noChangeArrowheads="1" noChangeShapeType="1"/>
              </p:cNvSpPr>
              <p:nvPr userDrawn="1"/>
            </p:nvSpPr>
            <p:spPr>
              <a:xfrm>
                <a:off x="13392064" y="3870040"/>
                <a:ext cx="136620" cy="136620"/>
              </a:xfrm>
              <a:prstGeom prst="rect">
                <a:avLst/>
              </a:prstGeom>
              <a:solidFill>
                <a:schemeClr val="tx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0" name="Rechthoek 49">
                <a:extLst>
                  <a:ext uri="{FF2B5EF4-FFF2-40B4-BE49-F238E27FC236}">
                    <a16:creationId xmlns:a16="http://schemas.microsoft.com/office/drawing/2014/main" id="{6EDC534E-EA0F-0C16-5033-BE0365EDEA7E}"/>
                  </a:ext>
                </a:extLst>
              </p:cNvPr>
              <p:cNvSpPr>
                <a:spLocks noGrp="1" noRot="1" noMove="1" noResize="1" noEditPoints="1" noAdjustHandles="1" noChangeArrowheads="1" noChangeShapeType="1"/>
              </p:cNvSpPr>
              <p:nvPr userDrawn="1"/>
            </p:nvSpPr>
            <p:spPr>
              <a:xfrm>
                <a:off x="13776974" y="3870040"/>
                <a:ext cx="136620" cy="136620"/>
              </a:xfrm>
              <a:prstGeom prst="rect">
                <a:avLst/>
              </a:prstGeom>
              <a:solidFill>
                <a:schemeClr val="accent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1" name="Rechthoek 50">
                <a:extLst>
                  <a:ext uri="{FF2B5EF4-FFF2-40B4-BE49-F238E27FC236}">
                    <a16:creationId xmlns:a16="http://schemas.microsoft.com/office/drawing/2014/main" id="{970C2ADD-2BE5-89AA-9D62-EF19B6E8411F}"/>
                  </a:ext>
                </a:extLst>
              </p:cNvPr>
              <p:cNvSpPr>
                <a:spLocks noGrp="1" noRot="1" noMove="1" noResize="1" noEditPoints="1" noAdjustHandles="1" noChangeArrowheads="1" noChangeShapeType="1"/>
              </p:cNvSpPr>
              <p:nvPr userDrawn="1"/>
            </p:nvSpPr>
            <p:spPr>
              <a:xfrm>
                <a:off x="13969429" y="3870040"/>
                <a:ext cx="136620" cy="136620"/>
              </a:xfrm>
              <a:prstGeom prst="rect">
                <a:avLst/>
              </a:prstGeom>
              <a:solidFill>
                <a:schemeClr val="accent3"/>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2" name="Rechthoek 51">
                <a:extLst>
                  <a:ext uri="{FF2B5EF4-FFF2-40B4-BE49-F238E27FC236}">
                    <a16:creationId xmlns:a16="http://schemas.microsoft.com/office/drawing/2014/main" id="{FFFC9670-A660-010E-5E55-5BE2793A7B5C}"/>
                  </a:ext>
                </a:extLst>
              </p:cNvPr>
              <p:cNvSpPr>
                <a:spLocks noGrp="1" noRot="1" noMove="1" noResize="1" noEditPoints="1" noAdjustHandles="1" noChangeArrowheads="1" noChangeShapeType="1"/>
              </p:cNvSpPr>
              <p:nvPr userDrawn="1"/>
            </p:nvSpPr>
            <p:spPr>
              <a:xfrm>
                <a:off x="14161884" y="3870040"/>
                <a:ext cx="136620" cy="136620"/>
              </a:xfrm>
              <a:prstGeom prst="rect">
                <a:avLst/>
              </a:prstGeom>
              <a:solidFill>
                <a:schemeClr val="accent4"/>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3" name="Rechthoek 52">
                <a:extLst>
                  <a:ext uri="{FF2B5EF4-FFF2-40B4-BE49-F238E27FC236}">
                    <a16:creationId xmlns:a16="http://schemas.microsoft.com/office/drawing/2014/main" id="{B688C7D5-1FAB-3389-A77E-C25BEC2E313C}"/>
                  </a:ext>
                </a:extLst>
              </p:cNvPr>
              <p:cNvSpPr>
                <a:spLocks noGrp="1" noRot="1" noMove="1" noResize="1" noEditPoints="1" noAdjustHandles="1" noChangeArrowheads="1" noChangeShapeType="1"/>
              </p:cNvSpPr>
              <p:nvPr userDrawn="1"/>
            </p:nvSpPr>
            <p:spPr>
              <a:xfrm>
                <a:off x="14354339" y="3870040"/>
                <a:ext cx="136620" cy="136620"/>
              </a:xfrm>
              <a:prstGeom prst="rect">
                <a:avLst/>
              </a:prstGeom>
              <a:solidFill>
                <a:schemeClr val="accent5"/>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4" name="Rechthoek 53">
                <a:extLst>
                  <a:ext uri="{FF2B5EF4-FFF2-40B4-BE49-F238E27FC236}">
                    <a16:creationId xmlns:a16="http://schemas.microsoft.com/office/drawing/2014/main" id="{5EFF751D-18FB-D1BE-9616-0278C9ACC411}"/>
                  </a:ext>
                </a:extLst>
              </p:cNvPr>
              <p:cNvSpPr>
                <a:spLocks noGrp="1" noRot="1" noMove="1" noResize="1" noEditPoints="1" noAdjustHandles="1" noChangeArrowheads="1" noChangeShapeType="1"/>
              </p:cNvSpPr>
              <p:nvPr userDrawn="1"/>
            </p:nvSpPr>
            <p:spPr>
              <a:xfrm>
                <a:off x="14546797" y="3870040"/>
                <a:ext cx="136620" cy="136620"/>
              </a:xfrm>
              <a:prstGeom prst="rect">
                <a:avLst/>
              </a:prstGeom>
              <a:solidFill>
                <a:schemeClr val="accent6"/>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nvGrpSpPr>
              <p:cNvPr id="55" name="Groep 54">
                <a:extLst>
                  <a:ext uri="{FF2B5EF4-FFF2-40B4-BE49-F238E27FC236}">
                    <a16:creationId xmlns:a16="http://schemas.microsoft.com/office/drawing/2014/main" id="{1543DC3F-AA59-9116-C6F3-0F2F6ADC208C}"/>
                  </a:ext>
                </a:extLst>
              </p:cNvPr>
              <p:cNvGrpSpPr>
                <a:grpSpLocks noGrp="1" noUngrp="1" noRot="1" noMove="1" noResize="1"/>
              </p:cNvGrpSpPr>
              <p:nvPr userDrawn="1"/>
            </p:nvGrpSpPr>
            <p:grpSpPr>
              <a:xfrm>
                <a:off x="13580316" y="3865836"/>
                <a:ext cx="151508" cy="147961"/>
                <a:chOff x="13580316" y="3865836"/>
                <a:chExt cx="151508" cy="147961"/>
              </a:xfrm>
            </p:grpSpPr>
            <p:sp>
              <p:nvSpPr>
                <p:cNvPr id="56" name="Rechthoek 55">
                  <a:extLst>
                    <a:ext uri="{FF2B5EF4-FFF2-40B4-BE49-F238E27FC236}">
                      <a16:creationId xmlns:a16="http://schemas.microsoft.com/office/drawing/2014/main" id="{5AECC82F-C7E6-E1D4-D5FE-46B7C68522ED}"/>
                    </a:ext>
                  </a:extLst>
                </p:cNvPr>
                <p:cNvSpPr>
                  <a:spLocks noGrp="1" noRot="1" noMove="1" noResize="1" noEditPoints="1" noAdjustHandles="1" noChangeArrowheads="1" noChangeShapeType="1"/>
                </p:cNvSpPr>
                <p:nvPr userDrawn="1"/>
              </p:nvSpPr>
              <p:spPr>
                <a:xfrm>
                  <a:off x="13584519" y="3870040"/>
                  <a:ext cx="136620" cy="136620"/>
                </a:xfrm>
                <a:prstGeom prst="rect">
                  <a:avLst/>
                </a:prstGeom>
                <a:solidFill>
                  <a:schemeClr val="accent1"/>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7" name="Rechthoek 56">
                  <a:extLst>
                    <a:ext uri="{FF2B5EF4-FFF2-40B4-BE49-F238E27FC236}">
                      <a16:creationId xmlns:a16="http://schemas.microsoft.com/office/drawing/2014/main" id="{4F112583-6055-7834-7333-3B45E9E3DA4C}"/>
                    </a:ext>
                  </a:extLst>
                </p:cNvPr>
                <p:cNvSpPr>
                  <a:spLocks noGrp="1" noRot="1" noMove="1" noResize="1" noEditPoints="1" noAdjustHandles="1" noChangeArrowheads="1" noChangeShapeType="1"/>
                </p:cNvSpPr>
                <p:nvPr userDrawn="1"/>
              </p:nvSpPr>
              <p:spPr>
                <a:xfrm>
                  <a:off x="13580316" y="3865836"/>
                  <a:ext cx="151508" cy="147961"/>
                </a:xfrm>
                <a:prstGeom prst="rect">
                  <a:avLst/>
                </a:prstGeom>
                <a:noFill/>
                <a:ln w="12700" cap="flat" cmpd="sng" algn="ctr">
                  <a:solidFill>
                    <a:srgbClr val="F29132"/>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grpSp>
        <p:grpSp>
          <p:nvGrpSpPr>
            <p:cNvPr id="33" name="Groep 32">
              <a:extLst>
                <a:ext uri="{FF2B5EF4-FFF2-40B4-BE49-F238E27FC236}">
                  <a16:creationId xmlns:a16="http://schemas.microsoft.com/office/drawing/2014/main" id="{9ED00261-4CD2-4302-9A96-D448D4CA0685}"/>
                </a:ext>
              </a:extLst>
            </p:cNvPr>
            <p:cNvGrpSpPr>
              <a:grpSpLocks noGrp="1" noUngrp="1" noRot="1" noMove="1" noResize="1"/>
            </p:cNvGrpSpPr>
            <p:nvPr userDrawn="1"/>
          </p:nvGrpSpPr>
          <p:grpSpPr>
            <a:xfrm>
              <a:off x="-3314820" y="4363463"/>
              <a:ext cx="1381246" cy="835929"/>
              <a:chOff x="-3314820" y="3391746"/>
              <a:chExt cx="1381246" cy="835929"/>
            </a:xfrm>
          </p:grpSpPr>
          <p:sp>
            <p:nvSpPr>
              <p:cNvPr id="34" name="Rechthoek 33">
                <a:extLst>
                  <a:ext uri="{FF2B5EF4-FFF2-40B4-BE49-F238E27FC236}">
                    <a16:creationId xmlns:a16="http://schemas.microsoft.com/office/drawing/2014/main" id="{902C592E-EB15-7405-851D-5C86B3E0F06D}"/>
                  </a:ext>
                </a:extLst>
              </p:cNvPr>
              <p:cNvSpPr>
                <a:spLocks noGrp="1" noRot="1" noMove="1" noResize="1" noEditPoints="1" noAdjustHandles="1" noChangeArrowheads="1" noChangeShapeType="1"/>
              </p:cNvSpPr>
              <p:nvPr userDrawn="1"/>
            </p:nvSpPr>
            <p:spPr>
              <a:xfrm>
                <a:off x="-3314820" y="3391746"/>
                <a:ext cx="1381246"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5" name="Rechthoek 34">
                <a:extLst>
                  <a:ext uri="{FF2B5EF4-FFF2-40B4-BE49-F238E27FC236}">
                    <a16:creationId xmlns:a16="http://schemas.microsoft.com/office/drawing/2014/main" id="{77269E1D-75D1-65D7-ADCE-21C7A7C1A0A6}"/>
                  </a:ext>
                </a:extLst>
              </p:cNvPr>
              <p:cNvSpPr>
                <a:spLocks noGrp="1" noRot="1" noMove="1" noResize="1" noEditPoints="1" noAdjustHandles="1" noChangeArrowheads="1" noChangeShapeType="1"/>
              </p:cNvSpPr>
              <p:nvPr userDrawn="1"/>
            </p:nvSpPr>
            <p:spPr>
              <a:xfrm>
                <a:off x="-3304719" y="3412899"/>
                <a:ext cx="1361619"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6" name="Tekstvak 35">
                <a:extLst>
                  <a:ext uri="{FF2B5EF4-FFF2-40B4-BE49-F238E27FC236}">
                    <a16:creationId xmlns:a16="http://schemas.microsoft.com/office/drawing/2014/main" id="{DF7E500D-DB99-199B-C1CF-E560C2D05634}"/>
                  </a:ext>
                </a:extLst>
              </p:cNvPr>
              <p:cNvSpPr txBox="1">
                <a:spLocks noGrp="1" noRot="1" noMove="1" noResize="1" noEditPoints="1" noAdjustHandles="1" noChangeArrowheads="1" noChangeShapeType="1"/>
              </p:cNvSpPr>
              <p:nvPr userDrawn="1"/>
            </p:nvSpPr>
            <p:spPr>
              <a:xfrm>
                <a:off x="-3069820" y="3472995"/>
                <a:ext cx="109851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Vormopvulling</a:t>
                </a:r>
              </a:p>
            </p:txBody>
          </p:sp>
          <p:sp>
            <p:nvSpPr>
              <p:cNvPr id="37" name="Vrije vorm: vorm 36">
                <a:extLst>
                  <a:ext uri="{FF2B5EF4-FFF2-40B4-BE49-F238E27FC236}">
                    <a16:creationId xmlns:a16="http://schemas.microsoft.com/office/drawing/2014/main" id="{5111BE06-708C-CAE6-A02D-A0AB13681B18}"/>
                  </a:ext>
                </a:extLst>
              </p:cNvPr>
              <p:cNvSpPr>
                <a:spLocks noGrp="1" noRot="1" noMove="1" noResize="1" noEditPoints="1" noAdjustHandles="1" noChangeArrowheads="1" noChangeShapeType="1"/>
              </p:cNvSpPr>
              <p:nvPr userDrawn="1"/>
            </p:nvSpPr>
            <p:spPr>
              <a:xfrm>
                <a:off x="-2404225" y="4047675"/>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38" name="Groep 37">
                <a:extLst>
                  <a:ext uri="{FF2B5EF4-FFF2-40B4-BE49-F238E27FC236}">
                    <a16:creationId xmlns:a16="http://schemas.microsoft.com/office/drawing/2014/main" id="{4B2A30C9-B7F0-5A55-11B7-8EAA3D0B31D9}"/>
                  </a:ext>
                </a:extLst>
              </p:cNvPr>
              <p:cNvGrpSpPr>
                <a:grpSpLocks noGrp="1" noUngrp="1" noRot="1" noMove="1" noResize="1"/>
              </p:cNvGrpSpPr>
              <p:nvPr userDrawn="1"/>
            </p:nvGrpSpPr>
            <p:grpSpPr>
              <a:xfrm>
                <a:off x="-3243855" y="3446665"/>
                <a:ext cx="157453" cy="147831"/>
                <a:chOff x="-899320" y="3037554"/>
                <a:chExt cx="175977" cy="165227"/>
              </a:xfrm>
            </p:grpSpPr>
            <p:sp>
              <p:nvSpPr>
                <p:cNvPr id="40" name="Vrije vorm: vorm 39">
                  <a:extLst>
                    <a:ext uri="{FF2B5EF4-FFF2-40B4-BE49-F238E27FC236}">
                      <a16:creationId xmlns:a16="http://schemas.microsoft.com/office/drawing/2014/main" id="{99310AC1-3F4F-4D80-A6AD-113DAEEBE6D5}"/>
                    </a:ext>
                  </a:extLst>
                </p:cNvPr>
                <p:cNvSpPr>
                  <a:spLocks noGrp="1" noRot="1" noMove="1" noResize="1" noEditPoints="1" noAdjustHandles="1" noChangeArrowheads="1" noChangeShapeType="1"/>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41" name="Rechthoek: afgeronde hoeken 40">
                  <a:extLst>
                    <a:ext uri="{FF2B5EF4-FFF2-40B4-BE49-F238E27FC236}">
                      <a16:creationId xmlns:a16="http://schemas.microsoft.com/office/drawing/2014/main" id="{C94F98F3-F75F-8225-E652-88AE8F2DE2B5}"/>
                    </a:ext>
                  </a:extLst>
                </p:cNvPr>
                <p:cNvSpPr>
                  <a:spLocks noGrp="1" noRot="1" noMove="1" noResize="1" noEditPoints="1" noAdjustHandles="1" noChangeArrowheads="1" noChangeShapeType="1"/>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2" name="Vrije vorm: vorm 41">
                  <a:extLst>
                    <a:ext uri="{FF2B5EF4-FFF2-40B4-BE49-F238E27FC236}">
                      <a16:creationId xmlns:a16="http://schemas.microsoft.com/office/drawing/2014/main" id="{99C7A1F6-0977-7DA8-4A97-2FE36EA248EA}"/>
                    </a:ext>
                  </a:extLst>
                </p:cNvPr>
                <p:cNvSpPr>
                  <a:spLocks noGrp="1" noRot="1" noMove="1" noResize="1" noEditPoints="1" noAdjustHandles="1" noChangeArrowheads="1" noChangeShapeType="1"/>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39" name="Gelijkbenige driehoek 38">
                <a:extLst>
                  <a:ext uri="{FF2B5EF4-FFF2-40B4-BE49-F238E27FC236}">
                    <a16:creationId xmlns:a16="http://schemas.microsoft.com/office/drawing/2014/main" id="{C6CCC97C-418B-C4C8-FAF8-D472253B5ACF}"/>
                  </a:ext>
                </a:extLst>
              </p:cNvPr>
              <p:cNvSpPr>
                <a:spLocks noGrp="1" noRot="1" noMove="1" noResize="1" noEditPoints="1" noAdjustHandles="1" noChangeArrowheads="1" noChangeShapeType="1"/>
              </p:cNvSpPr>
              <p:nvPr userDrawn="1"/>
            </p:nvSpPr>
            <p:spPr>
              <a:xfrm rot="10800000">
                <a:off x="-2162266"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grpSp>
      <p:pic>
        <p:nvPicPr>
          <p:cNvPr id="96" name="Tijdelijke aanduiding voor afbeelding 95" descr="Apparaat en hangslot">
            <a:extLst>
              <a:ext uri="{FF2B5EF4-FFF2-40B4-BE49-F238E27FC236}">
                <a16:creationId xmlns:a16="http://schemas.microsoft.com/office/drawing/2014/main" id="{8B62A572-C376-1450-8FC3-227D1327157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989" r="1989"/>
          <a:stretch>
            <a:fillRect/>
          </a:stretch>
        </p:blipFill>
        <p:spPr/>
      </p:pic>
      <p:sp>
        <p:nvSpPr>
          <p:cNvPr id="106" name="Titel 3">
            <a:extLst>
              <a:ext uri="{FF2B5EF4-FFF2-40B4-BE49-F238E27FC236}">
                <a16:creationId xmlns:a16="http://schemas.microsoft.com/office/drawing/2014/main" id="{26AB8B1B-79CE-A35E-D412-9321EADAF705}"/>
              </a:ext>
            </a:extLst>
          </p:cNvPr>
          <p:cNvSpPr>
            <a:spLocks noGrp="1"/>
          </p:cNvSpPr>
          <p:nvPr>
            <p:ph type="title"/>
          </p:nvPr>
        </p:nvSpPr>
        <p:spPr>
          <a:xfrm>
            <a:off x="720000" y="720000"/>
            <a:ext cx="8712235" cy="369025"/>
          </a:xfrm>
        </p:spPr>
        <p:txBody>
          <a:bodyPr/>
          <a:lstStyle/>
          <a:p>
            <a:r>
              <a:rPr lang="nl-NL"/>
              <a:t>Cybercriminaliteit</a:t>
            </a:r>
          </a:p>
        </p:txBody>
      </p:sp>
      <p:sp>
        <p:nvSpPr>
          <p:cNvPr id="107" name="Tekstvak 106">
            <a:extLst>
              <a:ext uri="{FF2B5EF4-FFF2-40B4-BE49-F238E27FC236}">
                <a16:creationId xmlns:a16="http://schemas.microsoft.com/office/drawing/2014/main" id="{748CD418-B66F-1ACF-63CC-B4B294861D06}"/>
              </a:ext>
            </a:extLst>
          </p:cNvPr>
          <p:cNvSpPr txBox="1"/>
          <p:nvPr/>
        </p:nvSpPr>
        <p:spPr>
          <a:xfrm>
            <a:off x="1295400" y="1809025"/>
            <a:ext cx="9601200" cy="3301818"/>
          </a:xfrm>
          <a:prstGeom prst="rect">
            <a:avLst/>
          </a:prstGeom>
          <a:solidFill>
            <a:schemeClr val="bg1">
              <a:alpha val="86000"/>
            </a:schemeClr>
          </a:solidFill>
          <a:effectLst>
            <a:softEdge rad="152400"/>
          </a:effectLst>
        </p:spPr>
        <p:txBody>
          <a:bodyPr wrap="square" lIns="0" tIns="0" rIns="0" bIns="0" numCol="2" rtlCol="0" anchor="ctr">
            <a:noAutofit/>
          </a:bodyPr>
          <a:lstStyle/>
          <a:p>
            <a:pPr lvl="1">
              <a:lnSpc>
                <a:spcPct val="90000"/>
              </a:lnSpc>
              <a:spcBef>
                <a:spcPts val="600"/>
              </a:spcBef>
              <a:spcAft>
                <a:spcPts val="600"/>
              </a:spcAft>
            </a:pPr>
            <a:endParaRPr lang="nl-NL" sz="4800" b="1" dirty="0">
              <a:solidFill>
                <a:srgbClr val="EF7D00"/>
              </a:solidFill>
            </a:endParaRPr>
          </a:p>
          <a:p>
            <a:pPr lvl="1">
              <a:lnSpc>
                <a:spcPct val="90000"/>
              </a:lnSpc>
              <a:spcBef>
                <a:spcPts val="600"/>
              </a:spcBef>
              <a:spcAft>
                <a:spcPts val="600"/>
              </a:spcAft>
            </a:pPr>
            <a:r>
              <a:rPr lang="nl-NL" sz="4800" b="1" dirty="0">
                <a:solidFill>
                  <a:srgbClr val="EF7D00"/>
                </a:solidFill>
              </a:rPr>
              <a:t>A. Hackers</a:t>
            </a:r>
          </a:p>
          <a:p>
            <a:pPr lvl="1">
              <a:lnSpc>
                <a:spcPct val="90000"/>
              </a:lnSpc>
              <a:spcBef>
                <a:spcPts val="600"/>
              </a:spcBef>
              <a:spcAft>
                <a:spcPts val="600"/>
              </a:spcAft>
            </a:pPr>
            <a:r>
              <a:rPr lang="nl-NL" sz="4800" b="1" dirty="0">
                <a:solidFill>
                  <a:srgbClr val="EF7D00"/>
                </a:solidFill>
              </a:rPr>
              <a:t>B. Medewerkers</a:t>
            </a:r>
          </a:p>
          <a:p>
            <a:pPr lvl="1">
              <a:lnSpc>
                <a:spcPct val="90000"/>
              </a:lnSpc>
              <a:spcBef>
                <a:spcPts val="600"/>
              </a:spcBef>
              <a:spcAft>
                <a:spcPts val="600"/>
              </a:spcAft>
            </a:pPr>
            <a:endParaRPr lang="nl-NL" sz="4800" b="1" dirty="0">
              <a:solidFill>
                <a:srgbClr val="EF7D00"/>
              </a:solidFill>
            </a:endParaRPr>
          </a:p>
          <a:p>
            <a:pPr lvl="1">
              <a:lnSpc>
                <a:spcPct val="90000"/>
              </a:lnSpc>
              <a:spcBef>
                <a:spcPts val="600"/>
              </a:spcBef>
              <a:spcAft>
                <a:spcPts val="600"/>
              </a:spcAft>
            </a:pPr>
            <a:endParaRPr lang="nl-NL" sz="4800" b="1" dirty="0">
              <a:solidFill>
                <a:srgbClr val="EF7D00"/>
              </a:solidFill>
            </a:endParaRPr>
          </a:p>
          <a:p>
            <a:pPr lvl="1">
              <a:lnSpc>
                <a:spcPct val="90000"/>
              </a:lnSpc>
              <a:spcBef>
                <a:spcPts val="600"/>
              </a:spcBef>
              <a:spcAft>
                <a:spcPts val="600"/>
              </a:spcAft>
            </a:pPr>
            <a:r>
              <a:rPr lang="nl-NL" sz="4800" b="1" dirty="0">
                <a:solidFill>
                  <a:srgbClr val="EF7D00"/>
                </a:solidFill>
              </a:rPr>
              <a:t>C. Leveranciers</a:t>
            </a:r>
          </a:p>
          <a:p>
            <a:pPr lvl="1">
              <a:lnSpc>
                <a:spcPct val="90000"/>
              </a:lnSpc>
              <a:spcBef>
                <a:spcPts val="600"/>
              </a:spcBef>
              <a:spcAft>
                <a:spcPts val="600"/>
              </a:spcAft>
            </a:pPr>
            <a:r>
              <a:rPr lang="nl-NL" sz="4800" b="1" dirty="0">
                <a:solidFill>
                  <a:srgbClr val="EF7D00"/>
                </a:solidFill>
              </a:rPr>
              <a:t>D. Concurrenten</a:t>
            </a:r>
          </a:p>
        </p:txBody>
      </p:sp>
    </p:spTree>
    <p:extLst>
      <p:ext uri="{BB962C8B-B14F-4D97-AF65-F5344CB8AC3E}">
        <p14:creationId xmlns:p14="http://schemas.microsoft.com/office/powerpoint/2010/main" val="3676630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a14="http://schemas.microsoft.com/office/drawing/2010/main"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fade">
                                      <p:cBhvr>
                                        <p:cTn id="7" dur="10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919B3-A082-66AA-09F4-E54D2EB60BC6}"/>
            </a:ext>
          </a:extLst>
        </p:cNvPr>
        <p:cNvGrpSpPr/>
        <p:nvPr/>
      </p:nvGrpSpPr>
      <p:grpSpPr>
        <a:xfrm>
          <a:off x="0" y="0"/>
          <a:ext cx="0" cy="0"/>
          <a:chOff x="0" y="0"/>
          <a:chExt cx="0" cy="0"/>
        </a:xfrm>
      </p:grpSpPr>
      <p:sp>
        <p:nvSpPr>
          <p:cNvPr id="26" name="Tijdelijke aanduiding voor tekst 25">
            <a:extLst>
              <a:ext uri="{FF2B5EF4-FFF2-40B4-BE49-F238E27FC236}">
                <a16:creationId xmlns:a16="http://schemas.microsoft.com/office/drawing/2014/main" id="{D12C2191-741A-4AEC-90CA-58ACC7B0FDD8}"/>
              </a:ext>
            </a:extLst>
          </p:cNvPr>
          <p:cNvSpPr>
            <a:spLocks noGrp="1"/>
          </p:cNvSpPr>
          <p:nvPr>
            <p:ph type="body" sz="quarter" idx="27"/>
          </p:nvPr>
        </p:nvSpPr>
        <p:spPr>
          <a:xfrm>
            <a:off x="559078" y="316708"/>
            <a:ext cx="322600" cy="295946"/>
          </a:xfrm>
        </p:spPr>
        <p:txBody>
          <a:bodyPr/>
          <a:lstStyle/>
          <a:p>
            <a:r>
              <a:rPr lang="nl-NL" dirty="0"/>
              <a:t> </a:t>
            </a:r>
          </a:p>
        </p:txBody>
      </p:sp>
      <p:sp>
        <p:nvSpPr>
          <p:cNvPr id="66" name="Tijdelijke aanduiding voor tekst 65">
            <a:extLst>
              <a:ext uri="{FF2B5EF4-FFF2-40B4-BE49-F238E27FC236}">
                <a16:creationId xmlns:a16="http://schemas.microsoft.com/office/drawing/2014/main" id="{09EBED29-FD5C-9323-8F00-3DCF9497F100}"/>
              </a:ext>
            </a:extLst>
          </p:cNvPr>
          <p:cNvSpPr>
            <a:spLocks noGrp="1"/>
          </p:cNvSpPr>
          <p:nvPr>
            <p:ph type="body" sz="quarter" idx="28"/>
          </p:nvPr>
        </p:nvSpPr>
        <p:spPr>
          <a:xfrm>
            <a:off x="9601200" y="285750"/>
            <a:ext cx="1962150" cy="434975"/>
          </a:xfrm>
        </p:spPr>
        <p:txBody>
          <a:bodyPr/>
          <a:lstStyle/>
          <a:p>
            <a:r>
              <a:rPr lang="nl-NL" dirty="0"/>
              <a:t> </a:t>
            </a:r>
          </a:p>
        </p:txBody>
      </p:sp>
      <p:grpSp>
        <p:nvGrpSpPr>
          <p:cNvPr id="14" name="INSTRUCTIE">
            <a:extLst>
              <a:ext uri="{FF2B5EF4-FFF2-40B4-BE49-F238E27FC236}">
                <a16:creationId xmlns:a16="http://schemas.microsoft.com/office/drawing/2014/main" id="{08C6094E-62D9-A425-051E-64D3E91320FC}"/>
              </a:ext>
            </a:extLst>
          </p:cNvPr>
          <p:cNvGrpSpPr>
            <a:grpSpLocks noGrp="1" noUngrp="1" noRot="1" noMove="1" noResize="1"/>
          </p:cNvGrpSpPr>
          <p:nvPr/>
        </p:nvGrpSpPr>
        <p:grpSpPr>
          <a:xfrm>
            <a:off x="-3786164" y="0"/>
            <a:ext cx="3693113" cy="6209710"/>
            <a:chOff x="-3786164" y="0"/>
            <a:chExt cx="3693113" cy="6209710"/>
          </a:xfrm>
        </p:grpSpPr>
        <p:sp>
          <p:nvSpPr>
            <p:cNvPr id="15" name="Rechthoek 14">
              <a:extLst>
                <a:ext uri="{FF2B5EF4-FFF2-40B4-BE49-F238E27FC236}">
                  <a16:creationId xmlns:a16="http://schemas.microsoft.com/office/drawing/2014/main" id="{9CF8876B-E7CE-7EEA-63F4-2C2A5CE0F1EF}"/>
                </a:ext>
              </a:extLst>
            </p:cNvPr>
            <p:cNvSpPr>
              <a:spLocks noGrp="1" noRot="1" noMove="1" noResize="1" noEditPoints="1" noAdjustHandles="1" noChangeArrowheads="1" noChangeShapeType="1"/>
            </p:cNvSpPr>
            <p:nvPr userDrawn="1"/>
          </p:nvSpPr>
          <p:spPr>
            <a:xfrm>
              <a:off x="-3786164" y="0"/>
              <a:ext cx="3593091" cy="557212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ICOON invoegen/opmaken</a:t>
              </a:r>
            </a:p>
          </p:txBody>
        </p:sp>
        <p:sp>
          <p:nvSpPr>
            <p:cNvPr id="16" name="Rechthoek 15">
              <a:extLst>
                <a:ext uri="{FF2B5EF4-FFF2-40B4-BE49-F238E27FC236}">
                  <a16:creationId xmlns:a16="http://schemas.microsoft.com/office/drawing/2014/main" id="{4E261AD2-4E8B-759E-2B87-B22681D34D41}"/>
                </a:ext>
              </a:extLst>
            </p:cNvPr>
            <p:cNvSpPr>
              <a:spLocks noGrp="1" noRot="1" noMove="1" noResize="1" noEditPoints="1" noAdjustHandles="1" noChangeArrowheads="1" noChangeShapeType="1"/>
            </p:cNvSpPr>
            <p:nvPr userDrawn="1"/>
          </p:nvSpPr>
          <p:spPr>
            <a:xfrm>
              <a:off x="-3786164" y="5381710"/>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sp>
          <p:nvSpPr>
            <p:cNvPr id="17" name="Ovaal 16">
              <a:extLst>
                <a:ext uri="{FF2B5EF4-FFF2-40B4-BE49-F238E27FC236}">
                  <a16:creationId xmlns:a16="http://schemas.microsoft.com/office/drawing/2014/main" id="{CF0BF26C-C437-CAFC-9408-3C1E0CAC75EC}"/>
                </a:ext>
              </a:extLst>
            </p:cNvPr>
            <p:cNvSpPr>
              <a:spLocks noGrp="1" noRot="1" noMove="1" noResize="1" noEditPoints="1" noAdjustHandles="1" noChangeArrowheads="1" noChangeShapeType="1"/>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a:t>
              </a:r>
            </a:p>
          </p:txBody>
        </p:sp>
        <p:sp>
          <p:nvSpPr>
            <p:cNvPr id="18" name="Rechthoek 17">
              <a:extLst>
                <a:ext uri="{FF2B5EF4-FFF2-40B4-BE49-F238E27FC236}">
                  <a16:creationId xmlns:a16="http://schemas.microsoft.com/office/drawing/2014/main" id="{AC4FDCA1-19BA-DC07-D124-10ED11EAEEC1}"/>
                </a:ext>
              </a:extLst>
            </p:cNvPr>
            <p:cNvSpPr>
              <a:spLocks noGrp="1" noRot="1" noMove="1" noResize="1" noEditPoints="1" noAdjustHandles="1" noChangeArrowheads="1" noChangeShapeType="1"/>
            </p:cNvSpPr>
            <p:nvPr userDrawn="1"/>
          </p:nvSpPr>
          <p:spPr>
            <a:xfrm>
              <a:off x="-3319416" y="465323"/>
              <a:ext cx="2944087" cy="661851"/>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Wanneer nodig, verwijder het bestaande</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icoon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en klik op</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‘Iconen’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9" name="Ovaal 18">
              <a:extLst>
                <a:ext uri="{FF2B5EF4-FFF2-40B4-BE49-F238E27FC236}">
                  <a16:creationId xmlns:a16="http://schemas.microsoft.com/office/drawing/2014/main" id="{E1F8E28D-EEC2-8F5C-D32A-2C199E289A35}"/>
                </a:ext>
              </a:extLst>
            </p:cNvPr>
            <p:cNvSpPr>
              <a:spLocks noGrp="1" noRot="1" noMove="1" noResize="1" noEditPoints="1" noAdjustHandles="1" noChangeArrowheads="1" noChangeShapeType="1"/>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a:t>
              </a:r>
            </a:p>
          </p:txBody>
        </p:sp>
        <p:sp>
          <p:nvSpPr>
            <p:cNvPr id="20" name="Rechthoek 19">
              <a:extLst>
                <a:ext uri="{FF2B5EF4-FFF2-40B4-BE49-F238E27FC236}">
                  <a16:creationId xmlns:a16="http://schemas.microsoft.com/office/drawing/2014/main" id="{147BD797-4391-B84E-B61F-9445620E120E}"/>
                </a:ext>
              </a:extLst>
            </p:cNvPr>
            <p:cNvSpPr>
              <a:spLocks noGrp="1" noRot="1" noMove="1" noResize="1" noEditPoints="1" noAdjustHandles="1" noChangeArrowheads="1" noChangeShapeType="1"/>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de gewenste categorie en het icoon</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21" name="Rechthoek 20">
              <a:extLst>
                <a:ext uri="{FF2B5EF4-FFF2-40B4-BE49-F238E27FC236}">
                  <a16:creationId xmlns:a16="http://schemas.microsoft.com/office/drawing/2014/main" id="{91EE003A-A71D-5D39-2250-D936AECA2C86}"/>
                </a:ext>
              </a:extLst>
            </p:cNvPr>
            <p:cNvSpPr>
              <a:spLocks noGrp="1" noRot="1" noMove="1" noResize="1" noEditPoints="1" noAdjustHandles="1" noChangeArrowheads="1" noChangeShapeType="1"/>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sp>
          <p:nvSpPr>
            <p:cNvPr id="22" name="Ovaal 21">
              <a:extLst>
                <a:ext uri="{FF2B5EF4-FFF2-40B4-BE49-F238E27FC236}">
                  <a16:creationId xmlns:a16="http://schemas.microsoft.com/office/drawing/2014/main" id="{3C98F641-5F37-604A-D2D9-47F8BE2330BF}"/>
                </a:ext>
              </a:extLst>
            </p:cNvPr>
            <p:cNvSpPr>
              <a:spLocks noGrp="1" noRot="1" noMove="1" noResize="1" noEditPoints="1" noAdjustHandles="1" noChangeArrowheads="1" noChangeShapeType="1"/>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a:t>
              </a:r>
            </a:p>
          </p:txBody>
        </p:sp>
        <p:sp>
          <p:nvSpPr>
            <p:cNvPr id="23" name="Rechthoek 22">
              <a:extLst>
                <a:ext uri="{FF2B5EF4-FFF2-40B4-BE49-F238E27FC236}">
                  <a16:creationId xmlns:a16="http://schemas.microsoft.com/office/drawing/2014/main" id="{00DAD508-A18C-2FAE-C6F4-D4AD146FC0C9}"/>
                </a:ext>
              </a:extLst>
            </p:cNvPr>
            <p:cNvSpPr>
              <a:spLocks noGrp="1" noRot="1" noMove="1" noResize="1" noEditPoints="1" noAdjustHandles="1" noChangeArrowheads="1" noChangeShapeType="1"/>
            </p:cNvSpPr>
            <p:nvPr userDrawn="1"/>
          </p:nvSpPr>
          <p:spPr>
            <a:xfrm>
              <a:off x="-3319415" y="2634835"/>
              <a:ext cx="2944682" cy="637754"/>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Sleep het icoon op de gewenste positie op de slide. Om het icoon een andere kleur te geven,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‘Hulpmiddelen voor tekenen’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‘Opmaak’ </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‘Vormopvulling’</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grpSp>
          <p:nvGrpSpPr>
            <p:cNvPr id="24" name="ICOON_info">
              <a:extLst>
                <a:ext uri="{FF2B5EF4-FFF2-40B4-BE49-F238E27FC236}">
                  <a16:creationId xmlns:a16="http://schemas.microsoft.com/office/drawing/2014/main" id="{6887F6CF-DC01-7492-5AB5-FC8F5E372097}"/>
                </a:ext>
              </a:extLst>
            </p:cNvPr>
            <p:cNvGrpSpPr>
              <a:grpSpLocks noGrp="1" noUngrp="1" noRot="1" noMove="1" noResize="1"/>
            </p:cNvGrpSpPr>
            <p:nvPr userDrawn="1"/>
          </p:nvGrpSpPr>
          <p:grpSpPr>
            <a:xfrm>
              <a:off x="-376736" y="5210661"/>
              <a:ext cx="283685" cy="283685"/>
              <a:chOff x="-510741" y="5913713"/>
              <a:chExt cx="267555" cy="267555"/>
            </a:xfrm>
          </p:grpSpPr>
          <p:sp>
            <p:nvSpPr>
              <p:cNvPr id="104" name="Ovaal 103">
                <a:extLst>
                  <a:ext uri="{FF2B5EF4-FFF2-40B4-BE49-F238E27FC236}">
                    <a16:creationId xmlns:a16="http://schemas.microsoft.com/office/drawing/2014/main" id="{C1693827-3FBB-923B-4EE4-B8DF9576E110}"/>
                  </a:ext>
                </a:extLst>
              </p:cNvPr>
              <p:cNvSpPr>
                <a:spLocks noGrp="1" noRot="1" noMove="1" noResize="1" noEditPoints="1" noAdjustHandles="1" noChangeArrowheads="1" noChangeShapeType="1"/>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 name="Graphic 163" descr="Informatie">
                <a:extLst>
                  <a:ext uri="{FF2B5EF4-FFF2-40B4-BE49-F238E27FC236}">
                    <a16:creationId xmlns:a16="http://schemas.microsoft.com/office/drawing/2014/main" id="{562C9E93-B453-F860-03F6-FCE70A3FC75E}"/>
                  </a:ext>
                </a:extLst>
              </p:cNvPr>
              <p:cNvSpPr>
                <a:spLocks noGrp="1" noRot="1" noMove="1" noResize="1" noEditPoints="1" noAdjustHandles="1" noChangeArrowheads="1" noChangeShapeType="1"/>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25" name="Groep 24">
              <a:extLst>
                <a:ext uri="{FF2B5EF4-FFF2-40B4-BE49-F238E27FC236}">
                  <a16:creationId xmlns:a16="http://schemas.microsoft.com/office/drawing/2014/main" id="{FDFEC8DC-C611-35E5-D68C-69A57911357D}"/>
                </a:ext>
              </a:extLst>
            </p:cNvPr>
            <p:cNvGrpSpPr>
              <a:grpSpLocks noGrp="1" noUngrp="1" noRot="1" noMove="1" noResize="1"/>
            </p:cNvGrpSpPr>
            <p:nvPr userDrawn="1"/>
          </p:nvGrpSpPr>
          <p:grpSpPr>
            <a:xfrm>
              <a:off x="-938434" y="5519087"/>
              <a:ext cx="627798" cy="576693"/>
              <a:chOff x="-938434" y="4570310"/>
              <a:chExt cx="627798" cy="576693"/>
            </a:xfrm>
          </p:grpSpPr>
          <p:grpSp>
            <p:nvGrpSpPr>
              <p:cNvPr id="99" name="Inspireren">
                <a:extLst>
                  <a:ext uri="{FF2B5EF4-FFF2-40B4-BE49-F238E27FC236}">
                    <a16:creationId xmlns:a16="http://schemas.microsoft.com/office/drawing/2014/main" id="{595CEDAB-DA6A-569D-1F05-AB45522510D9}"/>
                  </a:ext>
                </a:extLst>
              </p:cNvPr>
              <p:cNvGrpSpPr>
                <a:grpSpLocks noGrp="1" noUngrp="1" noRot="1" noChangeAspect="1" noMove="1" noResize="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01" name="Freeform 12">
                  <a:extLst>
                    <a:ext uri="{FF2B5EF4-FFF2-40B4-BE49-F238E27FC236}">
                      <a16:creationId xmlns:a16="http://schemas.microsoft.com/office/drawing/2014/main" id="{9AF92409-57D6-57AC-5C7E-289EB86695C3}"/>
                    </a:ext>
                  </a:extLst>
                </p:cNvPr>
                <p:cNvSpPr>
                  <a:spLocks noGrp="1" noRot="1" noMove="1" noResize="1" noEditPoints="1" noAdjustHandles="1" noChangeArrowheads="1" noChangeShapeType="1"/>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2" name="Freeform 13">
                  <a:extLst>
                    <a:ext uri="{FF2B5EF4-FFF2-40B4-BE49-F238E27FC236}">
                      <a16:creationId xmlns:a16="http://schemas.microsoft.com/office/drawing/2014/main" id="{D2228977-15CB-A910-E955-3B5E6A93A6D3}"/>
                    </a:ext>
                  </a:extLst>
                </p:cNvPr>
                <p:cNvSpPr>
                  <a:spLocks noGrp="1" noRot="1" noMove="1" noResize="1" noEditPoints="1" noAdjustHandles="1" noChangeArrowheads="1" noChangeShapeType="1"/>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3" name="Freeform 14">
                  <a:extLst>
                    <a:ext uri="{FF2B5EF4-FFF2-40B4-BE49-F238E27FC236}">
                      <a16:creationId xmlns:a16="http://schemas.microsoft.com/office/drawing/2014/main" id="{EF5AA407-D132-7BD1-0032-D3F58C8874C7}"/>
                    </a:ext>
                  </a:extLst>
                </p:cNvPr>
                <p:cNvSpPr>
                  <a:spLocks noGrp="1" noRot="1" noMove="1" noResize="1" noEditPoints="1" noAdjustHandles="1" noChangeArrowheads="1" noChangeShapeType="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grpSp>
          <p:sp>
            <p:nvSpPr>
              <p:cNvPr id="100" name="Tekstvak 99">
                <a:extLst>
                  <a:ext uri="{FF2B5EF4-FFF2-40B4-BE49-F238E27FC236}">
                    <a16:creationId xmlns:a16="http://schemas.microsoft.com/office/drawing/2014/main" id="{135CCD54-045F-D3D9-50DA-087C60F25932}"/>
                  </a:ext>
                </a:extLst>
              </p:cNvPr>
              <p:cNvSpPr txBox="1">
                <a:spLocks noGrp="1" noRot="1" noMove="1" noResize="1" noEditPoints="1" noAdjustHandles="1" noChangeArrowheads="1" noChangeShapeType="1"/>
              </p:cNvSpPr>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nvGrpSpPr>
            <p:cNvPr id="28" name="Groep 27">
              <a:extLst>
                <a:ext uri="{FF2B5EF4-FFF2-40B4-BE49-F238E27FC236}">
                  <a16:creationId xmlns:a16="http://schemas.microsoft.com/office/drawing/2014/main" id="{EFD790C9-F0D0-E3D4-7AC8-F66C8AF80FD8}"/>
                </a:ext>
              </a:extLst>
            </p:cNvPr>
            <p:cNvGrpSpPr>
              <a:grpSpLocks noGrp="1" noUngrp="1" noRot="1" noMove="1" noResize="1"/>
            </p:cNvGrpSpPr>
            <p:nvPr userDrawn="1"/>
          </p:nvGrpSpPr>
          <p:grpSpPr>
            <a:xfrm>
              <a:off x="-3398401" y="1222628"/>
              <a:ext cx="491631" cy="410839"/>
              <a:chOff x="-3241990" y="1222628"/>
              <a:chExt cx="491631" cy="410839"/>
            </a:xfrm>
          </p:grpSpPr>
          <p:sp>
            <p:nvSpPr>
              <p:cNvPr id="69" name="Tekstvak 68">
                <a:extLst>
                  <a:ext uri="{FF2B5EF4-FFF2-40B4-BE49-F238E27FC236}">
                    <a16:creationId xmlns:a16="http://schemas.microsoft.com/office/drawing/2014/main" id="{7F31660D-187F-5F4F-7641-CCCC50E10C0F}"/>
                  </a:ext>
                </a:extLst>
              </p:cNvPr>
              <p:cNvSpPr txBox="1">
                <a:spLocks noGrp="1" noRot="1" noMove="1" noResize="1" noEditPoints="1" noAdjustHandles="1" noChangeArrowheads="1" noChangeShapeType="1"/>
              </p:cNvSpPr>
              <p:nvPr userDrawn="1"/>
            </p:nvSpPr>
            <p:spPr>
              <a:xfrm>
                <a:off x="-3241990" y="1489960"/>
                <a:ext cx="491631" cy="14350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Iconen</a:t>
                </a:r>
              </a:p>
            </p:txBody>
          </p:sp>
          <p:grpSp>
            <p:nvGrpSpPr>
              <p:cNvPr id="70" name="Groep 69">
                <a:extLst>
                  <a:ext uri="{FF2B5EF4-FFF2-40B4-BE49-F238E27FC236}">
                    <a16:creationId xmlns:a16="http://schemas.microsoft.com/office/drawing/2014/main" id="{E1DA1AA4-501B-8962-D7BF-D0814F5F8B98}"/>
                  </a:ext>
                </a:extLst>
              </p:cNvPr>
              <p:cNvGrpSpPr>
                <a:grpSpLocks noGrp="1" noUngrp="1" noRot="1" noMove="1" noResize="1"/>
              </p:cNvGrpSpPr>
              <p:nvPr userDrawn="1"/>
            </p:nvGrpSpPr>
            <p:grpSpPr>
              <a:xfrm>
                <a:off x="-3119153" y="1222628"/>
                <a:ext cx="245956" cy="246691"/>
                <a:chOff x="1314120" y="4794393"/>
                <a:chExt cx="1787447" cy="1792785"/>
              </a:xfrm>
            </p:grpSpPr>
            <p:grpSp>
              <p:nvGrpSpPr>
                <p:cNvPr id="71" name="Groep 70">
                  <a:extLst>
                    <a:ext uri="{FF2B5EF4-FFF2-40B4-BE49-F238E27FC236}">
                      <a16:creationId xmlns:a16="http://schemas.microsoft.com/office/drawing/2014/main" id="{5696D6AA-9B7E-4C1A-96AA-3921BB1EBF23}"/>
                    </a:ext>
                  </a:extLst>
                </p:cNvPr>
                <p:cNvGrpSpPr>
                  <a:grpSpLocks noGrp="1" noUngrp="1" noRot="1" noMove="1" noResize="1"/>
                </p:cNvGrpSpPr>
                <p:nvPr/>
              </p:nvGrpSpPr>
              <p:grpSpPr>
                <a:xfrm>
                  <a:off x="1314120" y="4794393"/>
                  <a:ext cx="1787447" cy="1792785"/>
                  <a:chOff x="1314120" y="4794393"/>
                  <a:chExt cx="1787447" cy="1792785"/>
                </a:xfrm>
                <a:gradFill>
                  <a:gsLst>
                    <a:gs pos="0">
                      <a:srgbClr val="9D9FA1"/>
                    </a:gs>
                    <a:gs pos="70000">
                      <a:srgbClr val="211F26"/>
                    </a:gs>
                  </a:gsLst>
                  <a:lin ang="2700000" scaled="0"/>
                </a:gradFill>
              </p:grpSpPr>
              <p:grpSp>
                <p:nvGrpSpPr>
                  <p:cNvPr id="73" name="Groep 72">
                    <a:extLst>
                      <a:ext uri="{FF2B5EF4-FFF2-40B4-BE49-F238E27FC236}">
                        <a16:creationId xmlns:a16="http://schemas.microsoft.com/office/drawing/2014/main" id="{9B75964B-D744-8CE2-80EF-407636063B5B}"/>
                      </a:ext>
                    </a:extLst>
                  </p:cNvPr>
                  <p:cNvGrpSpPr>
                    <a:grpSpLocks noGrp="1" noUngrp="1" noRot="1" noMove="1" noResize="1"/>
                  </p:cNvGrpSpPr>
                  <p:nvPr/>
                </p:nvGrpSpPr>
                <p:grpSpPr>
                  <a:xfrm>
                    <a:off x="1314120" y="4794393"/>
                    <a:ext cx="1787447" cy="1792785"/>
                    <a:chOff x="1314120" y="4794393"/>
                    <a:chExt cx="1787447" cy="1792785"/>
                  </a:xfrm>
                  <a:grpFill/>
                </p:grpSpPr>
                <p:sp>
                  <p:nvSpPr>
                    <p:cNvPr id="78" name="Vrije vorm: vorm 77">
                      <a:extLst>
                        <a:ext uri="{FF2B5EF4-FFF2-40B4-BE49-F238E27FC236}">
                          <a16:creationId xmlns:a16="http://schemas.microsoft.com/office/drawing/2014/main" id="{ED0BBDE4-7AC1-86AE-5DE9-1014FE6BA3DC}"/>
                        </a:ext>
                      </a:extLst>
                    </p:cNvPr>
                    <p:cNvSpPr>
                      <a:spLocks noGrp="1" noRot="1" noMove="1" noResize="1" noEditPoints="1" noAdjustHandles="1" noChangeArrowheads="1" noChangeShapeType="1"/>
                    </p:cNvSpPr>
                    <p:nvPr/>
                  </p:nvSpPr>
                  <p:spPr>
                    <a:xfrm>
                      <a:off x="1314120"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9" name="Vrije vorm: vorm 78">
                      <a:extLst>
                        <a:ext uri="{FF2B5EF4-FFF2-40B4-BE49-F238E27FC236}">
                          <a16:creationId xmlns:a16="http://schemas.microsoft.com/office/drawing/2014/main" id="{463C0E17-1A36-EAB1-FBBF-727B8E36A30B}"/>
                        </a:ext>
                      </a:extLst>
                    </p:cNvPr>
                    <p:cNvSpPr>
                      <a:spLocks noGrp="1" noRot="1" noMove="1" noResize="1" noEditPoints="1" noAdjustHandles="1" noChangeArrowheads="1" noChangeShapeType="1"/>
                    </p:cNvSpPr>
                    <p:nvPr/>
                  </p:nvSpPr>
                  <p:spPr>
                    <a:xfrm>
                      <a:off x="2247436"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97" name="Vrije vorm: vorm 96">
                      <a:extLst>
                        <a:ext uri="{FF2B5EF4-FFF2-40B4-BE49-F238E27FC236}">
                          <a16:creationId xmlns:a16="http://schemas.microsoft.com/office/drawing/2014/main" id="{315060D0-A174-11C5-0E97-DBF22236DA45}"/>
                        </a:ext>
                      </a:extLst>
                    </p:cNvPr>
                    <p:cNvSpPr>
                      <a:spLocks noGrp="1" noRot="1" noMove="1" noResize="1" noEditPoints="1" noAdjustHandles="1" noChangeArrowheads="1" noChangeShapeType="1"/>
                    </p:cNvSpPr>
                    <p:nvPr/>
                  </p:nvSpPr>
                  <p:spPr>
                    <a:xfrm>
                      <a:off x="1314120"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98" name="Vrije vorm: vorm 97">
                      <a:extLst>
                        <a:ext uri="{FF2B5EF4-FFF2-40B4-BE49-F238E27FC236}">
                          <a16:creationId xmlns:a16="http://schemas.microsoft.com/office/drawing/2014/main" id="{1FD03BF4-7A13-1005-FDF9-A4FD2E4E2064}"/>
                        </a:ext>
                      </a:extLst>
                    </p:cNvPr>
                    <p:cNvSpPr>
                      <a:spLocks noGrp="1" noRot="1" noMove="1" noResize="1" noEditPoints="1" noAdjustHandles="1" noChangeArrowheads="1" noChangeShapeType="1"/>
                    </p:cNvSpPr>
                    <p:nvPr/>
                  </p:nvSpPr>
                  <p:spPr>
                    <a:xfrm>
                      <a:off x="2247436"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nvGrpSpPr>
                  <p:cNvPr id="74" name="Groep 73">
                    <a:extLst>
                      <a:ext uri="{FF2B5EF4-FFF2-40B4-BE49-F238E27FC236}">
                        <a16:creationId xmlns:a16="http://schemas.microsoft.com/office/drawing/2014/main" id="{D636BAB1-A980-1E73-8C33-808742BAB558}"/>
                      </a:ext>
                    </a:extLst>
                  </p:cNvPr>
                  <p:cNvGrpSpPr>
                    <a:grpSpLocks noGrp="1" noUngrp="1" noRot="1" noMove="1" noResize="1"/>
                  </p:cNvGrpSpPr>
                  <p:nvPr/>
                </p:nvGrpSpPr>
                <p:grpSpPr>
                  <a:xfrm>
                    <a:off x="1544558" y="5023941"/>
                    <a:ext cx="1270519" cy="1329241"/>
                    <a:chOff x="1544558" y="5023941"/>
                    <a:chExt cx="1270519" cy="1329241"/>
                  </a:xfrm>
                  <a:grpFill/>
                </p:grpSpPr>
                <p:sp>
                  <p:nvSpPr>
                    <p:cNvPr id="75" name="Vrije vorm: vorm 74">
                      <a:extLst>
                        <a:ext uri="{FF2B5EF4-FFF2-40B4-BE49-F238E27FC236}">
                          <a16:creationId xmlns:a16="http://schemas.microsoft.com/office/drawing/2014/main" id="{33B8C841-D624-5DFF-0A04-64230A1433E1}"/>
                        </a:ext>
                      </a:extLst>
                    </p:cNvPr>
                    <p:cNvSpPr>
                      <a:spLocks noGrp="1" noRot="1" noMove="1" noResize="1" noEditPoints="1" noAdjustHandles="1" noChangeArrowheads="1" noChangeShapeType="1"/>
                    </p:cNvSpPr>
                    <p:nvPr/>
                  </p:nvSpPr>
                  <p:spPr>
                    <a:xfrm>
                      <a:off x="1544558" y="5033728"/>
                      <a:ext cx="391477" cy="391477"/>
                    </a:xfrm>
                    <a:custGeom>
                      <a:avLst/>
                      <a:gdLst>
                        <a:gd name="connsiteX0" fmla="*/ 338071 w 391476"/>
                        <a:gd name="connsiteY0" fmla="*/ 146781 h 391476"/>
                        <a:gd name="connsiteX1" fmla="*/ 338071 w 391476"/>
                        <a:gd name="connsiteY1" fmla="*/ 54251 h 391476"/>
                        <a:gd name="connsiteX2" fmla="*/ 290026 w 391476"/>
                        <a:gd name="connsiteY2" fmla="*/ 54251 h 391476"/>
                        <a:gd name="connsiteX3" fmla="*/ 290026 w 391476"/>
                        <a:gd name="connsiteY3" fmla="*/ 98737 h 391476"/>
                        <a:gd name="connsiteX4" fmla="*/ 197496 w 391476"/>
                        <a:gd name="connsiteY4" fmla="*/ 6206 h 391476"/>
                        <a:gd name="connsiteX5" fmla="*/ 6206 w 391476"/>
                        <a:gd name="connsiteY5" fmla="*/ 197496 h 391476"/>
                        <a:gd name="connsiteX6" fmla="*/ 7096 w 391476"/>
                        <a:gd name="connsiteY6" fmla="*/ 387896 h 391476"/>
                        <a:gd name="connsiteX7" fmla="*/ 146781 w 391476"/>
                        <a:gd name="connsiteY7" fmla="*/ 387896 h 391476"/>
                        <a:gd name="connsiteX8" fmla="*/ 242871 w 391476"/>
                        <a:gd name="connsiteY8" fmla="*/ 387896 h 391476"/>
                        <a:gd name="connsiteX9" fmla="*/ 388785 w 391476"/>
                        <a:gd name="connsiteY9" fmla="*/ 387896 h 391476"/>
                        <a:gd name="connsiteX10" fmla="*/ 388785 w 391476"/>
                        <a:gd name="connsiteY10" fmla="*/ 197496 h 391476"/>
                        <a:gd name="connsiteX11" fmla="*/ 338071 w 391476"/>
                        <a:gd name="connsiteY11" fmla="*/ 146781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1476" h="391476">
                          <a:moveTo>
                            <a:pt x="338071" y="146781"/>
                          </a:moveTo>
                          <a:lnTo>
                            <a:pt x="338071" y="54251"/>
                          </a:lnTo>
                          <a:lnTo>
                            <a:pt x="290026" y="54251"/>
                          </a:lnTo>
                          <a:lnTo>
                            <a:pt x="290026" y="98737"/>
                          </a:lnTo>
                          <a:lnTo>
                            <a:pt x="197496" y="6206"/>
                          </a:lnTo>
                          <a:lnTo>
                            <a:pt x="6206" y="197496"/>
                          </a:lnTo>
                          <a:lnTo>
                            <a:pt x="7096" y="387896"/>
                          </a:lnTo>
                          <a:lnTo>
                            <a:pt x="146781" y="387896"/>
                          </a:lnTo>
                          <a:lnTo>
                            <a:pt x="242871" y="387896"/>
                          </a:lnTo>
                          <a:lnTo>
                            <a:pt x="388785" y="387896"/>
                          </a:lnTo>
                          <a:lnTo>
                            <a:pt x="388785" y="197496"/>
                          </a:lnTo>
                          <a:lnTo>
                            <a:pt x="338071" y="146781"/>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6" name="Vrije vorm: vorm 75">
                      <a:extLst>
                        <a:ext uri="{FF2B5EF4-FFF2-40B4-BE49-F238E27FC236}">
                          <a16:creationId xmlns:a16="http://schemas.microsoft.com/office/drawing/2014/main" id="{C30E30D1-25C0-84E6-7D44-69E11B413731}"/>
                        </a:ext>
                      </a:extLst>
                    </p:cNvPr>
                    <p:cNvSpPr>
                      <a:spLocks noGrp="1" noRot="1" noMove="1" noResize="1" noEditPoints="1" noAdjustHandles="1" noChangeArrowheads="1" noChangeShapeType="1"/>
                    </p:cNvSpPr>
                    <p:nvPr/>
                  </p:nvSpPr>
                  <p:spPr>
                    <a:xfrm>
                      <a:off x="2530367" y="5023941"/>
                      <a:ext cx="284710" cy="391477"/>
                    </a:xfrm>
                    <a:custGeom>
                      <a:avLst/>
                      <a:gdLst>
                        <a:gd name="connsiteX0" fmla="*/ 208172 w 284710"/>
                        <a:gd name="connsiteY0" fmla="*/ 169914 h 391476"/>
                        <a:gd name="connsiteX1" fmla="*/ 238423 w 284710"/>
                        <a:gd name="connsiteY1" fmla="*/ 100516 h 391476"/>
                        <a:gd name="connsiteX2" fmla="*/ 145892 w 284710"/>
                        <a:gd name="connsiteY2" fmla="*/ 6206 h 391476"/>
                        <a:gd name="connsiteX3" fmla="*/ 53361 w 284710"/>
                        <a:gd name="connsiteY3" fmla="*/ 100516 h 391476"/>
                        <a:gd name="connsiteX4" fmla="*/ 83611 w 284710"/>
                        <a:gd name="connsiteY4" fmla="*/ 169914 h 391476"/>
                        <a:gd name="connsiteX5" fmla="*/ 6206 w 284710"/>
                        <a:gd name="connsiteY5" fmla="*/ 272232 h 391476"/>
                        <a:gd name="connsiteX6" fmla="*/ 6206 w 284710"/>
                        <a:gd name="connsiteY6" fmla="*/ 321167 h 391476"/>
                        <a:gd name="connsiteX7" fmla="*/ 6206 w 284710"/>
                        <a:gd name="connsiteY7" fmla="*/ 332733 h 391476"/>
                        <a:gd name="connsiteX8" fmla="*/ 6206 w 284710"/>
                        <a:gd name="connsiteY8" fmla="*/ 342520 h 391476"/>
                        <a:gd name="connsiteX9" fmla="*/ 6206 w 284710"/>
                        <a:gd name="connsiteY9" fmla="*/ 346079 h 391476"/>
                        <a:gd name="connsiteX10" fmla="*/ 6206 w 284710"/>
                        <a:gd name="connsiteY10" fmla="*/ 358535 h 391476"/>
                        <a:gd name="connsiteX11" fmla="*/ 6206 w 284710"/>
                        <a:gd name="connsiteY11" fmla="*/ 389675 h 391476"/>
                        <a:gd name="connsiteX12" fmla="*/ 287357 w 284710"/>
                        <a:gd name="connsiteY12" fmla="*/ 389675 h 391476"/>
                        <a:gd name="connsiteX13" fmla="*/ 287357 w 284710"/>
                        <a:gd name="connsiteY13" fmla="*/ 272232 h 391476"/>
                        <a:gd name="connsiteX14" fmla="*/ 208172 w 284710"/>
                        <a:gd name="connsiteY14" fmla="*/ 169914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710" h="391476">
                          <a:moveTo>
                            <a:pt x="208172" y="169914"/>
                          </a:moveTo>
                          <a:cubicBezTo>
                            <a:pt x="226856" y="153010"/>
                            <a:pt x="238423" y="128097"/>
                            <a:pt x="238423" y="100516"/>
                          </a:cubicBezTo>
                          <a:cubicBezTo>
                            <a:pt x="238423" y="48912"/>
                            <a:pt x="196606" y="6206"/>
                            <a:pt x="145892" y="6206"/>
                          </a:cubicBezTo>
                          <a:cubicBezTo>
                            <a:pt x="95178" y="6206"/>
                            <a:pt x="53361" y="48023"/>
                            <a:pt x="53361" y="100516"/>
                          </a:cubicBezTo>
                          <a:cubicBezTo>
                            <a:pt x="53361" y="128097"/>
                            <a:pt x="64927" y="152120"/>
                            <a:pt x="83611" y="169914"/>
                          </a:cubicBezTo>
                          <a:cubicBezTo>
                            <a:pt x="37346" y="187709"/>
                            <a:pt x="6206" y="224187"/>
                            <a:pt x="6206" y="272232"/>
                          </a:cubicBezTo>
                          <a:lnTo>
                            <a:pt x="6206" y="321167"/>
                          </a:lnTo>
                          <a:lnTo>
                            <a:pt x="6206" y="332733"/>
                          </a:lnTo>
                          <a:lnTo>
                            <a:pt x="6206" y="342520"/>
                          </a:lnTo>
                          <a:lnTo>
                            <a:pt x="6206" y="346079"/>
                          </a:lnTo>
                          <a:lnTo>
                            <a:pt x="6206" y="358535"/>
                          </a:lnTo>
                          <a:lnTo>
                            <a:pt x="6206" y="389675"/>
                          </a:lnTo>
                          <a:lnTo>
                            <a:pt x="287357" y="389675"/>
                          </a:lnTo>
                          <a:lnTo>
                            <a:pt x="287357" y="272232"/>
                          </a:lnTo>
                          <a:cubicBezTo>
                            <a:pt x="285578" y="224187"/>
                            <a:pt x="253548" y="186819"/>
                            <a:pt x="208172" y="169914"/>
                          </a:cubicBez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7" name="Vrije vorm: vorm 76">
                      <a:extLst>
                        <a:ext uri="{FF2B5EF4-FFF2-40B4-BE49-F238E27FC236}">
                          <a16:creationId xmlns:a16="http://schemas.microsoft.com/office/drawing/2014/main" id="{F913EA3A-113C-1394-D066-47BA0D6AD92A}"/>
                        </a:ext>
                      </a:extLst>
                    </p:cNvPr>
                    <p:cNvSpPr>
                      <a:spLocks noGrp="1" noRot="1" noMove="1" noResize="1" noEditPoints="1" noAdjustHandles="1" noChangeArrowheads="1" noChangeShapeType="1"/>
                    </p:cNvSpPr>
                    <p:nvPr/>
                  </p:nvSpPr>
                  <p:spPr>
                    <a:xfrm>
                      <a:off x="1599720" y="5961705"/>
                      <a:ext cx="275813" cy="391477"/>
                    </a:xfrm>
                    <a:custGeom>
                      <a:avLst/>
                      <a:gdLst>
                        <a:gd name="connsiteX0" fmla="*/ 142333 w 275813"/>
                        <a:gd name="connsiteY0" fmla="*/ 388785 h 391476"/>
                        <a:gd name="connsiteX1" fmla="*/ 278460 w 275813"/>
                        <a:gd name="connsiteY1" fmla="*/ 252658 h 391476"/>
                        <a:gd name="connsiteX2" fmla="*/ 274011 w 275813"/>
                        <a:gd name="connsiteY2" fmla="*/ 219738 h 391476"/>
                        <a:gd name="connsiteX3" fmla="*/ 269563 w 275813"/>
                        <a:gd name="connsiteY3" fmla="*/ 206393 h 391476"/>
                        <a:gd name="connsiteX4" fmla="*/ 242871 w 275813"/>
                        <a:gd name="connsiteY4" fmla="*/ 161907 h 391476"/>
                        <a:gd name="connsiteX5" fmla="*/ 142333 w 275813"/>
                        <a:gd name="connsiteY5" fmla="*/ 6206 h 391476"/>
                        <a:gd name="connsiteX6" fmla="*/ 41795 w 275813"/>
                        <a:gd name="connsiteY6" fmla="*/ 161907 h 391476"/>
                        <a:gd name="connsiteX7" fmla="*/ 15103 w 275813"/>
                        <a:gd name="connsiteY7" fmla="*/ 206393 h 391476"/>
                        <a:gd name="connsiteX8" fmla="*/ 10654 w 275813"/>
                        <a:gd name="connsiteY8" fmla="*/ 219738 h 391476"/>
                        <a:gd name="connsiteX9" fmla="*/ 6206 w 275813"/>
                        <a:gd name="connsiteY9" fmla="*/ 252658 h 391476"/>
                        <a:gd name="connsiteX10" fmla="*/ 142333 w 275813"/>
                        <a:gd name="connsiteY10" fmla="*/ 388785 h 391476"/>
                        <a:gd name="connsiteX11" fmla="*/ 142333 w 275813"/>
                        <a:gd name="connsiteY11" fmla="*/ 388785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5813" h="391476">
                          <a:moveTo>
                            <a:pt x="142333" y="388785"/>
                          </a:moveTo>
                          <a:cubicBezTo>
                            <a:pt x="217069" y="388785"/>
                            <a:pt x="278460" y="328284"/>
                            <a:pt x="278460" y="252658"/>
                          </a:cubicBezTo>
                          <a:cubicBezTo>
                            <a:pt x="278460" y="241092"/>
                            <a:pt x="276681" y="230415"/>
                            <a:pt x="274011" y="219738"/>
                          </a:cubicBezTo>
                          <a:cubicBezTo>
                            <a:pt x="273122" y="215290"/>
                            <a:pt x="271342" y="210841"/>
                            <a:pt x="269563" y="206393"/>
                          </a:cubicBezTo>
                          <a:lnTo>
                            <a:pt x="242871" y="161907"/>
                          </a:lnTo>
                          <a:lnTo>
                            <a:pt x="142333" y="6206"/>
                          </a:lnTo>
                          <a:lnTo>
                            <a:pt x="41795" y="161907"/>
                          </a:lnTo>
                          <a:lnTo>
                            <a:pt x="15103" y="206393"/>
                          </a:lnTo>
                          <a:cubicBezTo>
                            <a:pt x="13324" y="210841"/>
                            <a:pt x="12434" y="215290"/>
                            <a:pt x="10654" y="219738"/>
                          </a:cubicBezTo>
                          <a:cubicBezTo>
                            <a:pt x="7985" y="230415"/>
                            <a:pt x="6206" y="241092"/>
                            <a:pt x="6206" y="252658"/>
                          </a:cubicBezTo>
                          <a:cubicBezTo>
                            <a:pt x="6206" y="327395"/>
                            <a:pt x="67596" y="388785"/>
                            <a:pt x="142333" y="388785"/>
                          </a:cubicBezTo>
                          <a:lnTo>
                            <a:pt x="142333" y="388785"/>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sp>
              <p:nvSpPr>
                <p:cNvPr id="72" name="Vrije vorm: vorm 71">
                  <a:extLst>
                    <a:ext uri="{FF2B5EF4-FFF2-40B4-BE49-F238E27FC236}">
                      <a16:creationId xmlns:a16="http://schemas.microsoft.com/office/drawing/2014/main" id="{ED6EEC50-106B-94D3-36CC-082B1DD89401}"/>
                    </a:ext>
                  </a:extLst>
                </p:cNvPr>
                <p:cNvSpPr>
                  <a:spLocks noGrp="1" noRot="1" noMove="1" noResize="1" noEditPoints="1" noAdjustHandles="1" noChangeArrowheads="1" noChangeShapeType="1"/>
                </p:cNvSpPr>
                <p:nvPr/>
              </p:nvSpPr>
              <p:spPr>
                <a:xfrm>
                  <a:off x="2476984" y="5962595"/>
                  <a:ext cx="391477" cy="391477"/>
                </a:xfrm>
                <a:custGeom>
                  <a:avLst/>
                  <a:gdLst>
                    <a:gd name="connsiteX0" fmla="*/ 43574 w 391476"/>
                    <a:gd name="connsiteY0" fmla="*/ 81832 h 391476"/>
                    <a:gd name="connsiteX1" fmla="*/ 10654 w 391476"/>
                    <a:gd name="connsiteY1" fmla="*/ 149451 h 391476"/>
                    <a:gd name="connsiteX2" fmla="*/ 65817 w 391476"/>
                    <a:gd name="connsiteY2" fmla="*/ 176142 h 391476"/>
                    <a:gd name="connsiteX3" fmla="*/ 64038 w 391476"/>
                    <a:gd name="connsiteY3" fmla="*/ 205503 h 391476"/>
                    <a:gd name="connsiteX4" fmla="*/ 6206 w 391476"/>
                    <a:gd name="connsiteY4" fmla="*/ 225966 h 391476"/>
                    <a:gd name="connsiteX5" fmla="*/ 31118 w 391476"/>
                    <a:gd name="connsiteY5" fmla="*/ 297144 h 391476"/>
                    <a:gd name="connsiteX6" fmla="*/ 88950 w 391476"/>
                    <a:gd name="connsiteY6" fmla="*/ 276680 h 391476"/>
                    <a:gd name="connsiteX7" fmla="*/ 108524 w 391476"/>
                    <a:gd name="connsiteY7" fmla="*/ 298034 h 391476"/>
                    <a:gd name="connsiteX8" fmla="*/ 81832 w 391476"/>
                    <a:gd name="connsiteY8" fmla="*/ 353196 h 391476"/>
                    <a:gd name="connsiteX9" fmla="*/ 149451 w 391476"/>
                    <a:gd name="connsiteY9" fmla="*/ 386116 h 391476"/>
                    <a:gd name="connsiteX10" fmla="*/ 176142 w 391476"/>
                    <a:gd name="connsiteY10" fmla="*/ 330953 h 391476"/>
                    <a:gd name="connsiteX11" fmla="*/ 205503 w 391476"/>
                    <a:gd name="connsiteY11" fmla="*/ 332733 h 391476"/>
                    <a:gd name="connsiteX12" fmla="*/ 225966 w 391476"/>
                    <a:gd name="connsiteY12" fmla="*/ 390565 h 391476"/>
                    <a:gd name="connsiteX13" fmla="*/ 297144 w 391476"/>
                    <a:gd name="connsiteY13" fmla="*/ 365652 h 391476"/>
                    <a:gd name="connsiteX14" fmla="*/ 276681 w 391476"/>
                    <a:gd name="connsiteY14" fmla="*/ 307821 h 391476"/>
                    <a:gd name="connsiteX15" fmla="*/ 298034 w 391476"/>
                    <a:gd name="connsiteY15" fmla="*/ 288247 h 391476"/>
                    <a:gd name="connsiteX16" fmla="*/ 353196 w 391476"/>
                    <a:gd name="connsiteY16" fmla="*/ 314938 h 391476"/>
                    <a:gd name="connsiteX17" fmla="*/ 386116 w 391476"/>
                    <a:gd name="connsiteY17" fmla="*/ 247320 h 391476"/>
                    <a:gd name="connsiteX18" fmla="*/ 330953 w 391476"/>
                    <a:gd name="connsiteY18" fmla="*/ 220628 h 391476"/>
                    <a:gd name="connsiteX19" fmla="*/ 332733 w 391476"/>
                    <a:gd name="connsiteY19" fmla="*/ 191267 h 391476"/>
                    <a:gd name="connsiteX20" fmla="*/ 390565 w 391476"/>
                    <a:gd name="connsiteY20" fmla="*/ 170804 h 391476"/>
                    <a:gd name="connsiteX21" fmla="*/ 365653 w 391476"/>
                    <a:gd name="connsiteY21" fmla="*/ 99626 h 391476"/>
                    <a:gd name="connsiteX22" fmla="*/ 307821 w 391476"/>
                    <a:gd name="connsiteY22" fmla="*/ 120090 h 391476"/>
                    <a:gd name="connsiteX23" fmla="*/ 288247 w 391476"/>
                    <a:gd name="connsiteY23" fmla="*/ 98737 h 391476"/>
                    <a:gd name="connsiteX24" fmla="*/ 314938 w 391476"/>
                    <a:gd name="connsiteY24" fmla="*/ 43574 h 391476"/>
                    <a:gd name="connsiteX25" fmla="*/ 247320 w 391476"/>
                    <a:gd name="connsiteY25" fmla="*/ 10654 h 391476"/>
                    <a:gd name="connsiteX26" fmla="*/ 220628 w 391476"/>
                    <a:gd name="connsiteY26" fmla="*/ 65817 h 391476"/>
                    <a:gd name="connsiteX27" fmla="*/ 191267 w 391476"/>
                    <a:gd name="connsiteY27" fmla="*/ 64038 h 391476"/>
                    <a:gd name="connsiteX28" fmla="*/ 170804 w 391476"/>
                    <a:gd name="connsiteY28" fmla="*/ 6206 h 391476"/>
                    <a:gd name="connsiteX29" fmla="*/ 99626 w 391476"/>
                    <a:gd name="connsiteY29" fmla="*/ 31118 h 391476"/>
                    <a:gd name="connsiteX30" fmla="*/ 120090 w 391476"/>
                    <a:gd name="connsiteY30" fmla="*/ 88950 h 391476"/>
                    <a:gd name="connsiteX31" fmla="*/ 98737 w 391476"/>
                    <a:gd name="connsiteY31" fmla="*/ 108524 h 391476"/>
                    <a:gd name="connsiteX32" fmla="*/ 43574 w 391476"/>
                    <a:gd name="connsiteY32" fmla="*/ 81832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1476" h="391476">
                      <a:moveTo>
                        <a:pt x="43574" y="81832"/>
                      </a:moveTo>
                      <a:lnTo>
                        <a:pt x="10654" y="149451"/>
                      </a:lnTo>
                      <a:lnTo>
                        <a:pt x="65817" y="176142"/>
                      </a:lnTo>
                      <a:cubicBezTo>
                        <a:pt x="64038" y="185929"/>
                        <a:pt x="64038" y="195716"/>
                        <a:pt x="64038" y="205503"/>
                      </a:cubicBezTo>
                      <a:lnTo>
                        <a:pt x="6206" y="225966"/>
                      </a:lnTo>
                      <a:lnTo>
                        <a:pt x="31118" y="297144"/>
                      </a:lnTo>
                      <a:lnTo>
                        <a:pt x="88950" y="276680"/>
                      </a:lnTo>
                      <a:cubicBezTo>
                        <a:pt x="94288" y="284688"/>
                        <a:pt x="101406" y="291806"/>
                        <a:pt x="108524" y="298034"/>
                      </a:cubicBezTo>
                      <a:lnTo>
                        <a:pt x="81832" y="353196"/>
                      </a:lnTo>
                      <a:lnTo>
                        <a:pt x="149451" y="386116"/>
                      </a:lnTo>
                      <a:lnTo>
                        <a:pt x="176142" y="330953"/>
                      </a:lnTo>
                      <a:cubicBezTo>
                        <a:pt x="185929" y="332733"/>
                        <a:pt x="195716" y="332733"/>
                        <a:pt x="205503" y="332733"/>
                      </a:cubicBezTo>
                      <a:lnTo>
                        <a:pt x="225966" y="390565"/>
                      </a:lnTo>
                      <a:lnTo>
                        <a:pt x="297144" y="365652"/>
                      </a:lnTo>
                      <a:lnTo>
                        <a:pt x="276681" y="307821"/>
                      </a:lnTo>
                      <a:cubicBezTo>
                        <a:pt x="284688" y="302482"/>
                        <a:pt x="291806" y="295365"/>
                        <a:pt x="298034" y="288247"/>
                      </a:cubicBezTo>
                      <a:lnTo>
                        <a:pt x="353196" y="314938"/>
                      </a:lnTo>
                      <a:lnTo>
                        <a:pt x="386116" y="247320"/>
                      </a:lnTo>
                      <a:lnTo>
                        <a:pt x="330953" y="220628"/>
                      </a:lnTo>
                      <a:cubicBezTo>
                        <a:pt x="332733" y="210841"/>
                        <a:pt x="332733" y="201054"/>
                        <a:pt x="332733" y="191267"/>
                      </a:cubicBezTo>
                      <a:lnTo>
                        <a:pt x="390565" y="170804"/>
                      </a:lnTo>
                      <a:lnTo>
                        <a:pt x="365653" y="99626"/>
                      </a:lnTo>
                      <a:lnTo>
                        <a:pt x="307821" y="120090"/>
                      </a:lnTo>
                      <a:cubicBezTo>
                        <a:pt x="302482" y="112082"/>
                        <a:pt x="295365" y="104965"/>
                        <a:pt x="288247" y="98737"/>
                      </a:cubicBezTo>
                      <a:lnTo>
                        <a:pt x="314938" y="43574"/>
                      </a:lnTo>
                      <a:lnTo>
                        <a:pt x="247320" y="10654"/>
                      </a:lnTo>
                      <a:lnTo>
                        <a:pt x="220628" y="65817"/>
                      </a:lnTo>
                      <a:cubicBezTo>
                        <a:pt x="210841" y="64038"/>
                        <a:pt x="201054" y="64038"/>
                        <a:pt x="191267" y="64038"/>
                      </a:cubicBezTo>
                      <a:lnTo>
                        <a:pt x="170804" y="6206"/>
                      </a:lnTo>
                      <a:lnTo>
                        <a:pt x="99626" y="31118"/>
                      </a:lnTo>
                      <a:lnTo>
                        <a:pt x="120090" y="88950"/>
                      </a:lnTo>
                      <a:cubicBezTo>
                        <a:pt x="112082" y="94288"/>
                        <a:pt x="104965" y="101406"/>
                        <a:pt x="98737" y="108524"/>
                      </a:cubicBezTo>
                      <a:lnTo>
                        <a:pt x="43574" y="81832"/>
                      </a:lnTo>
                      <a:close/>
                    </a:path>
                  </a:pathLst>
                </a:custGeom>
                <a:solidFill>
                  <a:srgbClr val="1FF524"/>
                </a:solid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grpSp>
          <p:nvGrpSpPr>
            <p:cNvPr id="29" name="Groep 28">
              <a:extLst>
                <a:ext uri="{FF2B5EF4-FFF2-40B4-BE49-F238E27FC236}">
                  <a16:creationId xmlns:a16="http://schemas.microsoft.com/office/drawing/2014/main" id="{31C88382-C827-9A19-4408-B66A4DDD648F}"/>
                </a:ext>
              </a:extLst>
            </p:cNvPr>
            <p:cNvGrpSpPr>
              <a:grpSpLocks noGrp="1" noUngrp="1" noRot="1" noMove="1" noResize="1"/>
            </p:cNvGrpSpPr>
            <p:nvPr userDrawn="1"/>
          </p:nvGrpSpPr>
          <p:grpSpPr>
            <a:xfrm>
              <a:off x="-3314820" y="3391746"/>
              <a:ext cx="1381246" cy="331361"/>
              <a:chOff x="-3314820" y="3391746"/>
              <a:chExt cx="1381246" cy="331361"/>
            </a:xfrm>
          </p:grpSpPr>
          <p:sp>
            <p:nvSpPr>
              <p:cNvPr id="58" name="Rechthoek 57">
                <a:extLst>
                  <a:ext uri="{FF2B5EF4-FFF2-40B4-BE49-F238E27FC236}">
                    <a16:creationId xmlns:a16="http://schemas.microsoft.com/office/drawing/2014/main" id="{52C609FC-0167-CDDD-723E-409E47FA0152}"/>
                  </a:ext>
                </a:extLst>
              </p:cNvPr>
              <p:cNvSpPr>
                <a:spLocks noGrp="1" noRot="1" noMove="1" noResize="1" noEditPoints="1" noAdjustHandles="1" noChangeArrowheads="1" noChangeShapeType="1"/>
              </p:cNvSpPr>
              <p:nvPr userDrawn="1"/>
            </p:nvSpPr>
            <p:spPr>
              <a:xfrm>
                <a:off x="-3314820" y="3391746"/>
                <a:ext cx="1381246"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9" name="Rechthoek 58">
                <a:extLst>
                  <a:ext uri="{FF2B5EF4-FFF2-40B4-BE49-F238E27FC236}">
                    <a16:creationId xmlns:a16="http://schemas.microsoft.com/office/drawing/2014/main" id="{8B6056DF-94D9-D49C-FE93-2814F15E1F42}"/>
                  </a:ext>
                </a:extLst>
              </p:cNvPr>
              <p:cNvSpPr>
                <a:spLocks noGrp="1" noRot="1" noMove="1" noResize="1" noEditPoints="1" noAdjustHandles="1" noChangeArrowheads="1" noChangeShapeType="1"/>
              </p:cNvSpPr>
              <p:nvPr userDrawn="1"/>
            </p:nvSpPr>
            <p:spPr>
              <a:xfrm>
                <a:off x="-3304719" y="3412899"/>
                <a:ext cx="1361619"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0" name="Tekstvak 59">
                <a:extLst>
                  <a:ext uri="{FF2B5EF4-FFF2-40B4-BE49-F238E27FC236}">
                    <a16:creationId xmlns:a16="http://schemas.microsoft.com/office/drawing/2014/main" id="{2F82DF50-495F-E16F-2169-5D135AF328A8}"/>
                  </a:ext>
                </a:extLst>
              </p:cNvPr>
              <p:cNvSpPr txBox="1">
                <a:spLocks noGrp="1" noRot="1" noMove="1" noResize="1" noEditPoints="1" noAdjustHandles="1" noChangeArrowheads="1" noChangeShapeType="1"/>
              </p:cNvSpPr>
              <p:nvPr userDrawn="1"/>
            </p:nvSpPr>
            <p:spPr>
              <a:xfrm>
                <a:off x="-3069820" y="3472995"/>
                <a:ext cx="109851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Vormopvulling</a:t>
                </a:r>
              </a:p>
            </p:txBody>
          </p:sp>
          <p:sp>
            <p:nvSpPr>
              <p:cNvPr id="61" name="Vrije vorm: vorm 60">
                <a:extLst>
                  <a:ext uri="{FF2B5EF4-FFF2-40B4-BE49-F238E27FC236}">
                    <a16:creationId xmlns:a16="http://schemas.microsoft.com/office/drawing/2014/main" id="{23B7AFAB-1186-8025-EF4F-F2717396E1B7}"/>
                  </a:ext>
                </a:extLst>
              </p:cNvPr>
              <p:cNvSpPr>
                <a:spLocks noGrp="1" noRot="1" noMove="1" noResize="1" noEditPoints="1" noAdjustHandles="1" noChangeArrowheads="1" noChangeShapeType="1"/>
              </p:cNvSpPr>
              <p:nvPr userDrawn="1"/>
            </p:nvSpPr>
            <p:spPr>
              <a:xfrm>
                <a:off x="-2241774" y="3543107"/>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62" name="Groep 61">
                <a:extLst>
                  <a:ext uri="{FF2B5EF4-FFF2-40B4-BE49-F238E27FC236}">
                    <a16:creationId xmlns:a16="http://schemas.microsoft.com/office/drawing/2014/main" id="{088D2F72-186D-E224-1383-4BA585FB30CB}"/>
                  </a:ext>
                </a:extLst>
              </p:cNvPr>
              <p:cNvGrpSpPr>
                <a:grpSpLocks noGrp="1" noUngrp="1" noRot="1" noMove="1" noResize="1"/>
              </p:cNvGrpSpPr>
              <p:nvPr userDrawn="1"/>
            </p:nvGrpSpPr>
            <p:grpSpPr>
              <a:xfrm>
                <a:off x="-3243855" y="3446665"/>
                <a:ext cx="157453" cy="147831"/>
                <a:chOff x="-899320" y="3037554"/>
                <a:chExt cx="175977" cy="165227"/>
              </a:xfrm>
            </p:grpSpPr>
            <p:sp>
              <p:nvSpPr>
                <p:cNvPr id="64" name="Vrije vorm: vorm 63">
                  <a:extLst>
                    <a:ext uri="{FF2B5EF4-FFF2-40B4-BE49-F238E27FC236}">
                      <a16:creationId xmlns:a16="http://schemas.microsoft.com/office/drawing/2014/main" id="{F50014D7-6D88-9E3E-9398-5FD156EAC2BD}"/>
                    </a:ext>
                  </a:extLst>
                </p:cNvPr>
                <p:cNvSpPr>
                  <a:spLocks noGrp="1" noRot="1" noMove="1" noResize="1" noEditPoints="1" noAdjustHandles="1" noChangeArrowheads="1" noChangeShapeType="1"/>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67" name="Rechthoek: afgeronde hoeken 66">
                  <a:extLst>
                    <a:ext uri="{FF2B5EF4-FFF2-40B4-BE49-F238E27FC236}">
                      <a16:creationId xmlns:a16="http://schemas.microsoft.com/office/drawing/2014/main" id="{BFAED6EA-155B-8E7B-307F-ED8A9AE4D2DE}"/>
                    </a:ext>
                  </a:extLst>
                </p:cNvPr>
                <p:cNvSpPr>
                  <a:spLocks noGrp="1" noRot="1" noMove="1" noResize="1" noEditPoints="1" noAdjustHandles="1" noChangeArrowheads="1" noChangeShapeType="1"/>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8" name="Vrije vorm: vorm 67">
                  <a:extLst>
                    <a:ext uri="{FF2B5EF4-FFF2-40B4-BE49-F238E27FC236}">
                      <a16:creationId xmlns:a16="http://schemas.microsoft.com/office/drawing/2014/main" id="{AD816128-3E0D-C4B7-52B4-762A1AA51A58}"/>
                    </a:ext>
                  </a:extLst>
                </p:cNvPr>
                <p:cNvSpPr>
                  <a:spLocks noGrp="1" noRot="1" noMove="1" noResize="1" noEditPoints="1" noAdjustHandles="1" noChangeArrowheads="1" noChangeShapeType="1"/>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63" name="Gelijkbenige driehoek 62">
                <a:extLst>
                  <a:ext uri="{FF2B5EF4-FFF2-40B4-BE49-F238E27FC236}">
                    <a16:creationId xmlns:a16="http://schemas.microsoft.com/office/drawing/2014/main" id="{74124BCD-EB6A-9F1F-B853-9ED7BAB0A6C5}"/>
                  </a:ext>
                </a:extLst>
              </p:cNvPr>
              <p:cNvSpPr>
                <a:spLocks noGrp="1" noRot="1" noMove="1" noResize="1" noEditPoints="1" noAdjustHandles="1" noChangeArrowheads="1" noChangeShapeType="1"/>
              </p:cNvSpPr>
              <p:nvPr userDrawn="1"/>
            </p:nvSpPr>
            <p:spPr>
              <a:xfrm rot="10800000">
                <a:off x="-2162266"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sp>
          <p:nvSpPr>
            <p:cNvPr id="30" name="Ovaal 29">
              <a:extLst>
                <a:ext uri="{FF2B5EF4-FFF2-40B4-BE49-F238E27FC236}">
                  <a16:creationId xmlns:a16="http://schemas.microsoft.com/office/drawing/2014/main" id="{37DA873B-44E8-F718-F3A7-E1987D8883AC}"/>
                </a:ext>
              </a:extLst>
            </p:cNvPr>
            <p:cNvSpPr>
              <a:spLocks noGrp="1" noRot="1" noMove="1" noResize="1" noEditPoints="1" noAdjustHandles="1" noChangeArrowheads="1" noChangeShapeType="1"/>
            </p:cNvSpPr>
            <p:nvPr userDrawn="1"/>
          </p:nvSpPr>
          <p:spPr>
            <a:xfrm>
              <a:off x="-3603587" y="391614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4</a:t>
              </a:r>
            </a:p>
          </p:txBody>
        </p:sp>
        <p:sp>
          <p:nvSpPr>
            <p:cNvPr id="31" name="Rechthoek 30">
              <a:extLst>
                <a:ext uri="{FF2B5EF4-FFF2-40B4-BE49-F238E27FC236}">
                  <a16:creationId xmlns:a16="http://schemas.microsoft.com/office/drawing/2014/main" id="{C8D0C7D5-87DA-154B-F7A8-4D6D27505262}"/>
                </a:ext>
              </a:extLst>
            </p:cNvPr>
            <p:cNvSpPr>
              <a:spLocks noGrp="1" noRot="1" noMove="1" noResize="1" noEditPoints="1" noAdjustHandles="1" noChangeArrowheads="1" noChangeShapeType="1"/>
            </p:cNvSpPr>
            <p:nvPr userDrawn="1"/>
          </p:nvSpPr>
          <p:spPr>
            <a:xfrm>
              <a:off x="-3319415" y="391614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één van de themakleuren uit het ingestelde kleurenpallet.</a:t>
              </a:r>
            </a:p>
          </p:txBody>
        </p:sp>
        <p:grpSp>
          <p:nvGrpSpPr>
            <p:cNvPr id="32" name="Groep 31">
              <a:extLst>
                <a:ext uri="{FF2B5EF4-FFF2-40B4-BE49-F238E27FC236}">
                  <a16:creationId xmlns:a16="http://schemas.microsoft.com/office/drawing/2014/main" id="{6677FD75-B143-6679-936B-997D56493202}"/>
                </a:ext>
              </a:extLst>
            </p:cNvPr>
            <p:cNvGrpSpPr>
              <a:grpSpLocks noGrp="1" noUngrp="1" noRot="1" noMove="1" noResize="1"/>
            </p:cNvGrpSpPr>
            <p:nvPr userDrawn="1"/>
          </p:nvGrpSpPr>
          <p:grpSpPr>
            <a:xfrm>
              <a:off x="-3333646" y="4635104"/>
              <a:ext cx="2012897" cy="490702"/>
              <a:chOff x="12731803" y="3562552"/>
              <a:chExt cx="2012897" cy="490702"/>
            </a:xfrm>
          </p:grpSpPr>
          <p:sp>
            <p:nvSpPr>
              <p:cNvPr id="43" name="Rechthoek 42">
                <a:extLst>
                  <a:ext uri="{FF2B5EF4-FFF2-40B4-BE49-F238E27FC236}">
                    <a16:creationId xmlns:a16="http://schemas.microsoft.com/office/drawing/2014/main" id="{D3ED55C4-AE52-817E-3154-433E75B71F79}"/>
                  </a:ext>
                </a:extLst>
              </p:cNvPr>
              <p:cNvSpPr>
                <a:spLocks noGrp="1" noRot="1" noMove="1" noResize="1" noEditPoints="1" noAdjustHandles="1" noChangeArrowheads="1" noChangeShapeType="1"/>
              </p:cNvSpPr>
              <p:nvPr userDrawn="1"/>
            </p:nvSpPr>
            <p:spPr>
              <a:xfrm>
                <a:off x="12747554" y="3562552"/>
                <a:ext cx="1997146" cy="490702"/>
              </a:xfrm>
              <a:prstGeom prst="rect">
                <a:avLst/>
              </a:prstGeom>
              <a:solidFill>
                <a:sysClr val="window" lastClr="FFFFFF"/>
              </a:solidFill>
              <a:ln w="12700" cap="flat" cmpd="sng" algn="ctr">
                <a:solidFill>
                  <a:srgbClr val="D1D1D1"/>
                </a:solidFill>
                <a:prstDash val="solid"/>
                <a:miter lim="800000"/>
              </a:ln>
              <a:effectLst/>
            </p:spPr>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600" b="0"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4" name="Rechthoek 43">
                <a:extLst>
                  <a:ext uri="{FF2B5EF4-FFF2-40B4-BE49-F238E27FC236}">
                    <a16:creationId xmlns:a16="http://schemas.microsoft.com/office/drawing/2014/main" id="{351F8528-EAC8-00EA-1936-032876C90CEB}"/>
                  </a:ext>
                </a:extLst>
              </p:cNvPr>
              <p:cNvSpPr>
                <a:spLocks noGrp="1" noRot="1" noMove="1" noResize="1" noEditPoints="1" noAdjustHandles="1" noChangeArrowheads="1" noChangeShapeType="1"/>
              </p:cNvSpPr>
              <p:nvPr userDrawn="1"/>
            </p:nvSpPr>
            <p:spPr>
              <a:xfrm>
                <a:off x="12766168" y="3578469"/>
                <a:ext cx="1965344" cy="254977"/>
              </a:xfrm>
              <a:prstGeom prst="rect">
                <a:avLst/>
              </a:prstGeom>
              <a:solidFill>
                <a:srgbClr val="EBEBEB"/>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5" name="Tekstvak 44">
                <a:extLst>
                  <a:ext uri="{FF2B5EF4-FFF2-40B4-BE49-F238E27FC236}">
                    <a16:creationId xmlns:a16="http://schemas.microsoft.com/office/drawing/2014/main" id="{239DFBD5-F7EB-070F-0A4C-8BFB00D13F10}"/>
                  </a:ext>
                </a:extLst>
              </p:cNvPr>
              <p:cNvSpPr txBox="1">
                <a:spLocks noGrp="1" noRot="1" noMove="1" noResize="1" noEditPoints="1" noAdjustHandles="1" noChangeArrowheads="1" noChangeShapeType="1"/>
              </p:cNvSpPr>
              <p:nvPr userDrawn="1"/>
            </p:nvSpPr>
            <p:spPr>
              <a:xfrm>
                <a:off x="12731803" y="3591461"/>
                <a:ext cx="1052979" cy="216982"/>
              </a:xfrm>
              <a:prstGeom prst="rect">
                <a:avLst/>
              </a:prstGeom>
              <a:noFill/>
            </p:spPr>
            <p:txBody>
              <a:bodyPr wrap="square" rtlCol="0">
                <a:sp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Themakleuren</a:t>
                </a:r>
              </a:p>
            </p:txBody>
          </p:sp>
          <p:sp>
            <p:nvSpPr>
              <p:cNvPr id="46" name="Rechthoek 45">
                <a:extLst>
                  <a:ext uri="{FF2B5EF4-FFF2-40B4-BE49-F238E27FC236}">
                    <a16:creationId xmlns:a16="http://schemas.microsoft.com/office/drawing/2014/main" id="{604CC283-A6A8-6015-56E6-AFFD2EDD46FA}"/>
                  </a:ext>
                </a:extLst>
              </p:cNvPr>
              <p:cNvSpPr>
                <a:spLocks noGrp="1" noRot="1" noMove="1" noResize="1" noEditPoints="1" noAdjustHandles="1" noChangeArrowheads="1" noChangeShapeType="1"/>
              </p:cNvSpPr>
              <p:nvPr userDrawn="1"/>
            </p:nvSpPr>
            <p:spPr>
              <a:xfrm>
                <a:off x="12814699" y="3874304"/>
                <a:ext cx="136620" cy="136620"/>
              </a:xfrm>
              <a:prstGeom prst="rect">
                <a:avLst/>
              </a:prstGeom>
              <a:solidFill>
                <a:sysClr val="window" lastClr="FFFFFF"/>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7" name="Rechthoek 46">
                <a:extLst>
                  <a:ext uri="{FF2B5EF4-FFF2-40B4-BE49-F238E27FC236}">
                    <a16:creationId xmlns:a16="http://schemas.microsoft.com/office/drawing/2014/main" id="{990E9696-E43F-C679-6E43-602187C01BD4}"/>
                  </a:ext>
                </a:extLst>
              </p:cNvPr>
              <p:cNvSpPr>
                <a:spLocks noGrp="1" noRot="1" noMove="1" noResize="1" noEditPoints="1" noAdjustHandles="1" noChangeArrowheads="1" noChangeShapeType="1"/>
              </p:cNvSpPr>
              <p:nvPr userDrawn="1"/>
            </p:nvSpPr>
            <p:spPr>
              <a:xfrm>
                <a:off x="13007154" y="3870040"/>
                <a:ext cx="136620" cy="136620"/>
              </a:xfrm>
              <a:prstGeom prst="rect">
                <a:avLst/>
              </a:prstGeom>
              <a:solidFill>
                <a:sysClr val="windowText" lastClr="000000"/>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8" name="Rechthoek 47">
                <a:extLst>
                  <a:ext uri="{FF2B5EF4-FFF2-40B4-BE49-F238E27FC236}">
                    <a16:creationId xmlns:a16="http://schemas.microsoft.com/office/drawing/2014/main" id="{FCB4B362-6C58-4A4E-D454-59D60BEB71D9}"/>
                  </a:ext>
                </a:extLst>
              </p:cNvPr>
              <p:cNvSpPr>
                <a:spLocks noGrp="1" noRot="1" noMove="1" noResize="1" noEditPoints="1" noAdjustHandles="1" noChangeArrowheads="1" noChangeShapeType="1"/>
              </p:cNvSpPr>
              <p:nvPr userDrawn="1"/>
            </p:nvSpPr>
            <p:spPr>
              <a:xfrm>
                <a:off x="13199609" y="3870040"/>
                <a:ext cx="136620" cy="136620"/>
              </a:xfrm>
              <a:prstGeom prst="rect">
                <a:avLst/>
              </a:prstGeom>
              <a:solidFill>
                <a:schemeClr val="bg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9" name="Rechthoek 48">
                <a:extLst>
                  <a:ext uri="{FF2B5EF4-FFF2-40B4-BE49-F238E27FC236}">
                    <a16:creationId xmlns:a16="http://schemas.microsoft.com/office/drawing/2014/main" id="{DBD157A1-9F4C-BD6E-56E8-102CD04AD307}"/>
                  </a:ext>
                </a:extLst>
              </p:cNvPr>
              <p:cNvSpPr>
                <a:spLocks noGrp="1" noRot="1" noMove="1" noResize="1" noEditPoints="1" noAdjustHandles="1" noChangeArrowheads="1" noChangeShapeType="1"/>
              </p:cNvSpPr>
              <p:nvPr userDrawn="1"/>
            </p:nvSpPr>
            <p:spPr>
              <a:xfrm>
                <a:off x="13392064" y="3870040"/>
                <a:ext cx="136620" cy="136620"/>
              </a:xfrm>
              <a:prstGeom prst="rect">
                <a:avLst/>
              </a:prstGeom>
              <a:solidFill>
                <a:schemeClr val="tx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0" name="Rechthoek 49">
                <a:extLst>
                  <a:ext uri="{FF2B5EF4-FFF2-40B4-BE49-F238E27FC236}">
                    <a16:creationId xmlns:a16="http://schemas.microsoft.com/office/drawing/2014/main" id="{E26E4359-407E-521C-88D5-618C42EACAA2}"/>
                  </a:ext>
                </a:extLst>
              </p:cNvPr>
              <p:cNvSpPr>
                <a:spLocks noGrp="1" noRot="1" noMove="1" noResize="1" noEditPoints="1" noAdjustHandles="1" noChangeArrowheads="1" noChangeShapeType="1"/>
              </p:cNvSpPr>
              <p:nvPr userDrawn="1"/>
            </p:nvSpPr>
            <p:spPr>
              <a:xfrm>
                <a:off x="13776974" y="3870040"/>
                <a:ext cx="136620" cy="136620"/>
              </a:xfrm>
              <a:prstGeom prst="rect">
                <a:avLst/>
              </a:prstGeom>
              <a:solidFill>
                <a:schemeClr val="accent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1" name="Rechthoek 50">
                <a:extLst>
                  <a:ext uri="{FF2B5EF4-FFF2-40B4-BE49-F238E27FC236}">
                    <a16:creationId xmlns:a16="http://schemas.microsoft.com/office/drawing/2014/main" id="{917BB012-F682-B655-E6CA-00C8EBC65324}"/>
                  </a:ext>
                </a:extLst>
              </p:cNvPr>
              <p:cNvSpPr>
                <a:spLocks noGrp="1" noRot="1" noMove="1" noResize="1" noEditPoints="1" noAdjustHandles="1" noChangeArrowheads="1" noChangeShapeType="1"/>
              </p:cNvSpPr>
              <p:nvPr userDrawn="1"/>
            </p:nvSpPr>
            <p:spPr>
              <a:xfrm>
                <a:off x="13969429" y="3870040"/>
                <a:ext cx="136620" cy="136620"/>
              </a:xfrm>
              <a:prstGeom prst="rect">
                <a:avLst/>
              </a:prstGeom>
              <a:solidFill>
                <a:schemeClr val="accent3"/>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2" name="Rechthoek 51">
                <a:extLst>
                  <a:ext uri="{FF2B5EF4-FFF2-40B4-BE49-F238E27FC236}">
                    <a16:creationId xmlns:a16="http://schemas.microsoft.com/office/drawing/2014/main" id="{92B31E9F-8B66-77D2-296C-208E8E6940A8}"/>
                  </a:ext>
                </a:extLst>
              </p:cNvPr>
              <p:cNvSpPr>
                <a:spLocks noGrp="1" noRot="1" noMove="1" noResize="1" noEditPoints="1" noAdjustHandles="1" noChangeArrowheads="1" noChangeShapeType="1"/>
              </p:cNvSpPr>
              <p:nvPr userDrawn="1"/>
            </p:nvSpPr>
            <p:spPr>
              <a:xfrm>
                <a:off x="14161884" y="3870040"/>
                <a:ext cx="136620" cy="136620"/>
              </a:xfrm>
              <a:prstGeom prst="rect">
                <a:avLst/>
              </a:prstGeom>
              <a:solidFill>
                <a:schemeClr val="accent4"/>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3" name="Rechthoek 52">
                <a:extLst>
                  <a:ext uri="{FF2B5EF4-FFF2-40B4-BE49-F238E27FC236}">
                    <a16:creationId xmlns:a16="http://schemas.microsoft.com/office/drawing/2014/main" id="{93B94F9F-3EC3-4CF7-0728-6157D4BD101A}"/>
                  </a:ext>
                </a:extLst>
              </p:cNvPr>
              <p:cNvSpPr>
                <a:spLocks noGrp="1" noRot="1" noMove="1" noResize="1" noEditPoints="1" noAdjustHandles="1" noChangeArrowheads="1" noChangeShapeType="1"/>
              </p:cNvSpPr>
              <p:nvPr userDrawn="1"/>
            </p:nvSpPr>
            <p:spPr>
              <a:xfrm>
                <a:off x="14354339" y="3870040"/>
                <a:ext cx="136620" cy="136620"/>
              </a:xfrm>
              <a:prstGeom prst="rect">
                <a:avLst/>
              </a:prstGeom>
              <a:solidFill>
                <a:schemeClr val="accent5"/>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4" name="Rechthoek 53">
                <a:extLst>
                  <a:ext uri="{FF2B5EF4-FFF2-40B4-BE49-F238E27FC236}">
                    <a16:creationId xmlns:a16="http://schemas.microsoft.com/office/drawing/2014/main" id="{21416D27-5596-84FD-A61D-654ACEC2AC64}"/>
                  </a:ext>
                </a:extLst>
              </p:cNvPr>
              <p:cNvSpPr>
                <a:spLocks noGrp="1" noRot="1" noMove="1" noResize="1" noEditPoints="1" noAdjustHandles="1" noChangeArrowheads="1" noChangeShapeType="1"/>
              </p:cNvSpPr>
              <p:nvPr userDrawn="1"/>
            </p:nvSpPr>
            <p:spPr>
              <a:xfrm>
                <a:off x="14546797" y="3870040"/>
                <a:ext cx="136620" cy="136620"/>
              </a:xfrm>
              <a:prstGeom prst="rect">
                <a:avLst/>
              </a:prstGeom>
              <a:solidFill>
                <a:schemeClr val="accent6"/>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nvGrpSpPr>
              <p:cNvPr id="55" name="Groep 54">
                <a:extLst>
                  <a:ext uri="{FF2B5EF4-FFF2-40B4-BE49-F238E27FC236}">
                    <a16:creationId xmlns:a16="http://schemas.microsoft.com/office/drawing/2014/main" id="{A31FDC55-ABF1-5C27-AFE9-518676901579}"/>
                  </a:ext>
                </a:extLst>
              </p:cNvPr>
              <p:cNvGrpSpPr>
                <a:grpSpLocks noGrp="1" noUngrp="1" noRot="1" noMove="1" noResize="1"/>
              </p:cNvGrpSpPr>
              <p:nvPr userDrawn="1"/>
            </p:nvGrpSpPr>
            <p:grpSpPr>
              <a:xfrm>
                <a:off x="13580316" y="3865836"/>
                <a:ext cx="151508" cy="147961"/>
                <a:chOff x="13580316" y="3865836"/>
                <a:chExt cx="151508" cy="147961"/>
              </a:xfrm>
            </p:grpSpPr>
            <p:sp>
              <p:nvSpPr>
                <p:cNvPr id="56" name="Rechthoek 55">
                  <a:extLst>
                    <a:ext uri="{FF2B5EF4-FFF2-40B4-BE49-F238E27FC236}">
                      <a16:creationId xmlns:a16="http://schemas.microsoft.com/office/drawing/2014/main" id="{5B3B14A8-EB4B-5529-AF9C-561728A2B7B2}"/>
                    </a:ext>
                  </a:extLst>
                </p:cNvPr>
                <p:cNvSpPr>
                  <a:spLocks noGrp="1" noRot="1" noMove="1" noResize="1" noEditPoints="1" noAdjustHandles="1" noChangeArrowheads="1" noChangeShapeType="1"/>
                </p:cNvSpPr>
                <p:nvPr userDrawn="1"/>
              </p:nvSpPr>
              <p:spPr>
                <a:xfrm>
                  <a:off x="13584519" y="3870040"/>
                  <a:ext cx="136620" cy="136620"/>
                </a:xfrm>
                <a:prstGeom prst="rect">
                  <a:avLst/>
                </a:prstGeom>
                <a:solidFill>
                  <a:schemeClr val="accent1"/>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7" name="Rechthoek 56">
                  <a:extLst>
                    <a:ext uri="{FF2B5EF4-FFF2-40B4-BE49-F238E27FC236}">
                      <a16:creationId xmlns:a16="http://schemas.microsoft.com/office/drawing/2014/main" id="{80AB3775-3C6C-93D2-C6B9-67251000C1A2}"/>
                    </a:ext>
                  </a:extLst>
                </p:cNvPr>
                <p:cNvSpPr>
                  <a:spLocks noGrp="1" noRot="1" noMove="1" noResize="1" noEditPoints="1" noAdjustHandles="1" noChangeArrowheads="1" noChangeShapeType="1"/>
                </p:cNvSpPr>
                <p:nvPr userDrawn="1"/>
              </p:nvSpPr>
              <p:spPr>
                <a:xfrm>
                  <a:off x="13580316" y="3865836"/>
                  <a:ext cx="151508" cy="147961"/>
                </a:xfrm>
                <a:prstGeom prst="rect">
                  <a:avLst/>
                </a:prstGeom>
                <a:noFill/>
                <a:ln w="12700" cap="flat" cmpd="sng" algn="ctr">
                  <a:solidFill>
                    <a:srgbClr val="F29132"/>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grpSp>
        <p:grpSp>
          <p:nvGrpSpPr>
            <p:cNvPr id="33" name="Groep 32">
              <a:extLst>
                <a:ext uri="{FF2B5EF4-FFF2-40B4-BE49-F238E27FC236}">
                  <a16:creationId xmlns:a16="http://schemas.microsoft.com/office/drawing/2014/main" id="{D34E8A33-7AEF-7C76-0F52-C8DED71D88E0}"/>
                </a:ext>
              </a:extLst>
            </p:cNvPr>
            <p:cNvGrpSpPr>
              <a:grpSpLocks noGrp="1" noUngrp="1" noRot="1" noMove="1" noResize="1"/>
            </p:cNvGrpSpPr>
            <p:nvPr userDrawn="1"/>
          </p:nvGrpSpPr>
          <p:grpSpPr>
            <a:xfrm>
              <a:off x="-3314820" y="4363463"/>
              <a:ext cx="1381246" cy="835929"/>
              <a:chOff x="-3314820" y="3391746"/>
              <a:chExt cx="1381246" cy="835929"/>
            </a:xfrm>
          </p:grpSpPr>
          <p:sp>
            <p:nvSpPr>
              <p:cNvPr id="34" name="Rechthoek 33">
                <a:extLst>
                  <a:ext uri="{FF2B5EF4-FFF2-40B4-BE49-F238E27FC236}">
                    <a16:creationId xmlns:a16="http://schemas.microsoft.com/office/drawing/2014/main" id="{9D116F0A-94F6-9204-DAF7-5C2DDFBD0C7A}"/>
                  </a:ext>
                </a:extLst>
              </p:cNvPr>
              <p:cNvSpPr>
                <a:spLocks noGrp="1" noRot="1" noMove="1" noResize="1" noEditPoints="1" noAdjustHandles="1" noChangeArrowheads="1" noChangeShapeType="1"/>
              </p:cNvSpPr>
              <p:nvPr userDrawn="1"/>
            </p:nvSpPr>
            <p:spPr>
              <a:xfrm>
                <a:off x="-3314820" y="3391746"/>
                <a:ext cx="1381246"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5" name="Rechthoek 34">
                <a:extLst>
                  <a:ext uri="{FF2B5EF4-FFF2-40B4-BE49-F238E27FC236}">
                    <a16:creationId xmlns:a16="http://schemas.microsoft.com/office/drawing/2014/main" id="{9364D2FA-1C42-6FB4-6238-60EF04EC691C}"/>
                  </a:ext>
                </a:extLst>
              </p:cNvPr>
              <p:cNvSpPr>
                <a:spLocks noGrp="1" noRot="1" noMove="1" noResize="1" noEditPoints="1" noAdjustHandles="1" noChangeArrowheads="1" noChangeShapeType="1"/>
              </p:cNvSpPr>
              <p:nvPr userDrawn="1"/>
            </p:nvSpPr>
            <p:spPr>
              <a:xfrm>
                <a:off x="-3304719" y="3412899"/>
                <a:ext cx="1361619"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6" name="Tekstvak 35">
                <a:extLst>
                  <a:ext uri="{FF2B5EF4-FFF2-40B4-BE49-F238E27FC236}">
                    <a16:creationId xmlns:a16="http://schemas.microsoft.com/office/drawing/2014/main" id="{97C2EABE-69CE-40AF-119B-4F9ECF24E9BD}"/>
                  </a:ext>
                </a:extLst>
              </p:cNvPr>
              <p:cNvSpPr txBox="1">
                <a:spLocks noGrp="1" noRot="1" noMove="1" noResize="1" noEditPoints="1" noAdjustHandles="1" noChangeArrowheads="1" noChangeShapeType="1"/>
              </p:cNvSpPr>
              <p:nvPr userDrawn="1"/>
            </p:nvSpPr>
            <p:spPr>
              <a:xfrm>
                <a:off x="-3069820" y="3472995"/>
                <a:ext cx="109851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Vormopvulling</a:t>
                </a:r>
              </a:p>
            </p:txBody>
          </p:sp>
          <p:sp>
            <p:nvSpPr>
              <p:cNvPr id="37" name="Vrije vorm: vorm 36">
                <a:extLst>
                  <a:ext uri="{FF2B5EF4-FFF2-40B4-BE49-F238E27FC236}">
                    <a16:creationId xmlns:a16="http://schemas.microsoft.com/office/drawing/2014/main" id="{1F06FAB5-5668-93B0-67FC-F50D3DD70F81}"/>
                  </a:ext>
                </a:extLst>
              </p:cNvPr>
              <p:cNvSpPr>
                <a:spLocks noGrp="1" noRot="1" noMove="1" noResize="1" noEditPoints="1" noAdjustHandles="1" noChangeArrowheads="1" noChangeShapeType="1"/>
              </p:cNvSpPr>
              <p:nvPr userDrawn="1"/>
            </p:nvSpPr>
            <p:spPr>
              <a:xfrm>
                <a:off x="-2404225" y="4047675"/>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38" name="Groep 37">
                <a:extLst>
                  <a:ext uri="{FF2B5EF4-FFF2-40B4-BE49-F238E27FC236}">
                    <a16:creationId xmlns:a16="http://schemas.microsoft.com/office/drawing/2014/main" id="{C3486826-ABD5-A303-8EB6-EEB7FA6A4402}"/>
                  </a:ext>
                </a:extLst>
              </p:cNvPr>
              <p:cNvGrpSpPr>
                <a:grpSpLocks noGrp="1" noUngrp="1" noRot="1" noMove="1" noResize="1"/>
              </p:cNvGrpSpPr>
              <p:nvPr userDrawn="1"/>
            </p:nvGrpSpPr>
            <p:grpSpPr>
              <a:xfrm>
                <a:off x="-3243855" y="3446665"/>
                <a:ext cx="157453" cy="147831"/>
                <a:chOff x="-899320" y="3037554"/>
                <a:chExt cx="175977" cy="165227"/>
              </a:xfrm>
            </p:grpSpPr>
            <p:sp>
              <p:nvSpPr>
                <p:cNvPr id="40" name="Vrije vorm: vorm 39">
                  <a:extLst>
                    <a:ext uri="{FF2B5EF4-FFF2-40B4-BE49-F238E27FC236}">
                      <a16:creationId xmlns:a16="http://schemas.microsoft.com/office/drawing/2014/main" id="{3D9D2974-36EB-EFF9-78B8-FEC49E6EE260}"/>
                    </a:ext>
                  </a:extLst>
                </p:cNvPr>
                <p:cNvSpPr>
                  <a:spLocks noGrp="1" noRot="1" noMove="1" noResize="1" noEditPoints="1" noAdjustHandles="1" noChangeArrowheads="1" noChangeShapeType="1"/>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41" name="Rechthoek: afgeronde hoeken 40">
                  <a:extLst>
                    <a:ext uri="{FF2B5EF4-FFF2-40B4-BE49-F238E27FC236}">
                      <a16:creationId xmlns:a16="http://schemas.microsoft.com/office/drawing/2014/main" id="{B087C7C6-F55E-38F6-82BE-1E2C7AF7557B}"/>
                    </a:ext>
                  </a:extLst>
                </p:cNvPr>
                <p:cNvSpPr>
                  <a:spLocks noGrp="1" noRot="1" noMove="1" noResize="1" noEditPoints="1" noAdjustHandles="1" noChangeArrowheads="1" noChangeShapeType="1"/>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2" name="Vrije vorm: vorm 41">
                  <a:extLst>
                    <a:ext uri="{FF2B5EF4-FFF2-40B4-BE49-F238E27FC236}">
                      <a16:creationId xmlns:a16="http://schemas.microsoft.com/office/drawing/2014/main" id="{35F912A9-DB87-07A6-1B82-C0DAAFAFC248}"/>
                    </a:ext>
                  </a:extLst>
                </p:cNvPr>
                <p:cNvSpPr>
                  <a:spLocks noGrp="1" noRot="1" noMove="1" noResize="1" noEditPoints="1" noAdjustHandles="1" noChangeArrowheads="1" noChangeShapeType="1"/>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39" name="Gelijkbenige driehoek 38">
                <a:extLst>
                  <a:ext uri="{FF2B5EF4-FFF2-40B4-BE49-F238E27FC236}">
                    <a16:creationId xmlns:a16="http://schemas.microsoft.com/office/drawing/2014/main" id="{0B4D26DF-02B1-EECD-ACA2-31CBECD7F86F}"/>
                  </a:ext>
                </a:extLst>
              </p:cNvPr>
              <p:cNvSpPr>
                <a:spLocks noGrp="1" noRot="1" noMove="1" noResize="1" noEditPoints="1" noAdjustHandles="1" noChangeArrowheads="1" noChangeShapeType="1"/>
              </p:cNvSpPr>
              <p:nvPr userDrawn="1"/>
            </p:nvSpPr>
            <p:spPr>
              <a:xfrm rot="10800000">
                <a:off x="-2162266"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grpSp>
      <p:pic>
        <p:nvPicPr>
          <p:cNvPr id="96" name="Tijdelijke aanduiding voor afbeelding 95" descr="Apparaat en hangslot">
            <a:extLst>
              <a:ext uri="{FF2B5EF4-FFF2-40B4-BE49-F238E27FC236}">
                <a16:creationId xmlns:a16="http://schemas.microsoft.com/office/drawing/2014/main" id="{36C8644A-DFB1-A439-5F27-B1C161F33EBB}"/>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989" r="1989"/>
          <a:stretch>
            <a:fillRect/>
          </a:stretch>
        </p:blipFill>
        <p:spPr/>
      </p:pic>
      <p:sp>
        <p:nvSpPr>
          <p:cNvPr id="106" name="Titel 3">
            <a:extLst>
              <a:ext uri="{FF2B5EF4-FFF2-40B4-BE49-F238E27FC236}">
                <a16:creationId xmlns:a16="http://schemas.microsoft.com/office/drawing/2014/main" id="{95B5EA2C-FDD0-5365-022B-65E96E6F5758}"/>
              </a:ext>
            </a:extLst>
          </p:cNvPr>
          <p:cNvSpPr>
            <a:spLocks noGrp="1"/>
          </p:cNvSpPr>
          <p:nvPr>
            <p:ph type="title"/>
          </p:nvPr>
        </p:nvSpPr>
        <p:spPr>
          <a:xfrm>
            <a:off x="720000" y="720000"/>
            <a:ext cx="8712235" cy="369025"/>
          </a:xfrm>
        </p:spPr>
        <p:txBody>
          <a:bodyPr/>
          <a:lstStyle/>
          <a:p>
            <a:r>
              <a:rPr lang="nl-NL"/>
              <a:t>Cybercriminaliteit</a:t>
            </a:r>
          </a:p>
        </p:txBody>
      </p:sp>
      <p:sp>
        <p:nvSpPr>
          <p:cNvPr id="107" name="Tekstvak 106">
            <a:extLst>
              <a:ext uri="{FF2B5EF4-FFF2-40B4-BE49-F238E27FC236}">
                <a16:creationId xmlns:a16="http://schemas.microsoft.com/office/drawing/2014/main" id="{B056D8C2-08A1-6E57-1196-2D5704FE2747}"/>
              </a:ext>
            </a:extLst>
          </p:cNvPr>
          <p:cNvSpPr txBox="1"/>
          <p:nvPr/>
        </p:nvSpPr>
        <p:spPr>
          <a:xfrm>
            <a:off x="1295400" y="1809025"/>
            <a:ext cx="9601200" cy="3301818"/>
          </a:xfrm>
          <a:prstGeom prst="rect">
            <a:avLst/>
          </a:prstGeom>
          <a:solidFill>
            <a:schemeClr val="bg1">
              <a:alpha val="86000"/>
            </a:schemeClr>
          </a:solidFill>
          <a:effectLst>
            <a:softEdge rad="152400"/>
          </a:effectLst>
        </p:spPr>
        <p:txBody>
          <a:bodyPr wrap="square" lIns="0" tIns="0" rIns="0" bIns="0" numCol="2" rtlCol="0" anchor="ctr">
            <a:noAutofit/>
          </a:bodyPr>
          <a:lstStyle/>
          <a:p>
            <a:pPr lvl="1">
              <a:lnSpc>
                <a:spcPct val="90000"/>
              </a:lnSpc>
              <a:spcBef>
                <a:spcPts val="600"/>
              </a:spcBef>
              <a:spcAft>
                <a:spcPts val="600"/>
              </a:spcAft>
            </a:pPr>
            <a:endParaRPr lang="nl-NL" sz="4800" b="1" dirty="0">
              <a:solidFill>
                <a:srgbClr val="EF7D00"/>
              </a:solidFill>
            </a:endParaRPr>
          </a:p>
          <a:p>
            <a:pPr lvl="1">
              <a:lnSpc>
                <a:spcPct val="90000"/>
              </a:lnSpc>
              <a:spcBef>
                <a:spcPts val="600"/>
              </a:spcBef>
              <a:spcAft>
                <a:spcPts val="600"/>
              </a:spcAft>
            </a:pPr>
            <a:r>
              <a:rPr lang="nl-NL" sz="4800" b="1" dirty="0">
                <a:solidFill>
                  <a:srgbClr val="EF7D00"/>
                </a:solidFill>
              </a:rPr>
              <a:t>A. Hackers</a:t>
            </a:r>
          </a:p>
          <a:p>
            <a:pPr lvl="1">
              <a:lnSpc>
                <a:spcPct val="90000"/>
              </a:lnSpc>
              <a:spcBef>
                <a:spcPts val="600"/>
              </a:spcBef>
              <a:spcAft>
                <a:spcPts val="600"/>
              </a:spcAft>
            </a:pPr>
            <a:r>
              <a:rPr lang="nl-NL" sz="4800" b="1" dirty="0">
                <a:solidFill>
                  <a:srgbClr val="00B050"/>
                </a:solidFill>
              </a:rPr>
              <a:t>B. Medewerkers</a:t>
            </a:r>
          </a:p>
          <a:p>
            <a:pPr lvl="1">
              <a:lnSpc>
                <a:spcPct val="90000"/>
              </a:lnSpc>
              <a:spcBef>
                <a:spcPts val="600"/>
              </a:spcBef>
              <a:spcAft>
                <a:spcPts val="600"/>
              </a:spcAft>
            </a:pPr>
            <a:endParaRPr lang="nl-NL" sz="4800" b="1" dirty="0">
              <a:solidFill>
                <a:srgbClr val="EF7D00"/>
              </a:solidFill>
            </a:endParaRPr>
          </a:p>
          <a:p>
            <a:pPr lvl="1">
              <a:lnSpc>
                <a:spcPct val="90000"/>
              </a:lnSpc>
              <a:spcBef>
                <a:spcPts val="600"/>
              </a:spcBef>
              <a:spcAft>
                <a:spcPts val="600"/>
              </a:spcAft>
            </a:pPr>
            <a:endParaRPr lang="nl-NL" sz="4800" b="1" dirty="0">
              <a:solidFill>
                <a:srgbClr val="EF7D00"/>
              </a:solidFill>
            </a:endParaRPr>
          </a:p>
          <a:p>
            <a:pPr lvl="1">
              <a:lnSpc>
                <a:spcPct val="90000"/>
              </a:lnSpc>
              <a:spcBef>
                <a:spcPts val="600"/>
              </a:spcBef>
              <a:spcAft>
                <a:spcPts val="600"/>
              </a:spcAft>
            </a:pPr>
            <a:r>
              <a:rPr lang="nl-NL" sz="4800" b="1" dirty="0">
                <a:solidFill>
                  <a:srgbClr val="EF7D00"/>
                </a:solidFill>
              </a:rPr>
              <a:t>C. Leveranciers</a:t>
            </a:r>
          </a:p>
          <a:p>
            <a:pPr lvl="1">
              <a:lnSpc>
                <a:spcPct val="90000"/>
              </a:lnSpc>
              <a:spcBef>
                <a:spcPts val="600"/>
              </a:spcBef>
              <a:spcAft>
                <a:spcPts val="600"/>
              </a:spcAft>
            </a:pPr>
            <a:r>
              <a:rPr lang="nl-NL" sz="4800" b="1" dirty="0">
                <a:solidFill>
                  <a:srgbClr val="EF7D00"/>
                </a:solidFill>
              </a:rPr>
              <a:t>D. Concurrenten</a:t>
            </a:r>
          </a:p>
        </p:txBody>
      </p:sp>
    </p:spTree>
    <p:extLst>
      <p:ext uri="{BB962C8B-B14F-4D97-AF65-F5344CB8AC3E}">
        <p14:creationId xmlns:p14="http://schemas.microsoft.com/office/powerpoint/2010/main" val="2153975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a14="http://schemas.microsoft.com/office/drawing/2010/main"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fade">
                                      <p:cBhvr>
                                        <p:cTn id="7" dur="10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DAA13-F71F-EC85-DAF1-BB18D5D5D4B2}"/>
            </a:ext>
          </a:extLst>
        </p:cNvPr>
        <p:cNvGrpSpPr/>
        <p:nvPr/>
      </p:nvGrpSpPr>
      <p:grpSpPr>
        <a:xfrm>
          <a:off x="0" y="0"/>
          <a:ext cx="0" cy="0"/>
          <a:chOff x="0" y="0"/>
          <a:chExt cx="0" cy="0"/>
        </a:xfrm>
      </p:grpSpPr>
      <p:sp>
        <p:nvSpPr>
          <p:cNvPr id="26" name="Tijdelijke aanduiding voor tekst 25">
            <a:extLst>
              <a:ext uri="{FF2B5EF4-FFF2-40B4-BE49-F238E27FC236}">
                <a16:creationId xmlns:a16="http://schemas.microsoft.com/office/drawing/2014/main" id="{1671D8D9-019F-0ECA-EE07-E91C1C6C57E0}"/>
              </a:ext>
            </a:extLst>
          </p:cNvPr>
          <p:cNvSpPr>
            <a:spLocks noGrp="1"/>
          </p:cNvSpPr>
          <p:nvPr>
            <p:ph type="body" sz="quarter" idx="27"/>
          </p:nvPr>
        </p:nvSpPr>
        <p:spPr>
          <a:xfrm>
            <a:off x="559078" y="316708"/>
            <a:ext cx="322600" cy="295946"/>
          </a:xfrm>
        </p:spPr>
        <p:txBody>
          <a:bodyPr/>
          <a:lstStyle/>
          <a:p>
            <a:r>
              <a:rPr lang="nl-NL" dirty="0"/>
              <a:t> </a:t>
            </a:r>
          </a:p>
        </p:txBody>
      </p:sp>
      <p:sp>
        <p:nvSpPr>
          <p:cNvPr id="66" name="Tijdelijke aanduiding voor tekst 65">
            <a:extLst>
              <a:ext uri="{FF2B5EF4-FFF2-40B4-BE49-F238E27FC236}">
                <a16:creationId xmlns:a16="http://schemas.microsoft.com/office/drawing/2014/main" id="{307D3F71-519A-62CB-3301-E2C5C97456E1}"/>
              </a:ext>
            </a:extLst>
          </p:cNvPr>
          <p:cNvSpPr>
            <a:spLocks noGrp="1"/>
          </p:cNvSpPr>
          <p:nvPr>
            <p:ph type="body" sz="quarter" idx="28"/>
          </p:nvPr>
        </p:nvSpPr>
        <p:spPr>
          <a:xfrm>
            <a:off x="9601200" y="285750"/>
            <a:ext cx="1962150" cy="434975"/>
          </a:xfrm>
        </p:spPr>
        <p:txBody>
          <a:bodyPr/>
          <a:lstStyle/>
          <a:p>
            <a:r>
              <a:rPr lang="nl-NL" dirty="0"/>
              <a:t> </a:t>
            </a:r>
          </a:p>
        </p:txBody>
      </p:sp>
      <p:grpSp>
        <p:nvGrpSpPr>
          <p:cNvPr id="14" name="INSTRUCTIE">
            <a:extLst>
              <a:ext uri="{FF2B5EF4-FFF2-40B4-BE49-F238E27FC236}">
                <a16:creationId xmlns:a16="http://schemas.microsoft.com/office/drawing/2014/main" id="{8332CD6A-4216-528A-8FBD-CC57B932CDE1}"/>
              </a:ext>
            </a:extLst>
          </p:cNvPr>
          <p:cNvGrpSpPr>
            <a:grpSpLocks noGrp="1" noUngrp="1" noRot="1" noMove="1" noResize="1"/>
          </p:cNvGrpSpPr>
          <p:nvPr/>
        </p:nvGrpSpPr>
        <p:grpSpPr>
          <a:xfrm>
            <a:off x="-3786164" y="0"/>
            <a:ext cx="3693113" cy="6209710"/>
            <a:chOff x="-3786164" y="0"/>
            <a:chExt cx="3693113" cy="6209710"/>
          </a:xfrm>
        </p:grpSpPr>
        <p:sp>
          <p:nvSpPr>
            <p:cNvPr id="15" name="Rechthoek 14">
              <a:extLst>
                <a:ext uri="{FF2B5EF4-FFF2-40B4-BE49-F238E27FC236}">
                  <a16:creationId xmlns:a16="http://schemas.microsoft.com/office/drawing/2014/main" id="{B0569944-2CA9-81E7-585C-32634B140B9D}"/>
                </a:ext>
              </a:extLst>
            </p:cNvPr>
            <p:cNvSpPr>
              <a:spLocks noGrp="1" noRot="1" noMove="1" noResize="1" noEditPoints="1" noAdjustHandles="1" noChangeArrowheads="1" noChangeShapeType="1"/>
            </p:cNvSpPr>
            <p:nvPr userDrawn="1"/>
          </p:nvSpPr>
          <p:spPr>
            <a:xfrm>
              <a:off x="-3786164" y="0"/>
              <a:ext cx="3593091" cy="557212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ICOON invoegen/opmaken</a:t>
              </a:r>
            </a:p>
          </p:txBody>
        </p:sp>
        <p:sp>
          <p:nvSpPr>
            <p:cNvPr id="16" name="Rechthoek 15">
              <a:extLst>
                <a:ext uri="{FF2B5EF4-FFF2-40B4-BE49-F238E27FC236}">
                  <a16:creationId xmlns:a16="http://schemas.microsoft.com/office/drawing/2014/main" id="{6283CD30-78F9-E509-B1CA-9943C42056A3}"/>
                </a:ext>
              </a:extLst>
            </p:cNvPr>
            <p:cNvSpPr>
              <a:spLocks noGrp="1" noRot="1" noMove="1" noResize="1" noEditPoints="1" noAdjustHandles="1" noChangeArrowheads="1" noChangeShapeType="1"/>
            </p:cNvSpPr>
            <p:nvPr userDrawn="1"/>
          </p:nvSpPr>
          <p:spPr>
            <a:xfrm>
              <a:off x="-3786164" y="5381710"/>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sp>
          <p:nvSpPr>
            <p:cNvPr id="17" name="Ovaal 16">
              <a:extLst>
                <a:ext uri="{FF2B5EF4-FFF2-40B4-BE49-F238E27FC236}">
                  <a16:creationId xmlns:a16="http://schemas.microsoft.com/office/drawing/2014/main" id="{B3FFA3EE-0642-828E-F29D-31E74FB8FB3D}"/>
                </a:ext>
              </a:extLst>
            </p:cNvPr>
            <p:cNvSpPr>
              <a:spLocks noGrp="1" noRot="1" noMove="1" noResize="1" noEditPoints="1" noAdjustHandles="1" noChangeArrowheads="1" noChangeShapeType="1"/>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a:t>
              </a:r>
            </a:p>
          </p:txBody>
        </p:sp>
        <p:sp>
          <p:nvSpPr>
            <p:cNvPr id="18" name="Rechthoek 17">
              <a:extLst>
                <a:ext uri="{FF2B5EF4-FFF2-40B4-BE49-F238E27FC236}">
                  <a16:creationId xmlns:a16="http://schemas.microsoft.com/office/drawing/2014/main" id="{2044DCAE-3FEB-3985-ED49-AB6143B4A561}"/>
                </a:ext>
              </a:extLst>
            </p:cNvPr>
            <p:cNvSpPr>
              <a:spLocks noGrp="1" noRot="1" noMove="1" noResize="1" noEditPoints="1" noAdjustHandles="1" noChangeArrowheads="1" noChangeShapeType="1"/>
            </p:cNvSpPr>
            <p:nvPr userDrawn="1"/>
          </p:nvSpPr>
          <p:spPr>
            <a:xfrm>
              <a:off x="-3319416" y="465323"/>
              <a:ext cx="2944087" cy="661851"/>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Wanneer nodig, verwijder het bestaande</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icoon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en klik op</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‘Iconen’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9" name="Ovaal 18">
              <a:extLst>
                <a:ext uri="{FF2B5EF4-FFF2-40B4-BE49-F238E27FC236}">
                  <a16:creationId xmlns:a16="http://schemas.microsoft.com/office/drawing/2014/main" id="{1EC6B2E8-F92E-CE5A-FD87-86D0B4EA052D}"/>
                </a:ext>
              </a:extLst>
            </p:cNvPr>
            <p:cNvSpPr>
              <a:spLocks noGrp="1" noRot="1" noMove="1" noResize="1" noEditPoints="1" noAdjustHandles="1" noChangeArrowheads="1" noChangeShapeType="1"/>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a:t>
              </a:r>
            </a:p>
          </p:txBody>
        </p:sp>
        <p:sp>
          <p:nvSpPr>
            <p:cNvPr id="20" name="Rechthoek 19">
              <a:extLst>
                <a:ext uri="{FF2B5EF4-FFF2-40B4-BE49-F238E27FC236}">
                  <a16:creationId xmlns:a16="http://schemas.microsoft.com/office/drawing/2014/main" id="{9945456E-5CD5-E954-4B2C-AFCC9267DB9E}"/>
                </a:ext>
              </a:extLst>
            </p:cNvPr>
            <p:cNvSpPr>
              <a:spLocks noGrp="1" noRot="1" noMove="1" noResize="1" noEditPoints="1" noAdjustHandles="1" noChangeArrowheads="1" noChangeShapeType="1"/>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de gewenste categorie en het icoon</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21" name="Rechthoek 20">
              <a:extLst>
                <a:ext uri="{FF2B5EF4-FFF2-40B4-BE49-F238E27FC236}">
                  <a16:creationId xmlns:a16="http://schemas.microsoft.com/office/drawing/2014/main" id="{26FDD4EA-FA6B-1008-F317-5B1F5768908E}"/>
                </a:ext>
              </a:extLst>
            </p:cNvPr>
            <p:cNvSpPr>
              <a:spLocks noGrp="1" noRot="1" noMove="1" noResize="1" noEditPoints="1" noAdjustHandles="1" noChangeArrowheads="1" noChangeShapeType="1"/>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sp>
          <p:nvSpPr>
            <p:cNvPr id="22" name="Ovaal 21">
              <a:extLst>
                <a:ext uri="{FF2B5EF4-FFF2-40B4-BE49-F238E27FC236}">
                  <a16:creationId xmlns:a16="http://schemas.microsoft.com/office/drawing/2014/main" id="{458D11D6-7C14-6E73-0FD5-3D4969E14F06}"/>
                </a:ext>
              </a:extLst>
            </p:cNvPr>
            <p:cNvSpPr>
              <a:spLocks noGrp="1" noRot="1" noMove="1" noResize="1" noEditPoints="1" noAdjustHandles="1" noChangeArrowheads="1" noChangeShapeType="1"/>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a:t>
              </a:r>
            </a:p>
          </p:txBody>
        </p:sp>
        <p:sp>
          <p:nvSpPr>
            <p:cNvPr id="23" name="Rechthoek 22">
              <a:extLst>
                <a:ext uri="{FF2B5EF4-FFF2-40B4-BE49-F238E27FC236}">
                  <a16:creationId xmlns:a16="http://schemas.microsoft.com/office/drawing/2014/main" id="{901721F1-90E0-260C-1B74-8246717ED6CD}"/>
                </a:ext>
              </a:extLst>
            </p:cNvPr>
            <p:cNvSpPr>
              <a:spLocks noGrp="1" noRot="1" noMove="1" noResize="1" noEditPoints="1" noAdjustHandles="1" noChangeArrowheads="1" noChangeShapeType="1"/>
            </p:cNvSpPr>
            <p:nvPr userDrawn="1"/>
          </p:nvSpPr>
          <p:spPr>
            <a:xfrm>
              <a:off x="-3319415" y="2634835"/>
              <a:ext cx="2944682" cy="637754"/>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Sleep het icoon op de gewenste positie op de slide. Om het icoon een andere kleur te geven,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‘Hulpmiddelen voor tekenen’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‘Opmaak’ </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‘Vormopvulling’</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grpSp>
          <p:nvGrpSpPr>
            <p:cNvPr id="24" name="ICOON_info">
              <a:extLst>
                <a:ext uri="{FF2B5EF4-FFF2-40B4-BE49-F238E27FC236}">
                  <a16:creationId xmlns:a16="http://schemas.microsoft.com/office/drawing/2014/main" id="{362B09D4-9157-4CFA-BBB9-B112E899AFAE}"/>
                </a:ext>
              </a:extLst>
            </p:cNvPr>
            <p:cNvGrpSpPr>
              <a:grpSpLocks noGrp="1" noUngrp="1" noRot="1" noMove="1" noResize="1"/>
            </p:cNvGrpSpPr>
            <p:nvPr userDrawn="1"/>
          </p:nvGrpSpPr>
          <p:grpSpPr>
            <a:xfrm>
              <a:off x="-376736" y="5210661"/>
              <a:ext cx="283685" cy="283685"/>
              <a:chOff x="-510741" y="5913713"/>
              <a:chExt cx="267555" cy="267555"/>
            </a:xfrm>
          </p:grpSpPr>
          <p:sp>
            <p:nvSpPr>
              <p:cNvPr id="104" name="Ovaal 103">
                <a:extLst>
                  <a:ext uri="{FF2B5EF4-FFF2-40B4-BE49-F238E27FC236}">
                    <a16:creationId xmlns:a16="http://schemas.microsoft.com/office/drawing/2014/main" id="{23851469-56AC-016F-D271-94EAA28ECB8B}"/>
                  </a:ext>
                </a:extLst>
              </p:cNvPr>
              <p:cNvSpPr>
                <a:spLocks noGrp="1" noRot="1" noMove="1" noResize="1" noEditPoints="1" noAdjustHandles="1" noChangeArrowheads="1" noChangeShapeType="1"/>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 name="Graphic 163" descr="Informatie">
                <a:extLst>
                  <a:ext uri="{FF2B5EF4-FFF2-40B4-BE49-F238E27FC236}">
                    <a16:creationId xmlns:a16="http://schemas.microsoft.com/office/drawing/2014/main" id="{12C83D15-6276-0260-20FF-270F6570C4BF}"/>
                  </a:ext>
                </a:extLst>
              </p:cNvPr>
              <p:cNvSpPr>
                <a:spLocks noGrp="1" noRot="1" noMove="1" noResize="1" noEditPoints="1" noAdjustHandles="1" noChangeArrowheads="1" noChangeShapeType="1"/>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25" name="Groep 24">
              <a:extLst>
                <a:ext uri="{FF2B5EF4-FFF2-40B4-BE49-F238E27FC236}">
                  <a16:creationId xmlns:a16="http://schemas.microsoft.com/office/drawing/2014/main" id="{75A9AFFF-947C-E8A8-CA64-F99669E0CED8}"/>
                </a:ext>
              </a:extLst>
            </p:cNvPr>
            <p:cNvGrpSpPr>
              <a:grpSpLocks noGrp="1" noUngrp="1" noRot="1" noMove="1" noResize="1"/>
            </p:cNvGrpSpPr>
            <p:nvPr userDrawn="1"/>
          </p:nvGrpSpPr>
          <p:grpSpPr>
            <a:xfrm>
              <a:off x="-938434" y="5519087"/>
              <a:ext cx="627798" cy="576693"/>
              <a:chOff x="-938434" y="4570310"/>
              <a:chExt cx="627798" cy="576693"/>
            </a:xfrm>
          </p:grpSpPr>
          <p:grpSp>
            <p:nvGrpSpPr>
              <p:cNvPr id="99" name="Inspireren">
                <a:extLst>
                  <a:ext uri="{FF2B5EF4-FFF2-40B4-BE49-F238E27FC236}">
                    <a16:creationId xmlns:a16="http://schemas.microsoft.com/office/drawing/2014/main" id="{0A65CE9A-70D0-15B4-C6D5-D9F30B778583}"/>
                  </a:ext>
                </a:extLst>
              </p:cNvPr>
              <p:cNvGrpSpPr>
                <a:grpSpLocks noGrp="1" noUngrp="1" noRot="1" noChangeAspect="1" noMove="1" noResize="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01" name="Freeform 12">
                  <a:extLst>
                    <a:ext uri="{FF2B5EF4-FFF2-40B4-BE49-F238E27FC236}">
                      <a16:creationId xmlns:a16="http://schemas.microsoft.com/office/drawing/2014/main" id="{5E659AB4-8AA8-0B41-B31E-D217A6A0A2C0}"/>
                    </a:ext>
                  </a:extLst>
                </p:cNvPr>
                <p:cNvSpPr>
                  <a:spLocks noGrp="1" noRot="1" noMove="1" noResize="1" noEditPoints="1" noAdjustHandles="1" noChangeArrowheads="1" noChangeShapeType="1"/>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2" name="Freeform 13">
                  <a:extLst>
                    <a:ext uri="{FF2B5EF4-FFF2-40B4-BE49-F238E27FC236}">
                      <a16:creationId xmlns:a16="http://schemas.microsoft.com/office/drawing/2014/main" id="{F1131261-ACFD-7651-2B94-740F3C446681}"/>
                    </a:ext>
                  </a:extLst>
                </p:cNvPr>
                <p:cNvSpPr>
                  <a:spLocks noGrp="1" noRot="1" noMove="1" noResize="1" noEditPoints="1" noAdjustHandles="1" noChangeArrowheads="1" noChangeShapeType="1"/>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3" name="Freeform 14">
                  <a:extLst>
                    <a:ext uri="{FF2B5EF4-FFF2-40B4-BE49-F238E27FC236}">
                      <a16:creationId xmlns:a16="http://schemas.microsoft.com/office/drawing/2014/main" id="{45364C62-BAD7-88A5-96E9-4A5721F45C43}"/>
                    </a:ext>
                  </a:extLst>
                </p:cNvPr>
                <p:cNvSpPr>
                  <a:spLocks noGrp="1" noRot="1" noMove="1" noResize="1" noEditPoints="1" noAdjustHandles="1" noChangeArrowheads="1" noChangeShapeType="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grpSp>
          <p:sp>
            <p:nvSpPr>
              <p:cNvPr id="100" name="Tekstvak 99">
                <a:extLst>
                  <a:ext uri="{FF2B5EF4-FFF2-40B4-BE49-F238E27FC236}">
                    <a16:creationId xmlns:a16="http://schemas.microsoft.com/office/drawing/2014/main" id="{A24D306B-968A-6241-4273-5BD83E32A6AC}"/>
                  </a:ext>
                </a:extLst>
              </p:cNvPr>
              <p:cNvSpPr txBox="1">
                <a:spLocks noGrp="1" noRot="1" noMove="1" noResize="1" noEditPoints="1" noAdjustHandles="1" noChangeArrowheads="1" noChangeShapeType="1"/>
              </p:cNvSpPr>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nvGrpSpPr>
            <p:cNvPr id="28" name="Groep 27">
              <a:extLst>
                <a:ext uri="{FF2B5EF4-FFF2-40B4-BE49-F238E27FC236}">
                  <a16:creationId xmlns:a16="http://schemas.microsoft.com/office/drawing/2014/main" id="{8692ABF8-75AE-02C9-2E8A-BAEB9F66AD61}"/>
                </a:ext>
              </a:extLst>
            </p:cNvPr>
            <p:cNvGrpSpPr>
              <a:grpSpLocks noGrp="1" noUngrp="1" noRot="1" noMove="1" noResize="1"/>
            </p:cNvGrpSpPr>
            <p:nvPr userDrawn="1"/>
          </p:nvGrpSpPr>
          <p:grpSpPr>
            <a:xfrm>
              <a:off x="-3398401" y="1222628"/>
              <a:ext cx="491631" cy="410839"/>
              <a:chOff x="-3241990" y="1222628"/>
              <a:chExt cx="491631" cy="410839"/>
            </a:xfrm>
          </p:grpSpPr>
          <p:sp>
            <p:nvSpPr>
              <p:cNvPr id="69" name="Tekstvak 68">
                <a:extLst>
                  <a:ext uri="{FF2B5EF4-FFF2-40B4-BE49-F238E27FC236}">
                    <a16:creationId xmlns:a16="http://schemas.microsoft.com/office/drawing/2014/main" id="{CDD32B00-5AC2-F8EC-D91D-E18AF80E5D21}"/>
                  </a:ext>
                </a:extLst>
              </p:cNvPr>
              <p:cNvSpPr txBox="1">
                <a:spLocks noGrp="1" noRot="1" noMove="1" noResize="1" noEditPoints="1" noAdjustHandles="1" noChangeArrowheads="1" noChangeShapeType="1"/>
              </p:cNvSpPr>
              <p:nvPr userDrawn="1"/>
            </p:nvSpPr>
            <p:spPr>
              <a:xfrm>
                <a:off x="-3241990" y="1489960"/>
                <a:ext cx="491631" cy="14350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Iconen</a:t>
                </a:r>
              </a:p>
            </p:txBody>
          </p:sp>
          <p:grpSp>
            <p:nvGrpSpPr>
              <p:cNvPr id="70" name="Groep 69">
                <a:extLst>
                  <a:ext uri="{FF2B5EF4-FFF2-40B4-BE49-F238E27FC236}">
                    <a16:creationId xmlns:a16="http://schemas.microsoft.com/office/drawing/2014/main" id="{A71A90A2-7841-C3EE-32CE-AEFF9E1C48F5}"/>
                  </a:ext>
                </a:extLst>
              </p:cNvPr>
              <p:cNvGrpSpPr>
                <a:grpSpLocks noGrp="1" noUngrp="1" noRot="1" noMove="1" noResize="1"/>
              </p:cNvGrpSpPr>
              <p:nvPr userDrawn="1"/>
            </p:nvGrpSpPr>
            <p:grpSpPr>
              <a:xfrm>
                <a:off x="-3119153" y="1222628"/>
                <a:ext cx="245956" cy="246691"/>
                <a:chOff x="1314120" y="4794393"/>
                <a:chExt cx="1787447" cy="1792785"/>
              </a:xfrm>
            </p:grpSpPr>
            <p:grpSp>
              <p:nvGrpSpPr>
                <p:cNvPr id="71" name="Groep 70">
                  <a:extLst>
                    <a:ext uri="{FF2B5EF4-FFF2-40B4-BE49-F238E27FC236}">
                      <a16:creationId xmlns:a16="http://schemas.microsoft.com/office/drawing/2014/main" id="{62299611-CDA1-4A8B-C28B-BEEFEF5E25EC}"/>
                    </a:ext>
                  </a:extLst>
                </p:cNvPr>
                <p:cNvGrpSpPr>
                  <a:grpSpLocks noGrp="1" noUngrp="1" noRot="1" noMove="1" noResize="1"/>
                </p:cNvGrpSpPr>
                <p:nvPr/>
              </p:nvGrpSpPr>
              <p:grpSpPr>
                <a:xfrm>
                  <a:off x="1314120" y="4794393"/>
                  <a:ext cx="1787447" cy="1792785"/>
                  <a:chOff x="1314120" y="4794393"/>
                  <a:chExt cx="1787447" cy="1792785"/>
                </a:xfrm>
                <a:gradFill>
                  <a:gsLst>
                    <a:gs pos="0">
                      <a:srgbClr val="9D9FA1"/>
                    </a:gs>
                    <a:gs pos="70000">
                      <a:srgbClr val="211F26"/>
                    </a:gs>
                  </a:gsLst>
                  <a:lin ang="2700000" scaled="0"/>
                </a:gradFill>
              </p:grpSpPr>
              <p:grpSp>
                <p:nvGrpSpPr>
                  <p:cNvPr id="73" name="Groep 72">
                    <a:extLst>
                      <a:ext uri="{FF2B5EF4-FFF2-40B4-BE49-F238E27FC236}">
                        <a16:creationId xmlns:a16="http://schemas.microsoft.com/office/drawing/2014/main" id="{A5B754D0-191C-B560-BAB8-5890BB8A36D0}"/>
                      </a:ext>
                    </a:extLst>
                  </p:cNvPr>
                  <p:cNvGrpSpPr>
                    <a:grpSpLocks noGrp="1" noUngrp="1" noRot="1" noMove="1" noResize="1"/>
                  </p:cNvGrpSpPr>
                  <p:nvPr/>
                </p:nvGrpSpPr>
                <p:grpSpPr>
                  <a:xfrm>
                    <a:off x="1314120" y="4794393"/>
                    <a:ext cx="1787447" cy="1792785"/>
                    <a:chOff x="1314120" y="4794393"/>
                    <a:chExt cx="1787447" cy="1792785"/>
                  </a:xfrm>
                  <a:grpFill/>
                </p:grpSpPr>
                <p:sp>
                  <p:nvSpPr>
                    <p:cNvPr id="78" name="Vrije vorm: vorm 77">
                      <a:extLst>
                        <a:ext uri="{FF2B5EF4-FFF2-40B4-BE49-F238E27FC236}">
                          <a16:creationId xmlns:a16="http://schemas.microsoft.com/office/drawing/2014/main" id="{EC3DB9C4-5554-2D3B-720C-F0CE001E9496}"/>
                        </a:ext>
                      </a:extLst>
                    </p:cNvPr>
                    <p:cNvSpPr>
                      <a:spLocks noGrp="1" noRot="1" noMove="1" noResize="1" noEditPoints="1" noAdjustHandles="1" noChangeArrowheads="1" noChangeShapeType="1"/>
                    </p:cNvSpPr>
                    <p:nvPr/>
                  </p:nvSpPr>
                  <p:spPr>
                    <a:xfrm>
                      <a:off x="1314120"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9" name="Vrije vorm: vorm 78">
                      <a:extLst>
                        <a:ext uri="{FF2B5EF4-FFF2-40B4-BE49-F238E27FC236}">
                          <a16:creationId xmlns:a16="http://schemas.microsoft.com/office/drawing/2014/main" id="{A1685CD7-DBBD-38F0-2967-E1752AF757F8}"/>
                        </a:ext>
                      </a:extLst>
                    </p:cNvPr>
                    <p:cNvSpPr>
                      <a:spLocks noGrp="1" noRot="1" noMove="1" noResize="1" noEditPoints="1" noAdjustHandles="1" noChangeArrowheads="1" noChangeShapeType="1"/>
                    </p:cNvSpPr>
                    <p:nvPr/>
                  </p:nvSpPr>
                  <p:spPr>
                    <a:xfrm>
                      <a:off x="2247436"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97" name="Vrije vorm: vorm 96">
                      <a:extLst>
                        <a:ext uri="{FF2B5EF4-FFF2-40B4-BE49-F238E27FC236}">
                          <a16:creationId xmlns:a16="http://schemas.microsoft.com/office/drawing/2014/main" id="{EE6B952E-DA14-AB6D-94FE-2908ABC4E1AE}"/>
                        </a:ext>
                      </a:extLst>
                    </p:cNvPr>
                    <p:cNvSpPr>
                      <a:spLocks noGrp="1" noRot="1" noMove="1" noResize="1" noEditPoints="1" noAdjustHandles="1" noChangeArrowheads="1" noChangeShapeType="1"/>
                    </p:cNvSpPr>
                    <p:nvPr/>
                  </p:nvSpPr>
                  <p:spPr>
                    <a:xfrm>
                      <a:off x="1314120"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98" name="Vrije vorm: vorm 97">
                      <a:extLst>
                        <a:ext uri="{FF2B5EF4-FFF2-40B4-BE49-F238E27FC236}">
                          <a16:creationId xmlns:a16="http://schemas.microsoft.com/office/drawing/2014/main" id="{09FC2423-0120-0552-8428-6C6409D527E4}"/>
                        </a:ext>
                      </a:extLst>
                    </p:cNvPr>
                    <p:cNvSpPr>
                      <a:spLocks noGrp="1" noRot="1" noMove="1" noResize="1" noEditPoints="1" noAdjustHandles="1" noChangeArrowheads="1" noChangeShapeType="1"/>
                    </p:cNvSpPr>
                    <p:nvPr/>
                  </p:nvSpPr>
                  <p:spPr>
                    <a:xfrm>
                      <a:off x="2247436"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nvGrpSpPr>
                  <p:cNvPr id="74" name="Groep 73">
                    <a:extLst>
                      <a:ext uri="{FF2B5EF4-FFF2-40B4-BE49-F238E27FC236}">
                        <a16:creationId xmlns:a16="http://schemas.microsoft.com/office/drawing/2014/main" id="{139B4EB9-D176-48CA-F1E0-C0C702A6F4B5}"/>
                      </a:ext>
                    </a:extLst>
                  </p:cNvPr>
                  <p:cNvGrpSpPr>
                    <a:grpSpLocks noGrp="1" noUngrp="1" noRot="1" noMove="1" noResize="1"/>
                  </p:cNvGrpSpPr>
                  <p:nvPr/>
                </p:nvGrpSpPr>
                <p:grpSpPr>
                  <a:xfrm>
                    <a:off x="1544558" y="5023941"/>
                    <a:ext cx="1270519" cy="1329241"/>
                    <a:chOff x="1544558" y="5023941"/>
                    <a:chExt cx="1270519" cy="1329241"/>
                  </a:xfrm>
                  <a:grpFill/>
                </p:grpSpPr>
                <p:sp>
                  <p:nvSpPr>
                    <p:cNvPr id="75" name="Vrije vorm: vorm 74">
                      <a:extLst>
                        <a:ext uri="{FF2B5EF4-FFF2-40B4-BE49-F238E27FC236}">
                          <a16:creationId xmlns:a16="http://schemas.microsoft.com/office/drawing/2014/main" id="{CFBF9093-45D8-A8BC-0EBD-578A19D105A9}"/>
                        </a:ext>
                      </a:extLst>
                    </p:cNvPr>
                    <p:cNvSpPr>
                      <a:spLocks noGrp="1" noRot="1" noMove="1" noResize="1" noEditPoints="1" noAdjustHandles="1" noChangeArrowheads="1" noChangeShapeType="1"/>
                    </p:cNvSpPr>
                    <p:nvPr/>
                  </p:nvSpPr>
                  <p:spPr>
                    <a:xfrm>
                      <a:off x="1544558" y="5033728"/>
                      <a:ext cx="391477" cy="391477"/>
                    </a:xfrm>
                    <a:custGeom>
                      <a:avLst/>
                      <a:gdLst>
                        <a:gd name="connsiteX0" fmla="*/ 338071 w 391476"/>
                        <a:gd name="connsiteY0" fmla="*/ 146781 h 391476"/>
                        <a:gd name="connsiteX1" fmla="*/ 338071 w 391476"/>
                        <a:gd name="connsiteY1" fmla="*/ 54251 h 391476"/>
                        <a:gd name="connsiteX2" fmla="*/ 290026 w 391476"/>
                        <a:gd name="connsiteY2" fmla="*/ 54251 h 391476"/>
                        <a:gd name="connsiteX3" fmla="*/ 290026 w 391476"/>
                        <a:gd name="connsiteY3" fmla="*/ 98737 h 391476"/>
                        <a:gd name="connsiteX4" fmla="*/ 197496 w 391476"/>
                        <a:gd name="connsiteY4" fmla="*/ 6206 h 391476"/>
                        <a:gd name="connsiteX5" fmla="*/ 6206 w 391476"/>
                        <a:gd name="connsiteY5" fmla="*/ 197496 h 391476"/>
                        <a:gd name="connsiteX6" fmla="*/ 7096 w 391476"/>
                        <a:gd name="connsiteY6" fmla="*/ 387896 h 391476"/>
                        <a:gd name="connsiteX7" fmla="*/ 146781 w 391476"/>
                        <a:gd name="connsiteY7" fmla="*/ 387896 h 391476"/>
                        <a:gd name="connsiteX8" fmla="*/ 242871 w 391476"/>
                        <a:gd name="connsiteY8" fmla="*/ 387896 h 391476"/>
                        <a:gd name="connsiteX9" fmla="*/ 388785 w 391476"/>
                        <a:gd name="connsiteY9" fmla="*/ 387896 h 391476"/>
                        <a:gd name="connsiteX10" fmla="*/ 388785 w 391476"/>
                        <a:gd name="connsiteY10" fmla="*/ 197496 h 391476"/>
                        <a:gd name="connsiteX11" fmla="*/ 338071 w 391476"/>
                        <a:gd name="connsiteY11" fmla="*/ 146781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1476" h="391476">
                          <a:moveTo>
                            <a:pt x="338071" y="146781"/>
                          </a:moveTo>
                          <a:lnTo>
                            <a:pt x="338071" y="54251"/>
                          </a:lnTo>
                          <a:lnTo>
                            <a:pt x="290026" y="54251"/>
                          </a:lnTo>
                          <a:lnTo>
                            <a:pt x="290026" y="98737"/>
                          </a:lnTo>
                          <a:lnTo>
                            <a:pt x="197496" y="6206"/>
                          </a:lnTo>
                          <a:lnTo>
                            <a:pt x="6206" y="197496"/>
                          </a:lnTo>
                          <a:lnTo>
                            <a:pt x="7096" y="387896"/>
                          </a:lnTo>
                          <a:lnTo>
                            <a:pt x="146781" y="387896"/>
                          </a:lnTo>
                          <a:lnTo>
                            <a:pt x="242871" y="387896"/>
                          </a:lnTo>
                          <a:lnTo>
                            <a:pt x="388785" y="387896"/>
                          </a:lnTo>
                          <a:lnTo>
                            <a:pt x="388785" y="197496"/>
                          </a:lnTo>
                          <a:lnTo>
                            <a:pt x="338071" y="146781"/>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6" name="Vrije vorm: vorm 75">
                      <a:extLst>
                        <a:ext uri="{FF2B5EF4-FFF2-40B4-BE49-F238E27FC236}">
                          <a16:creationId xmlns:a16="http://schemas.microsoft.com/office/drawing/2014/main" id="{E4E182BD-D370-BB4E-8E02-98BEB9FED9BF}"/>
                        </a:ext>
                      </a:extLst>
                    </p:cNvPr>
                    <p:cNvSpPr>
                      <a:spLocks noGrp="1" noRot="1" noMove="1" noResize="1" noEditPoints="1" noAdjustHandles="1" noChangeArrowheads="1" noChangeShapeType="1"/>
                    </p:cNvSpPr>
                    <p:nvPr/>
                  </p:nvSpPr>
                  <p:spPr>
                    <a:xfrm>
                      <a:off x="2530367" y="5023941"/>
                      <a:ext cx="284710" cy="391477"/>
                    </a:xfrm>
                    <a:custGeom>
                      <a:avLst/>
                      <a:gdLst>
                        <a:gd name="connsiteX0" fmla="*/ 208172 w 284710"/>
                        <a:gd name="connsiteY0" fmla="*/ 169914 h 391476"/>
                        <a:gd name="connsiteX1" fmla="*/ 238423 w 284710"/>
                        <a:gd name="connsiteY1" fmla="*/ 100516 h 391476"/>
                        <a:gd name="connsiteX2" fmla="*/ 145892 w 284710"/>
                        <a:gd name="connsiteY2" fmla="*/ 6206 h 391476"/>
                        <a:gd name="connsiteX3" fmla="*/ 53361 w 284710"/>
                        <a:gd name="connsiteY3" fmla="*/ 100516 h 391476"/>
                        <a:gd name="connsiteX4" fmla="*/ 83611 w 284710"/>
                        <a:gd name="connsiteY4" fmla="*/ 169914 h 391476"/>
                        <a:gd name="connsiteX5" fmla="*/ 6206 w 284710"/>
                        <a:gd name="connsiteY5" fmla="*/ 272232 h 391476"/>
                        <a:gd name="connsiteX6" fmla="*/ 6206 w 284710"/>
                        <a:gd name="connsiteY6" fmla="*/ 321167 h 391476"/>
                        <a:gd name="connsiteX7" fmla="*/ 6206 w 284710"/>
                        <a:gd name="connsiteY7" fmla="*/ 332733 h 391476"/>
                        <a:gd name="connsiteX8" fmla="*/ 6206 w 284710"/>
                        <a:gd name="connsiteY8" fmla="*/ 342520 h 391476"/>
                        <a:gd name="connsiteX9" fmla="*/ 6206 w 284710"/>
                        <a:gd name="connsiteY9" fmla="*/ 346079 h 391476"/>
                        <a:gd name="connsiteX10" fmla="*/ 6206 w 284710"/>
                        <a:gd name="connsiteY10" fmla="*/ 358535 h 391476"/>
                        <a:gd name="connsiteX11" fmla="*/ 6206 w 284710"/>
                        <a:gd name="connsiteY11" fmla="*/ 389675 h 391476"/>
                        <a:gd name="connsiteX12" fmla="*/ 287357 w 284710"/>
                        <a:gd name="connsiteY12" fmla="*/ 389675 h 391476"/>
                        <a:gd name="connsiteX13" fmla="*/ 287357 w 284710"/>
                        <a:gd name="connsiteY13" fmla="*/ 272232 h 391476"/>
                        <a:gd name="connsiteX14" fmla="*/ 208172 w 284710"/>
                        <a:gd name="connsiteY14" fmla="*/ 169914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710" h="391476">
                          <a:moveTo>
                            <a:pt x="208172" y="169914"/>
                          </a:moveTo>
                          <a:cubicBezTo>
                            <a:pt x="226856" y="153010"/>
                            <a:pt x="238423" y="128097"/>
                            <a:pt x="238423" y="100516"/>
                          </a:cubicBezTo>
                          <a:cubicBezTo>
                            <a:pt x="238423" y="48912"/>
                            <a:pt x="196606" y="6206"/>
                            <a:pt x="145892" y="6206"/>
                          </a:cubicBezTo>
                          <a:cubicBezTo>
                            <a:pt x="95178" y="6206"/>
                            <a:pt x="53361" y="48023"/>
                            <a:pt x="53361" y="100516"/>
                          </a:cubicBezTo>
                          <a:cubicBezTo>
                            <a:pt x="53361" y="128097"/>
                            <a:pt x="64927" y="152120"/>
                            <a:pt x="83611" y="169914"/>
                          </a:cubicBezTo>
                          <a:cubicBezTo>
                            <a:pt x="37346" y="187709"/>
                            <a:pt x="6206" y="224187"/>
                            <a:pt x="6206" y="272232"/>
                          </a:cubicBezTo>
                          <a:lnTo>
                            <a:pt x="6206" y="321167"/>
                          </a:lnTo>
                          <a:lnTo>
                            <a:pt x="6206" y="332733"/>
                          </a:lnTo>
                          <a:lnTo>
                            <a:pt x="6206" y="342520"/>
                          </a:lnTo>
                          <a:lnTo>
                            <a:pt x="6206" y="346079"/>
                          </a:lnTo>
                          <a:lnTo>
                            <a:pt x="6206" y="358535"/>
                          </a:lnTo>
                          <a:lnTo>
                            <a:pt x="6206" y="389675"/>
                          </a:lnTo>
                          <a:lnTo>
                            <a:pt x="287357" y="389675"/>
                          </a:lnTo>
                          <a:lnTo>
                            <a:pt x="287357" y="272232"/>
                          </a:lnTo>
                          <a:cubicBezTo>
                            <a:pt x="285578" y="224187"/>
                            <a:pt x="253548" y="186819"/>
                            <a:pt x="208172" y="169914"/>
                          </a:cubicBez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7" name="Vrije vorm: vorm 76">
                      <a:extLst>
                        <a:ext uri="{FF2B5EF4-FFF2-40B4-BE49-F238E27FC236}">
                          <a16:creationId xmlns:a16="http://schemas.microsoft.com/office/drawing/2014/main" id="{98E323E4-E46F-0036-507F-EBA776D62D05}"/>
                        </a:ext>
                      </a:extLst>
                    </p:cNvPr>
                    <p:cNvSpPr>
                      <a:spLocks noGrp="1" noRot="1" noMove="1" noResize="1" noEditPoints="1" noAdjustHandles="1" noChangeArrowheads="1" noChangeShapeType="1"/>
                    </p:cNvSpPr>
                    <p:nvPr/>
                  </p:nvSpPr>
                  <p:spPr>
                    <a:xfrm>
                      <a:off x="1599720" y="5961705"/>
                      <a:ext cx="275813" cy="391477"/>
                    </a:xfrm>
                    <a:custGeom>
                      <a:avLst/>
                      <a:gdLst>
                        <a:gd name="connsiteX0" fmla="*/ 142333 w 275813"/>
                        <a:gd name="connsiteY0" fmla="*/ 388785 h 391476"/>
                        <a:gd name="connsiteX1" fmla="*/ 278460 w 275813"/>
                        <a:gd name="connsiteY1" fmla="*/ 252658 h 391476"/>
                        <a:gd name="connsiteX2" fmla="*/ 274011 w 275813"/>
                        <a:gd name="connsiteY2" fmla="*/ 219738 h 391476"/>
                        <a:gd name="connsiteX3" fmla="*/ 269563 w 275813"/>
                        <a:gd name="connsiteY3" fmla="*/ 206393 h 391476"/>
                        <a:gd name="connsiteX4" fmla="*/ 242871 w 275813"/>
                        <a:gd name="connsiteY4" fmla="*/ 161907 h 391476"/>
                        <a:gd name="connsiteX5" fmla="*/ 142333 w 275813"/>
                        <a:gd name="connsiteY5" fmla="*/ 6206 h 391476"/>
                        <a:gd name="connsiteX6" fmla="*/ 41795 w 275813"/>
                        <a:gd name="connsiteY6" fmla="*/ 161907 h 391476"/>
                        <a:gd name="connsiteX7" fmla="*/ 15103 w 275813"/>
                        <a:gd name="connsiteY7" fmla="*/ 206393 h 391476"/>
                        <a:gd name="connsiteX8" fmla="*/ 10654 w 275813"/>
                        <a:gd name="connsiteY8" fmla="*/ 219738 h 391476"/>
                        <a:gd name="connsiteX9" fmla="*/ 6206 w 275813"/>
                        <a:gd name="connsiteY9" fmla="*/ 252658 h 391476"/>
                        <a:gd name="connsiteX10" fmla="*/ 142333 w 275813"/>
                        <a:gd name="connsiteY10" fmla="*/ 388785 h 391476"/>
                        <a:gd name="connsiteX11" fmla="*/ 142333 w 275813"/>
                        <a:gd name="connsiteY11" fmla="*/ 388785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5813" h="391476">
                          <a:moveTo>
                            <a:pt x="142333" y="388785"/>
                          </a:moveTo>
                          <a:cubicBezTo>
                            <a:pt x="217069" y="388785"/>
                            <a:pt x="278460" y="328284"/>
                            <a:pt x="278460" y="252658"/>
                          </a:cubicBezTo>
                          <a:cubicBezTo>
                            <a:pt x="278460" y="241092"/>
                            <a:pt x="276681" y="230415"/>
                            <a:pt x="274011" y="219738"/>
                          </a:cubicBezTo>
                          <a:cubicBezTo>
                            <a:pt x="273122" y="215290"/>
                            <a:pt x="271342" y="210841"/>
                            <a:pt x="269563" y="206393"/>
                          </a:cubicBezTo>
                          <a:lnTo>
                            <a:pt x="242871" y="161907"/>
                          </a:lnTo>
                          <a:lnTo>
                            <a:pt x="142333" y="6206"/>
                          </a:lnTo>
                          <a:lnTo>
                            <a:pt x="41795" y="161907"/>
                          </a:lnTo>
                          <a:lnTo>
                            <a:pt x="15103" y="206393"/>
                          </a:lnTo>
                          <a:cubicBezTo>
                            <a:pt x="13324" y="210841"/>
                            <a:pt x="12434" y="215290"/>
                            <a:pt x="10654" y="219738"/>
                          </a:cubicBezTo>
                          <a:cubicBezTo>
                            <a:pt x="7985" y="230415"/>
                            <a:pt x="6206" y="241092"/>
                            <a:pt x="6206" y="252658"/>
                          </a:cubicBezTo>
                          <a:cubicBezTo>
                            <a:pt x="6206" y="327395"/>
                            <a:pt x="67596" y="388785"/>
                            <a:pt x="142333" y="388785"/>
                          </a:cubicBezTo>
                          <a:lnTo>
                            <a:pt x="142333" y="388785"/>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sp>
              <p:nvSpPr>
                <p:cNvPr id="72" name="Vrije vorm: vorm 71">
                  <a:extLst>
                    <a:ext uri="{FF2B5EF4-FFF2-40B4-BE49-F238E27FC236}">
                      <a16:creationId xmlns:a16="http://schemas.microsoft.com/office/drawing/2014/main" id="{335CD4D6-6807-8F3C-9D1F-4038EDFEE22D}"/>
                    </a:ext>
                  </a:extLst>
                </p:cNvPr>
                <p:cNvSpPr>
                  <a:spLocks noGrp="1" noRot="1" noMove="1" noResize="1" noEditPoints="1" noAdjustHandles="1" noChangeArrowheads="1" noChangeShapeType="1"/>
                </p:cNvSpPr>
                <p:nvPr/>
              </p:nvSpPr>
              <p:spPr>
                <a:xfrm>
                  <a:off x="2476984" y="5962595"/>
                  <a:ext cx="391477" cy="391477"/>
                </a:xfrm>
                <a:custGeom>
                  <a:avLst/>
                  <a:gdLst>
                    <a:gd name="connsiteX0" fmla="*/ 43574 w 391476"/>
                    <a:gd name="connsiteY0" fmla="*/ 81832 h 391476"/>
                    <a:gd name="connsiteX1" fmla="*/ 10654 w 391476"/>
                    <a:gd name="connsiteY1" fmla="*/ 149451 h 391476"/>
                    <a:gd name="connsiteX2" fmla="*/ 65817 w 391476"/>
                    <a:gd name="connsiteY2" fmla="*/ 176142 h 391476"/>
                    <a:gd name="connsiteX3" fmla="*/ 64038 w 391476"/>
                    <a:gd name="connsiteY3" fmla="*/ 205503 h 391476"/>
                    <a:gd name="connsiteX4" fmla="*/ 6206 w 391476"/>
                    <a:gd name="connsiteY4" fmla="*/ 225966 h 391476"/>
                    <a:gd name="connsiteX5" fmla="*/ 31118 w 391476"/>
                    <a:gd name="connsiteY5" fmla="*/ 297144 h 391476"/>
                    <a:gd name="connsiteX6" fmla="*/ 88950 w 391476"/>
                    <a:gd name="connsiteY6" fmla="*/ 276680 h 391476"/>
                    <a:gd name="connsiteX7" fmla="*/ 108524 w 391476"/>
                    <a:gd name="connsiteY7" fmla="*/ 298034 h 391476"/>
                    <a:gd name="connsiteX8" fmla="*/ 81832 w 391476"/>
                    <a:gd name="connsiteY8" fmla="*/ 353196 h 391476"/>
                    <a:gd name="connsiteX9" fmla="*/ 149451 w 391476"/>
                    <a:gd name="connsiteY9" fmla="*/ 386116 h 391476"/>
                    <a:gd name="connsiteX10" fmla="*/ 176142 w 391476"/>
                    <a:gd name="connsiteY10" fmla="*/ 330953 h 391476"/>
                    <a:gd name="connsiteX11" fmla="*/ 205503 w 391476"/>
                    <a:gd name="connsiteY11" fmla="*/ 332733 h 391476"/>
                    <a:gd name="connsiteX12" fmla="*/ 225966 w 391476"/>
                    <a:gd name="connsiteY12" fmla="*/ 390565 h 391476"/>
                    <a:gd name="connsiteX13" fmla="*/ 297144 w 391476"/>
                    <a:gd name="connsiteY13" fmla="*/ 365652 h 391476"/>
                    <a:gd name="connsiteX14" fmla="*/ 276681 w 391476"/>
                    <a:gd name="connsiteY14" fmla="*/ 307821 h 391476"/>
                    <a:gd name="connsiteX15" fmla="*/ 298034 w 391476"/>
                    <a:gd name="connsiteY15" fmla="*/ 288247 h 391476"/>
                    <a:gd name="connsiteX16" fmla="*/ 353196 w 391476"/>
                    <a:gd name="connsiteY16" fmla="*/ 314938 h 391476"/>
                    <a:gd name="connsiteX17" fmla="*/ 386116 w 391476"/>
                    <a:gd name="connsiteY17" fmla="*/ 247320 h 391476"/>
                    <a:gd name="connsiteX18" fmla="*/ 330953 w 391476"/>
                    <a:gd name="connsiteY18" fmla="*/ 220628 h 391476"/>
                    <a:gd name="connsiteX19" fmla="*/ 332733 w 391476"/>
                    <a:gd name="connsiteY19" fmla="*/ 191267 h 391476"/>
                    <a:gd name="connsiteX20" fmla="*/ 390565 w 391476"/>
                    <a:gd name="connsiteY20" fmla="*/ 170804 h 391476"/>
                    <a:gd name="connsiteX21" fmla="*/ 365653 w 391476"/>
                    <a:gd name="connsiteY21" fmla="*/ 99626 h 391476"/>
                    <a:gd name="connsiteX22" fmla="*/ 307821 w 391476"/>
                    <a:gd name="connsiteY22" fmla="*/ 120090 h 391476"/>
                    <a:gd name="connsiteX23" fmla="*/ 288247 w 391476"/>
                    <a:gd name="connsiteY23" fmla="*/ 98737 h 391476"/>
                    <a:gd name="connsiteX24" fmla="*/ 314938 w 391476"/>
                    <a:gd name="connsiteY24" fmla="*/ 43574 h 391476"/>
                    <a:gd name="connsiteX25" fmla="*/ 247320 w 391476"/>
                    <a:gd name="connsiteY25" fmla="*/ 10654 h 391476"/>
                    <a:gd name="connsiteX26" fmla="*/ 220628 w 391476"/>
                    <a:gd name="connsiteY26" fmla="*/ 65817 h 391476"/>
                    <a:gd name="connsiteX27" fmla="*/ 191267 w 391476"/>
                    <a:gd name="connsiteY27" fmla="*/ 64038 h 391476"/>
                    <a:gd name="connsiteX28" fmla="*/ 170804 w 391476"/>
                    <a:gd name="connsiteY28" fmla="*/ 6206 h 391476"/>
                    <a:gd name="connsiteX29" fmla="*/ 99626 w 391476"/>
                    <a:gd name="connsiteY29" fmla="*/ 31118 h 391476"/>
                    <a:gd name="connsiteX30" fmla="*/ 120090 w 391476"/>
                    <a:gd name="connsiteY30" fmla="*/ 88950 h 391476"/>
                    <a:gd name="connsiteX31" fmla="*/ 98737 w 391476"/>
                    <a:gd name="connsiteY31" fmla="*/ 108524 h 391476"/>
                    <a:gd name="connsiteX32" fmla="*/ 43574 w 391476"/>
                    <a:gd name="connsiteY32" fmla="*/ 81832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1476" h="391476">
                      <a:moveTo>
                        <a:pt x="43574" y="81832"/>
                      </a:moveTo>
                      <a:lnTo>
                        <a:pt x="10654" y="149451"/>
                      </a:lnTo>
                      <a:lnTo>
                        <a:pt x="65817" y="176142"/>
                      </a:lnTo>
                      <a:cubicBezTo>
                        <a:pt x="64038" y="185929"/>
                        <a:pt x="64038" y="195716"/>
                        <a:pt x="64038" y="205503"/>
                      </a:cubicBezTo>
                      <a:lnTo>
                        <a:pt x="6206" y="225966"/>
                      </a:lnTo>
                      <a:lnTo>
                        <a:pt x="31118" y="297144"/>
                      </a:lnTo>
                      <a:lnTo>
                        <a:pt x="88950" y="276680"/>
                      </a:lnTo>
                      <a:cubicBezTo>
                        <a:pt x="94288" y="284688"/>
                        <a:pt x="101406" y="291806"/>
                        <a:pt x="108524" y="298034"/>
                      </a:cubicBezTo>
                      <a:lnTo>
                        <a:pt x="81832" y="353196"/>
                      </a:lnTo>
                      <a:lnTo>
                        <a:pt x="149451" y="386116"/>
                      </a:lnTo>
                      <a:lnTo>
                        <a:pt x="176142" y="330953"/>
                      </a:lnTo>
                      <a:cubicBezTo>
                        <a:pt x="185929" y="332733"/>
                        <a:pt x="195716" y="332733"/>
                        <a:pt x="205503" y="332733"/>
                      </a:cubicBezTo>
                      <a:lnTo>
                        <a:pt x="225966" y="390565"/>
                      </a:lnTo>
                      <a:lnTo>
                        <a:pt x="297144" y="365652"/>
                      </a:lnTo>
                      <a:lnTo>
                        <a:pt x="276681" y="307821"/>
                      </a:lnTo>
                      <a:cubicBezTo>
                        <a:pt x="284688" y="302482"/>
                        <a:pt x="291806" y="295365"/>
                        <a:pt x="298034" y="288247"/>
                      </a:cubicBezTo>
                      <a:lnTo>
                        <a:pt x="353196" y="314938"/>
                      </a:lnTo>
                      <a:lnTo>
                        <a:pt x="386116" y="247320"/>
                      </a:lnTo>
                      <a:lnTo>
                        <a:pt x="330953" y="220628"/>
                      </a:lnTo>
                      <a:cubicBezTo>
                        <a:pt x="332733" y="210841"/>
                        <a:pt x="332733" y="201054"/>
                        <a:pt x="332733" y="191267"/>
                      </a:cubicBezTo>
                      <a:lnTo>
                        <a:pt x="390565" y="170804"/>
                      </a:lnTo>
                      <a:lnTo>
                        <a:pt x="365653" y="99626"/>
                      </a:lnTo>
                      <a:lnTo>
                        <a:pt x="307821" y="120090"/>
                      </a:lnTo>
                      <a:cubicBezTo>
                        <a:pt x="302482" y="112082"/>
                        <a:pt x="295365" y="104965"/>
                        <a:pt x="288247" y="98737"/>
                      </a:cubicBezTo>
                      <a:lnTo>
                        <a:pt x="314938" y="43574"/>
                      </a:lnTo>
                      <a:lnTo>
                        <a:pt x="247320" y="10654"/>
                      </a:lnTo>
                      <a:lnTo>
                        <a:pt x="220628" y="65817"/>
                      </a:lnTo>
                      <a:cubicBezTo>
                        <a:pt x="210841" y="64038"/>
                        <a:pt x="201054" y="64038"/>
                        <a:pt x="191267" y="64038"/>
                      </a:cubicBezTo>
                      <a:lnTo>
                        <a:pt x="170804" y="6206"/>
                      </a:lnTo>
                      <a:lnTo>
                        <a:pt x="99626" y="31118"/>
                      </a:lnTo>
                      <a:lnTo>
                        <a:pt x="120090" y="88950"/>
                      </a:lnTo>
                      <a:cubicBezTo>
                        <a:pt x="112082" y="94288"/>
                        <a:pt x="104965" y="101406"/>
                        <a:pt x="98737" y="108524"/>
                      </a:cubicBezTo>
                      <a:lnTo>
                        <a:pt x="43574" y="81832"/>
                      </a:lnTo>
                      <a:close/>
                    </a:path>
                  </a:pathLst>
                </a:custGeom>
                <a:solidFill>
                  <a:srgbClr val="1FF524"/>
                </a:solid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grpSp>
          <p:nvGrpSpPr>
            <p:cNvPr id="29" name="Groep 28">
              <a:extLst>
                <a:ext uri="{FF2B5EF4-FFF2-40B4-BE49-F238E27FC236}">
                  <a16:creationId xmlns:a16="http://schemas.microsoft.com/office/drawing/2014/main" id="{37703D39-D356-9E23-3C2B-3232612668DC}"/>
                </a:ext>
              </a:extLst>
            </p:cNvPr>
            <p:cNvGrpSpPr>
              <a:grpSpLocks noGrp="1" noUngrp="1" noRot="1" noMove="1" noResize="1"/>
            </p:cNvGrpSpPr>
            <p:nvPr userDrawn="1"/>
          </p:nvGrpSpPr>
          <p:grpSpPr>
            <a:xfrm>
              <a:off x="-3314820" y="3391746"/>
              <a:ext cx="1381246" cy="331361"/>
              <a:chOff x="-3314820" y="3391746"/>
              <a:chExt cx="1381246" cy="331361"/>
            </a:xfrm>
          </p:grpSpPr>
          <p:sp>
            <p:nvSpPr>
              <p:cNvPr id="58" name="Rechthoek 57">
                <a:extLst>
                  <a:ext uri="{FF2B5EF4-FFF2-40B4-BE49-F238E27FC236}">
                    <a16:creationId xmlns:a16="http://schemas.microsoft.com/office/drawing/2014/main" id="{A81F79FA-3CBE-4AAE-4F06-08EFDBD80622}"/>
                  </a:ext>
                </a:extLst>
              </p:cNvPr>
              <p:cNvSpPr>
                <a:spLocks noGrp="1" noRot="1" noMove="1" noResize="1" noEditPoints="1" noAdjustHandles="1" noChangeArrowheads="1" noChangeShapeType="1"/>
              </p:cNvSpPr>
              <p:nvPr userDrawn="1"/>
            </p:nvSpPr>
            <p:spPr>
              <a:xfrm>
                <a:off x="-3314820" y="3391746"/>
                <a:ext cx="1381246"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9" name="Rechthoek 58">
                <a:extLst>
                  <a:ext uri="{FF2B5EF4-FFF2-40B4-BE49-F238E27FC236}">
                    <a16:creationId xmlns:a16="http://schemas.microsoft.com/office/drawing/2014/main" id="{D3A5A79B-B1BE-C685-CCB7-42AE2784EE6F}"/>
                  </a:ext>
                </a:extLst>
              </p:cNvPr>
              <p:cNvSpPr>
                <a:spLocks noGrp="1" noRot="1" noMove="1" noResize="1" noEditPoints="1" noAdjustHandles="1" noChangeArrowheads="1" noChangeShapeType="1"/>
              </p:cNvSpPr>
              <p:nvPr userDrawn="1"/>
            </p:nvSpPr>
            <p:spPr>
              <a:xfrm>
                <a:off x="-3304719" y="3412899"/>
                <a:ext cx="1361619"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0" name="Tekstvak 59">
                <a:extLst>
                  <a:ext uri="{FF2B5EF4-FFF2-40B4-BE49-F238E27FC236}">
                    <a16:creationId xmlns:a16="http://schemas.microsoft.com/office/drawing/2014/main" id="{DC0D41F8-324F-02BF-A61B-71B204CFAFF4}"/>
                  </a:ext>
                </a:extLst>
              </p:cNvPr>
              <p:cNvSpPr txBox="1">
                <a:spLocks noGrp="1" noRot="1" noMove="1" noResize="1" noEditPoints="1" noAdjustHandles="1" noChangeArrowheads="1" noChangeShapeType="1"/>
              </p:cNvSpPr>
              <p:nvPr userDrawn="1"/>
            </p:nvSpPr>
            <p:spPr>
              <a:xfrm>
                <a:off x="-3069820" y="3472995"/>
                <a:ext cx="109851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Vormopvulling</a:t>
                </a:r>
              </a:p>
            </p:txBody>
          </p:sp>
          <p:sp>
            <p:nvSpPr>
              <p:cNvPr id="61" name="Vrije vorm: vorm 60">
                <a:extLst>
                  <a:ext uri="{FF2B5EF4-FFF2-40B4-BE49-F238E27FC236}">
                    <a16:creationId xmlns:a16="http://schemas.microsoft.com/office/drawing/2014/main" id="{854D0A7A-BE19-D828-47FE-5E0070558DA8}"/>
                  </a:ext>
                </a:extLst>
              </p:cNvPr>
              <p:cNvSpPr>
                <a:spLocks noGrp="1" noRot="1" noMove="1" noResize="1" noEditPoints="1" noAdjustHandles="1" noChangeArrowheads="1" noChangeShapeType="1"/>
              </p:cNvSpPr>
              <p:nvPr userDrawn="1"/>
            </p:nvSpPr>
            <p:spPr>
              <a:xfrm>
                <a:off x="-2241774" y="3543107"/>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62" name="Groep 61">
                <a:extLst>
                  <a:ext uri="{FF2B5EF4-FFF2-40B4-BE49-F238E27FC236}">
                    <a16:creationId xmlns:a16="http://schemas.microsoft.com/office/drawing/2014/main" id="{E927F411-F900-07EE-760B-91A524875B29}"/>
                  </a:ext>
                </a:extLst>
              </p:cNvPr>
              <p:cNvGrpSpPr>
                <a:grpSpLocks noGrp="1" noUngrp="1" noRot="1" noMove="1" noResize="1"/>
              </p:cNvGrpSpPr>
              <p:nvPr userDrawn="1"/>
            </p:nvGrpSpPr>
            <p:grpSpPr>
              <a:xfrm>
                <a:off x="-3243855" y="3446665"/>
                <a:ext cx="157453" cy="147831"/>
                <a:chOff x="-899320" y="3037554"/>
                <a:chExt cx="175977" cy="165227"/>
              </a:xfrm>
            </p:grpSpPr>
            <p:sp>
              <p:nvSpPr>
                <p:cNvPr id="64" name="Vrije vorm: vorm 63">
                  <a:extLst>
                    <a:ext uri="{FF2B5EF4-FFF2-40B4-BE49-F238E27FC236}">
                      <a16:creationId xmlns:a16="http://schemas.microsoft.com/office/drawing/2014/main" id="{55A8F760-2AC3-BDF4-9101-D29A4C4E46EE}"/>
                    </a:ext>
                  </a:extLst>
                </p:cNvPr>
                <p:cNvSpPr>
                  <a:spLocks noGrp="1" noRot="1" noMove="1" noResize="1" noEditPoints="1" noAdjustHandles="1" noChangeArrowheads="1" noChangeShapeType="1"/>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67" name="Rechthoek: afgeronde hoeken 66">
                  <a:extLst>
                    <a:ext uri="{FF2B5EF4-FFF2-40B4-BE49-F238E27FC236}">
                      <a16:creationId xmlns:a16="http://schemas.microsoft.com/office/drawing/2014/main" id="{47D6B1A6-EEDE-8583-DF0C-C08588461455}"/>
                    </a:ext>
                  </a:extLst>
                </p:cNvPr>
                <p:cNvSpPr>
                  <a:spLocks noGrp="1" noRot="1" noMove="1" noResize="1" noEditPoints="1" noAdjustHandles="1" noChangeArrowheads="1" noChangeShapeType="1"/>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8" name="Vrije vorm: vorm 67">
                  <a:extLst>
                    <a:ext uri="{FF2B5EF4-FFF2-40B4-BE49-F238E27FC236}">
                      <a16:creationId xmlns:a16="http://schemas.microsoft.com/office/drawing/2014/main" id="{ED56E165-AEA3-9000-EA95-EA40E1B145DB}"/>
                    </a:ext>
                  </a:extLst>
                </p:cNvPr>
                <p:cNvSpPr>
                  <a:spLocks noGrp="1" noRot="1" noMove="1" noResize="1" noEditPoints="1" noAdjustHandles="1" noChangeArrowheads="1" noChangeShapeType="1"/>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63" name="Gelijkbenige driehoek 62">
                <a:extLst>
                  <a:ext uri="{FF2B5EF4-FFF2-40B4-BE49-F238E27FC236}">
                    <a16:creationId xmlns:a16="http://schemas.microsoft.com/office/drawing/2014/main" id="{55F2FC42-E7AB-4A62-AB5D-923E02F94F9A}"/>
                  </a:ext>
                </a:extLst>
              </p:cNvPr>
              <p:cNvSpPr>
                <a:spLocks noGrp="1" noRot="1" noMove="1" noResize="1" noEditPoints="1" noAdjustHandles="1" noChangeArrowheads="1" noChangeShapeType="1"/>
              </p:cNvSpPr>
              <p:nvPr userDrawn="1"/>
            </p:nvSpPr>
            <p:spPr>
              <a:xfrm rot="10800000">
                <a:off x="-2162266"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sp>
          <p:nvSpPr>
            <p:cNvPr id="30" name="Ovaal 29">
              <a:extLst>
                <a:ext uri="{FF2B5EF4-FFF2-40B4-BE49-F238E27FC236}">
                  <a16:creationId xmlns:a16="http://schemas.microsoft.com/office/drawing/2014/main" id="{F7A809D1-493A-B217-59A5-EBE74D258304}"/>
                </a:ext>
              </a:extLst>
            </p:cNvPr>
            <p:cNvSpPr>
              <a:spLocks noGrp="1" noRot="1" noMove="1" noResize="1" noEditPoints="1" noAdjustHandles="1" noChangeArrowheads="1" noChangeShapeType="1"/>
            </p:cNvSpPr>
            <p:nvPr userDrawn="1"/>
          </p:nvSpPr>
          <p:spPr>
            <a:xfrm>
              <a:off x="-3603587" y="391614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4</a:t>
              </a:r>
            </a:p>
          </p:txBody>
        </p:sp>
        <p:sp>
          <p:nvSpPr>
            <p:cNvPr id="31" name="Rechthoek 30">
              <a:extLst>
                <a:ext uri="{FF2B5EF4-FFF2-40B4-BE49-F238E27FC236}">
                  <a16:creationId xmlns:a16="http://schemas.microsoft.com/office/drawing/2014/main" id="{44F1E507-2E36-4C20-BCC4-B11E61EA0A50}"/>
                </a:ext>
              </a:extLst>
            </p:cNvPr>
            <p:cNvSpPr>
              <a:spLocks noGrp="1" noRot="1" noMove="1" noResize="1" noEditPoints="1" noAdjustHandles="1" noChangeArrowheads="1" noChangeShapeType="1"/>
            </p:cNvSpPr>
            <p:nvPr userDrawn="1"/>
          </p:nvSpPr>
          <p:spPr>
            <a:xfrm>
              <a:off x="-3319415" y="391614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één van de themakleuren uit het ingestelde kleurenpallet.</a:t>
              </a:r>
            </a:p>
          </p:txBody>
        </p:sp>
        <p:grpSp>
          <p:nvGrpSpPr>
            <p:cNvPr id="32" name="Groep 31">
              <a:extLst>
                <a:ext uri="{FF2B5EF4-FFF2-40B4-BE49-F238E27FC236}">
                  <a16:creationId xmlns:a16="http://schemas.microsoft.com/office/drawing/2014/main" id="{03F591A8-75CA-C402-E319-9AFBD626E836}"/>
                </a:ext>
              </a:extLst>
            </p:cNvPr>
            <p:cNvGrpSpPr>
              <a:grpSpLocks noGrp="1" noUngrp="1" noRot="1" noMove="1" noResize="1"/>
            </p:cNvGrpSpPr>
            <p:nvPr userDrawn="1"/>
          </p:nvGrpSpPr>
          <p:grpSpPr>
            <a:xfrm>
              <a:off x="-3333646" y="4635104"/>
              <a:ext cx="2012897" cy="490702"/>
              <a:chOff x="12731803" y="3562552"/>
              <a:chExt cx="2012897" cy="490702"/>
            </a:xfrm>
          </p:grpSpPr>
          <p:sp>
            <p:nvSpPr>
              <p:cNvPr id="43" name="Rechthoek 42">
                <a:extLst>
                  <a:ext uri="{FF2B5EF4-FFF2-40B4-BE49-F238E27FC236}">
                    <a16:creationId xmlns:a16="http://schemas.microsoft.com/office/drawing/2014/main" id="{F0B9C582-0F0F-8DCC-FAFD-305D63CB7CAA}"/>
                  </a:ext>
                </a:extLst>
              </p:cNvPr>
              <p:cNvSpPr>
                <a:spLocks noGrp="1" noRot="1" noMove="1" noResize="1" noEditPoints="1" noAdjustHandles="1" noChangeArrowheads="1" noChangeShapeType="1"/>
              </p:cNvSpPr>
              <p:nvPr userDrawn="1"/>
            </p:nvSpPr>
            <p:spPr>
              <a:xfrm>
                <a:off x="12747554" y="3562552"/>
                <a:ext cx="1997146" cy="490702"/>
              </a:xfrm>
              <a:prstGeom prst="rect">
                <a:avLst/>
              </a:prstGeom>
              <a:solidFill>
                <a:sysClr val="window" lastClr="FFFFFF"/>
              </a:solidFill>
              <a:ln w="12700" cap="flat" cmpd="sng" algn="ctr">
                <a:solidFill>
                  <a:srgbClr val="D1D1D1"/>
                </a:solidFill>
                <a:prstDash val="solid"/>
                <a:miter lim="800000"/>
              </a:ln>
              <a:effectLst/>
            </p:spPr>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600" b="0"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4" name="Rechthoek 43">
                <a:extLst>
                  <a:ext uri="{FF2B5EF4-FFF2-40B4-BE49-F238E27FC236}">
                    <a16:creationId xmlns:a16="http://schemas.microsoft.com/office/drawing/2014/main" id="{49871D59-9410-FC97-F1F5-34021ADFCA64}"/>
                  </a:ext>
                </a:extLst>
              </p:cNvPr>
              <p:cNvSpPr>
                <a:spLocks noGrp="1" noRot="1" noMove="1" noResize="1" noEditPoints="1" noAdjustHandles="1" noChangeArrowheads="1" noChangeShapeType="1"/>
              </p:cNvSpPr>
              <p:nvPr userDrawn="1"/>
            </p:nvSpPr>
            <p:spPr>
              <a:xfrm>
                <a:off x="12766168" y="3578469"/>
                <a:ext cx="1965344" cy="254977"/>
              </a:xfrm>
              <a:prstGeom prst="rect">
                <a:avLst/>
              </a:prstGeom>
              <a:solidFill>
                <a:srgbClr val="EBEBEB"/>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5" name="Tekstvak 44">
                <a:extLst>
                  <a:ext uri="{FF2B5EF4-FFF2-40B4-BE49-F238E27FC236}">
                    <a16:creationId xmlns:a16="http://schemas.microsoft.com/office/drawing/2014/main" id="{8643F43A-90ED-285B-9E67-9C97DFD8C052}"/>
                  </a:ext>
                </a:extLst>
              </p:cNvPr>
              <p:cNvSpPr txBox="1">
                <a:spLocks noGrp="1" noRot="1" noMove="1" noResize="1" noEditPoints="1" noAdjustHandles="1" noChangeArrowheads="1" noChangeShapeType="1"/>
              </p:cNvSpPr>
              <p:nvPr userDrawn="1"/>
            </p:nvSpPr>
            <p:spPr>
              <a:xfrm>
                <a:off x="12731803" y="3591461"/>
                <a:ext cx="1052979" cy="216982"/>
              </a:xfrm>
              <a:prstGeom prst="rect">
                <a:avLst/>
              </a:prstGeom>
              <a:noFill/>
            </p:spPr>
            <p:txBody>
              <a:bodyPr wrap="square" rtlCol="0">
                <a:sp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Themakleuren</a:t>
                </a:r>
              </a:p>
            </p:txBody>
          </p:sp>
          <p:sp>
            <p:nvSpPr>
              <p:cNvPr id="46" name="Rechthoek 45">
                <a:extLst>
                  <a:ext uri="{FF2B5EF4-FFF2-40B4-BE49-F238E27FC236}">
                    <a16:creationId xmlns:a16="http://schemas.microsoft.com/office/drawing/2014/main" id="{7A707412-4B2A-9529-2D54-AE703C40DC42}"/>
                  </a:ext>
                </a:extLst>
              </p:cNvPr>
              <p:cNvSpPr>
                <a:spLocks noGrp="1" noRot="1" noMove="1" noResize="1" noEditPoints="1" noAdjustHandles="1" noChangeArrowheads="1" noChangeShapeType="1"/>
              </p:cNvSpPr>
              <p:nvPr userDrawn="1"/>
            </p:nvSpPr>
            <p:spPr>
              <a:xfrm>
                <a:off x="12814699" y="3874304"/>
                <a:ext cx="136620" cy="136620"/>
              </a:xfrm>
              <a:prstGeom prst="rect">
                <a:avLst/>
              </a:prstGeom>
              <a:solidFill>
                <a:sysClr val="window" lastClr="FFFFFF"/>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7" name="Rechthoek 46">
                <a:extLst>
                  <a:ext uri="{FF2B5EF4-FFF2-40B4-BE49-F238E27FC236}">
                    <a16:creationId xmlns:a16="http://schemas.microsoft.com/office/drawing/2014/main" id="{98131402-4C32-013B-D882-92F555253109}"/>
                  </a:ext>
                </a:extLst>
              </p:cNvPr>
              <p:cNvSpPr>
                <a:spLocks noGrp="1" noRot="1" noMove="1" noResize="1" noEditPoints="1" noAdjustHandles="1" noChangeArrowheads="1" noChangeShapeType="1"/>
              </p:cNvSpPr>
              <p:nvPr userDrawn="1"/>
            </p:nvSpPr>
            <p:spPr>
              <a:xfrm>
                <a:off x="13007154" y="3870040"/>
                <a:ext cx="136620" cy="136620"/>
              </a:xfrm>
              <a:prstGeom prst="rect">
                <a:avLst/>
              </a:prstGeom>
              <a:solidFill>
                <a:sysClr val="windowText" lastClr="000000"/>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8" name="Rechthoek 47">
                <a:extLst>
                  <a:ext uri="{FF2B5EF4-FFF2-40B4-BE49-F238E27FC236}">
                    <a16:creationId xmlns:a16="http://schemas.microsoft.com/office/drawing/2014/main" id="{ABB30CC2-1553-6615-8E19-C1B4AB95FA39}"/>
                  </a:ext>
                </a:extLst>
              </p:cNvPr>
              <p:cNvSpPr>
                <a:spLocks noGrp="1" noRot="1" noMove="1" noResize="1" noEditPoints="1" noAdjustHandles="1" noChangeArrowheads="1" noChangeShapeType="1"/>
              </p:cNvSpPr>
              <p:nvPr userDrawn="1"/>
            </p:nvSpPr>
            <p:spPr>
              <a:xfrm>
                <a:off x="13199609" y="3870040"/>
                <a:ext cx="136620" cy="136620"/>
              </a:xfrm>
              <a:prstGeom prst="rect">
                <a:avLst/>
              </a:prstGeom>
              <a:solidFill>
                <a:schemeClr val="bg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9" name="Rechthoek 48">
                <a:extLst>
                  <a:ext uri="{FF2B5EF4-FFF2-40B4-BE49-F238E27FC236}">
                    <a16:creationId xmlns:a16="http://schemas.microsoft.com/office/drawing/2014/main" id="{50FDC38B-8709-49A0-56E8-3F72FFC6A8BF}"/>
                  </a:ext>
                </a:extLst>
              </p:cNvPr>
              <p:cNvSpPr>
                <a:spLocks noGrp="1" noRot="1" noMove="1" noResize="1" noEditPoints="1" noAdjustHandles="1" noChangeArrowheads="1" noChangeShapeType="1"/>
              </p:cNvSpPr>
              <p:nvPr userDrawn="1"/>
            </p:nvSpPr>
            <p:spPr>
              <a:xfrm>
                <a:off x="13392064" y="3870040"/>
                <a:ext cx="136620" cy="136620"/>
              </a:xfrm>
              <a:prstGeom prst="rect">
                <a:avLst/>
              </a:prstGeom>
              <a:solidFill>
                <a:schemeClr val="tx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0" name="Rechthoek 49">
                <a:extLst>
                  <a:ext uri="{FF2B5EF4-FFF2-40B4-BE49-F238E27FC236}">
                    <a16:creationId xmlns:a16="http://schemas.microsoft.com/office/drawing/2014/main" id="{51979534-C5B8-C01A-8E45-96A24C00A9AE}"/>
                  </a:ext>
                </a:extLst>
              </p:cNvPr>
              <p:cNvSpPr>
                <a:spLocks noGrp="1" noRot="1" noMove="1" noResize="1" noEditPoints="1" noAdjustHandles="1" noChangeArrowheads="1" noChangeShapeType="1"/>
              </p:cNvSpPr>
              <p:nvPr userDrawn="1"/>
            </p:nvSpPr>
            <p:spPr>
              <a:xfrm>
                <a:off x="13776974" y="3870040"/>
                <a:ext cx="136620" cy="136620"/>
              </a:xfrm>
              <a:prstGeom prst="rect">
                <a:avLst/>
              </a:prstGeom>
              <a:solidFill>
                <a:schemeClr val="accent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1" name="Rechthoek 50">
                <a:extLst>
                  <a:ext uri="{FF2B5EF4-FFF2-40B4-BE49-F238E27FC236}">
                    <a16:creationId xmlns:a16="http://schemas.microsoft.com/office/drawing/2014/main" id="{99E788F4-DBB6-7D52-7CE8-7CBD1B420197}"/>
                  </a:ext>
                </a:extLst>
              </p:cNvPr>
              <p:cNvSpPr>
                <a:spLocks noGrp="1" noRot="1" noMove="1" noResize="1" noEditPoints="1" noAdjustHandles="1" noChangeArrowheads="1" noChangeShapeType="1"/>
              </p:cNvSpPr>
              <p:nvPr userDrawn="1"/>
            </p:nvSpPr>
            <p:spPr>
              <a:xfrm>
                <a:off x="13969429" y="3870040"/>
                <a:ext cx="136620" cy="136620"/>
              </a:xfrm>
              <a:prstGeom prst="rect">
                <a:avLst/>
              </a:prstGeom>
              <a:solidFill>
                <a:schemeClr val="accent3"/>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2" name="Rechthoek 51">
                <a:extLst>
                  <a:ext uri="{FF2B5EF4-FFF2-40B4-BE49-F238E27FC236}">
                    <a16:creationId xmlns:a16="http://schemas.microsoft.com/office/drawing/2014/main" id="{C1436A28-D3D8-E539-1B9E-EF32C4A19ED0}"/>
                  </a:ext>
                </a:extLst>
              </p:cNvPr>
              <p:cNvSpPr>
                <a:spLocks noGrp="1" noRot="1" noMove="1" noResize="1" noEditPoints="1" noAdjustHandles="1" noChangeArrowheads="1" noChangeShapeType="1"/>
              </p:cNvSpPr>
              <p:nvPr userDrawn="1"/>
            </p:nvSpPr>
            <p:spPr>
              <a:xfrm>
                <a:off x="14161884" y="3870040"/>
                <a:ext cx="136620" cy="136620"/>
              </a:xfrm>
              <a:prstGeom prst="rect">
                <a:avLst/>
              </a:prstGeom>
              <a:solidFill>
                <a:schemeClr val="accent4"/>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3" name="Rechthoek 52">
                <a:extLst>
                  <a:ext uri="{FF2B5EF4-FFF2-40B4-BE49-F238E27FC236}">
                    <a16:creationId xmlns:a16="http://schemas.microsoft.com/office/drawing/2014/main" id="{3B105F01-49D8-8950-B04F-DE1FB0B498D7}"/>
                  </a:ext>
                </a:extLst>
              </p:cNvPr>
              <p:cNvSpPr>
                <a:spLocks noGrp="1" noRot="1" noMove="1" noResize="1" noEditPoints="1" noAdjustHandles="1" noChangeArrowheads="1" noChangeShapeType="1"/>
              </p:cNvSpPr>
              <p:nvPr userDrawn="1"/>
            </p:nvSpPr>
            <p:spPr>
              <a:xfrm>
                <a:off x="14354339" y="3870040"/>
                <a:ext cx="136620" cy="136620"/>
              </a:xfrm>
              <a:prstGeom prst="rect">
                <a:avLst/>
              </a:prstGeom>
              <a:solidFill>
                <a:schemeClr val="accent5"/>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4" name="Rechthoek 53">
                <a:extLst>
                  <a:ext uri="{FF2B5EF4-FFF2-40B4-BE49-F238E27FC236}">
                    <a16:creationId xmlns:a16="http://schemas.microsoft.com/office/drawing/2014/main" id="{B9C70119-4C87-651A-467C-25CD0B81C070}"/>
                  </a:ext>
                </a:extLst>
              </p:cNvPr>
              <p:cNvSpPr>
                <a:spLocks noGrp="1" noRot="1" noMove="1" noResize="1" noEditPoints="1" noAdjustHandles="1" noChangeArrowheads="1" noChangeShapeType="1"/>
              </p:cNvSpPr>
              <p:nvPr userDrawn="1"/>
            </p:nvSpPr>
            <p:spPr>
              <a:xfrm>
                <a:off x="14546797" y="3870040"/>
                <a:ext cx="136620" cy="136620"/>
              </a:xfrm>
              <a:prstGeom prst="rect">
                <a:avLst/>
              </a:prstGeom>
              <a:solidFill>
                <a:schemeClr val="accent6"/>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nvGrpSpPr>
              <p:cNvPr id="55" name="Groep 54">
                <a:extLst>
                  <a:ext uri="{FF2B5EF4-FFF2-40B4-BE49-F238E27FC236}">
                    <a16:creationId xmlns:a16="http://schemas.microsoft.com/office/drawing/2014/main" id="{B38BE769-4150-4053-BF4B-A287473969AE}"/>
                  </a:ext>
                </a:extLst>
              </p:cNvPr>
              <p:cNvGrpSpPr>
                <a:grpSpLocks noGrp="1" noUngrp="1" noRot="1" noMove="1" noResize="1"/>
              </p:cNvGrpSpPr>
              <p:nvPr userDrawn="1"/>
            </p:nvGrpSpPr>
            <p:grpSpPr>
              <a:xfrm>
                <a:off x="13580316" y="3865836"/>
                <a:ext cx="151508" cy="147961"/>
                <a:chOff x="13580316" y="3865836"/>
                <a:chExt cx="151508" cy="147961"/>
              </a:xfrm>
            </p:grpSpPr>
            <p:sp>
              <p:nvSpPr>
                <p:cNvPr id="56" name="Rechthoek 55">
                  <a:extLst>
                    <a:ext uri="{FF2B5EF4-FFF2-40B4-BE49-F238E27FC236}">
                      <a16:creationId xmlns:a16="http://schemas.microsoft.com/office/drawing/2014/main" id="{E5CC3488-311B-0EF1-A629-EA3C1EC345B9}"/>
                    </a:ext>
                  </a:extLst>
                </p:cNvPr>
                <p:cNvSpPr>
                  <a:spLocks noGrp="1" noRot="1" noMove="1" noResize="1" noEditPoints="1" noAdjustHandles="1" noChangeArrowheads="1" noChangeShapeType="1"/>
                </p:cNvSpPr>
                <p:nvPr userDrawn="1"/>
              </p:nvSpPr>
              <p:spPr>
                <a:xfrm>
                  <a:off x="13584519" y="3870040"/>
                  <a:ext cx="136620" cy="136620"/>
                </a:xfrm>
                <a:prstGeom prst="rect">
                  <a:avLst/>
                </a:prstGeom>
                <a:solidFill>
                  <a:schemeClr val="accent1"/>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7" name="Rechthoek 56">
                  <a:extLst>
                    <a:ext uri="{FF2B5EF4-FFF2-40B4-BE49-F238E27FC236}">
                      <a16:creationId xmlns:a16="http://schemas.microsoft.com/office/drawing/2014/main" id="{8D3BD0D3-9974-D238-42A7-1AE3D19B30E0}"/>
                    </a:ext>
                  </a:extLst>
                </p:cNvPr>
                <p:cNvSpPr>
                  <a:spLocks noGrp="1" noRot="1" noMove="1" noResize="1" noEditPoints="1" noAdjustHandles="1" noChangeArrowheads="1" noChangeShapeType="1"/>
                </p:cNvSpPr>
                <p:nvPr userDrawn="1"/>
              </p:nvSpPr>
              <p:spPr>
                <a:xfrm>
                  <a:off x="13580316" y="3865836"/>
                  <a:ext cx="151508" cy="147961"/>
                </a:xfrm>
                <a:prstGeom prst="rect">
                  <a:avLst/>
                </a:prstGeom>
                <a:noFill/>
                <a:ln w="12700" cap="flat" cmpd="sng" algn="ctr">
                  <a:solidFill>
                    <a:srgbClr val="F29132"/>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grpSp>
        <p:grpSp>
          <p:nvGrpSpPr>
            <p:cNvPr id="33" name="Groep 32">
              <a:extLst>
                <a:ext uri="{FF2B5EF4-FFF2-40B4-BE49-F238E27FC236}">
                  <a16:creationId xmlns:a16="http://schemas.microsoft.com/office/drawing/2014/main" id="{50FF75FB-1420-F022-276E-8BB726CAE1FC}"/>
                </a:ext>
              </a:extLst>
            </p:cNvPr>
            <p:cNvGrpSpPr>
              <a:grpSpLocks noGrp="1" noUngrp="1" noRot="1" noMove="1" noResize="1"/>
            </p:cNvGrpSpPr>
            <p:nvPr userDrawn="1"/>
          </p:nvGrpSpPr>
          <p:grpSpPr>
            <a:xfrm>
              <a:off x="-3314820" y="4363463"/>
              <a:ext cx="1381246" cy="835929"/>
              <a:chOff x="-3314820" y="3391746"/>
              <a:chExt cx="1381246" cy="835929"/>
            </a:xfrm>
          </p:grpSpPr>
          <p:sp>
            <p:nvSpPr>
              <p:cNvPr id="34" name="Rechthoek 33">
                <a:extLst>
                  <a:ext uri="{FF2B5EF4-FFF2-40B4-BE49-F238E27FC236}">
                    <a16:creationId xmlns:a16="http://schemas.microsoft.com/office/drawing/2014/main" id="{4F0446A9-2E45-07FF-61F4-4DFC4D0AC20D}"/>
                  </a:ext>
                </a:extLst>
              </p:cNvPr>
              <p:cNvSpPr>
                <a:spLocks noGrp="1" noRot="1" noMove="1" noResize="1" noEditPoints="1" noAdjustHandles="1" noChangeArrowheads="1" noChangeShapeType="1"/>
              </p:cNvSpPr>
              <p:nvPr userDrawn="1"/>
            </p:nvSpPr>
            <p:spPr>
              <a:xfrm>
                <a:off x="-3314820" y="3391746"/>
                <a:ext cx="1381246"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5" name="Rechthoek 34">
                <a:extLst>
                  <a:ext uri="{FF2B5EF4-FFF2-40B4-BE49-F238E27FC236}">
                    <a16:creationId xmlns:a16="http://schemas.microsoft.com/office/drawing/2014/main" id="{0C4A822D-F6FE-A730-7F32-45E05B14E9A5}"/>
                  </a:ext>
                </a:extLst>
              </p:cNvPr>
              <p:cNvSpPr>
                <a:spLocks noGrp="1" noRot="1" noMove="1" noResize="1" noEditPoints="1" noAdjustHandles="1" noChangeArrowheads="1" noChangeShapeType="1"/>
              </p:cNvSpPr>
              <p:nvPr userDrawn="1"/>
            </p:nvSpPr>
            <p:spPr>
              <a:xfrm>
                <a:off x="-3304719" y="3412899"/>
                <a:ext cx="1361619"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6" name="Tekstvak 35">
                <a:extLst>
                  <a:ext uri="{FF2B5EF4-FFF2-40B4-BE49-F238E27FC236}">
                    <a16:creationId xmlns:a16="http://schemas.microsoft.com/office/drawing/2014/main" id="{A5031850-C629-0E74-C618-3E53782B7951}"/>
                  </a:ext>
                </a:extLst>
              </p:cNvPr>
              <p:cNvSpPr txBox="1">
                <a:spLocks noGrp="1" noRot="1" noMove="1" noResize="1" noEditPoints="1" noAdjustHandles="1" noChangeArrowheads="1" noChangeShapeType="1"/>
              </p:cNvSpPr>
              <p:nvPr userDrawn="1"/>
            </p:nvSpPr>
            <p:spPr>
              <a:xfrm>
                <a:off x="-3069820" y="3472995"/>
                <a:ext cx="109851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Vormopvulling</a:t>
                </a:r>
              </a:p>
            </p:txBody>
          </p:sp>
          <p:sp>
            <p:nvSpPr>
              <p:cNvPr id="37" name="Vrije vorm: vorm 36">
                <a:extLst>
                  <a:ext uri="{FF2B5EF4-FFF2-40B4-BE49-F238E27FC236}">
                    <a16:creationId xmlns:a16="http://schemas.microsoft.com/office/drawing/2014/main" id="{0F8CCDD5-96AD-ACB1-3DB2-5E909D586F03}"/>
                  </a:ext>
                </a:extLst>
              </p:cNvPr>
              <p:cNvSpPr>
                <a:spLocks noGrp="1" noRot="1" noMove="1" noResize="1" noEditPoints="1" noAdjustHandles="1" noChangeArrowheads="1" noChangeShapeType="1"/>
              </p:cNvSpPr>
              <p:nvPr userDrawn="1"/>
            </p:nvSpPr>
            <p:spPr>
              <a:xfrm>
                <a:off x="-2404225" y="4047675"/>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38" name="Groep 37">
                <a:extLst>
                  <a:ext uri="{FF2B5EF4-FFF2-40B4-BE49-F238E27FC236}">
                    <a16:creationId xmlns:a16="http://schemas.microsoft.com/office/drawing/2014/main" id="{C2528006-599B-42FB-E1CD-5442FE8D41D4}"/>
                  </a:ext>
                </a:extLst>
              </p:cNvPr>
              <p:cNvGrpSpPr>
                <a:grpSpLocks noGrp="1" noUngrp="1" noRot="1" noMove="1" noResize="1"/>
              </p:cNvGrpSpPr>
              <p:nvPr userDrawn="1"/>
            </p:nvGrpSpPr>
            <p:grpSpPr>
              <a:xfrm>
                <a:off x="-3243855" y="3446665"/>
                <a:ext cx="157453" cy="147831"/>
                <a:chOff x="-899320" y="3037554"/>
                <a:chExt cx="175977" cy="165227"/>
              </a:xfrm>
            </p:grpSpPr>
            <p:sp>
              <p:nvSpPr>
                <p:cNvPr id="40" name="Vrije vorm: vorm 39">
                  <a:extLst>
                    <a:ext uri="{FF2B5EF4-FFF2-40B4-BE49-F238E27FC236}">
                      <a16:creationId xmlns:a16="http://schemas.microsoft.com/office/drawing/2014/main" id="{4947E59B-4118-A712-146B-11C1FADA974B}"/>
                    </a:ext>
                  </a:extLst>
                </p:cNvPr>
                <p:cNvSpPr>
                  <a:spLocks noGrp="1" noRot="1" noMove="1" noResize="1" noEditPoints="1" noAdjustHandles="1" noChangeArrowheads="1" noChangeShapeType="1"/>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41" name="Rechthoek: afgeronde hoeken 40">
                  <a:extLst>
                    <a:ext uri="{FF2B5EF4-FFF2-40B4-BE49-F238E27FC236}">
                      <a16:creationId xmlns:a16="http://schemas.microsoft.com/office/drawing/2014/main" id="{C0B2D584-F5EB-B054-2CD4-A08DDC5D1D9F}"/>
                    </a:ext>
                  </a:extLst>
                </p:cNvPr>
                <p:cNvSpPr>
                  <a:spLocks noGrp="1" noRot="1" noMove="1" noResize="1" noEditPoints="1" noAdjustHandles="1" noChangeArrowheads="1" noChangeShapeType="1"/>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2" name="Vrije vorm: vorm 41">
                  <a:extLst>
                    <a:ext uri="{FF2B5EF4-FFF2-40B4-BE49-F238E27FC236}">
                      <a16:creationId xmlns:a16="http://schemas.microsoft.com/office/drawing/2014/main" id="{7B935996-F824-BD6F-D3C6-D606B920A47E}"/>
                    </a:ext>
                  </a:extLst>
                </p:cNvPr>
                <p:cNvSpPr>
                  <a:spLocks noGrp="1" noRot="1" noMove="1" noResize="1" noEditPoints="1" noAdjustHandles="1" noChangeArrowheads="1" noChangeShapeType="1"/>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39" name="Gelijkbenige driehoek 38">
                <a:extLst>
                  <a:ext uri="{FF2B5EF4-FFF2-40B4-BE49-F238E27FC236}">
                    <a16:creationId xmlns:a16="http://schemas.microsoft.com/office/drawing/2014/main" id="{573C7194-7C61-CAA0-6D43-5EB4C893CD90}"/>
                  </a:ext>
                </a:extLst>
              </p:cNvPr>
              <p:cNvSpPr>
                <a:spLocks noGrp="1" noRot="1" noMove="1" noResize="1" noEditPoints="1" noAdjustHandles="1" noChangeArrowheads="1" noChangeShapeType="1"/>
              </p:cNvSpPr>
              <p:nvPr userDrawn="1"/>
            </p:nvSpPr>
            <p:spPr>
              <a:xfrm rot="10800000">
                <a:off x="-2162266"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grpSp>
      <p:pic>
        <p:nvPicPr>
          <p:cNvPr id="96" name="Tijdelijke aanduiding voor afbeelding 95" descr="Apparaat en hangslot">
            <a:extLst>
              <a:ext uri="{FF2B5EF4-FFF2-40B4-BE49-F238E27FC236}">
                <a16:creationId xmlns:a16="http://schemas.microsoft.com/office/drawing/2014/main" id="{CE78DB92-F397-A4C5-F1F3-C7F9EB6CE36E}"/>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989" r="1989"/>
          <a:stretch>
            <a:fillRect/>
          </a:stretch>
        </p:blipFill>
        <p:spPr/>
      </p:pic>
      <p:sp>
        <p:nvSpPr>
          <p:cNvPr id="106" name="Titel 3">
            <a:extLst>
              <a:ext uri="{FF2B5EF4-FFF2-40B4-BE49-F238E27FC236}">
                <a16:creationId xmlns:a16="http://schemas.microsoft.com/office/drawing/2014/main" id="{7BEE27F7-CECB-0555-1987-2EFE105FEEA8}"/>
              </a:ext>
            </a:extLst>
          </p:cNvPr>
          <p:cNvSpPr>
            <a:spLocks noGrp="1"/>
          </p:cNvSpPr>
          <p:nvPr>
            <p:ph type="title"/>
          </p:nvPr>
        </p:nvSpPr>
        <p:spPr>
          <a:xfrm>
            <a:off x="720000" y="720000"/>
            <a:ext cx="8712235" cy="369025"/>
          </a:xfrm>
        </p:spPr>
        <p:txBody>
          <a:bodyPr/>
          <a:lstStyle/>
          <a:p>
            <a:r>
              <a:rPr lang="nl-NL"/>
              <a:t>Cybercriminaliteit</a:t>
            </a:r>
          </a:p>
        </p:txBody>
      </p:sp>
      <p:sp>
        <p:nvSpPr>
          <p:cNvPr id="107" name="Tekstvak 106">
            <a:extLst>
              <a:ext uri="{FF2B5EF4-FFF2-40B4-BE49-F238E27FC236}">
                <a16:creationId xmlns:a16="http://schemas.microsoft.com/office/drawing/2014/main" id="{8BC5C5F5-8421-27D0-37FA-DCFFD91BCC41}"/>
              </a:ext>
            </a:extLst>
          </p:cNvPr>
          <p:cNvSpPr txBox="1"/>
          <p:nvPr/>
        </p:nvSpPr>
        <p:spPr>
          <a:xfrm>
            <a:off x="1295400" y="1809025"/>
            <a:ext cx="9601200" cy="3301818"/>
          </a:xfrm>
          <a:prstGeom prst="rect">
            <a:avLst/>
          </a:prstGeom>
          <a:solidFill>
            <a:schemeClr val="bg1">
              <a:alpha val="86000"/>
            </a:schemeClr>
          </a:solidFill>
          <a:effectLst>
            <a:softEdge rad="152400"/>
          </a:effectLst>
        </p:spPr>
        <p:txBody>
          <a:bodyPr wrap="square" lIns="0" tIns="0" rIns="0" bIns="0" rtlCol="0" anchor="ctr">
            <a:noAutofit/>
          </a:bodyPr>
          <a:lstStyle/>
          <a:p>
            <a:pPr algn="ctr">
              <a:lnSpc>
                <a:spcPct val="90000"/>
              </a:lnSpc>
              <a:spcBef>
                <a:spcPts val="600"/>
              </a:spcBef>
              <a:spcAft>
                <a:spcPts val="600"/>
              </a:spcAft>
            </a:pPr>
            <a:r>
              <a:rPr lang="nl-NL" sz="4800" b="1" dirty="0">
                <a:solidFill>
                  <a:srgbClr val="EF7D00"/>
                </a:solidFill>
              </a:rPr>
              <a:t>Wat is het beste wachtwoordbeleid?</a:t>
            </a:r>
          </a:p>
          <a:p>
            <a:pPr algn="l">
              <a:lnSpc>
                <a:spcPct val="90000"/>
              </a:lnSpc>
              <a:spcBef>
                <a:spcPts val="600"/>
              </a:spcBef>
              <a:spcAft>
                <a:spcPts val="600"/>
              </a:spcAft>
            </a:pPr>
            <a:endParaRPr lang="nl-NL" sz="1400" dirty="0"/>
          </a:p>
        </p:txBody>
      </p:sp>
    </p:spTree>
    <p:extLst>
      <p:ext uri="{BB962C8B-B14F-4D97-AF65-F5344CB8AC3E}">
        <p14:creationId xmlns:p14="http://schemas.microsoft.com/office/powerpoint/2010/main" val="42080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a14="http://schemas.microsoft.com/office/drawing/2010/main"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fade">
                                      <p:cBhvr>
                                        <p:cTn id="7" dur="10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D2594-3632-F704-5921-C7C739572054}"/>
            </a:ext>
          </a:extLst>
        </p:cNvPr>
        <p:cNvGrpSpPr/>
        <p:nvPr/>
      </p:nvGrpSpPr>
      <p:grpSpPr>
        <a:xfrm>
          <a:off x="0" y="0"/>
          <a:ext cx="0" cy="0"/>
          <a:chOff x="0" y="0"/>
          <a:chExt cx="0" cy="0"/>
        </a:xfrm>
      </p:grpSpPr>
      <p:sp>
        <p:nvSpPr>
          <p:cNvPr id="26" name="Tijdelijke aanduiding voor tekst 25">
            <a:extLst>
              <a:ext uri="{FF2B5EF4-FFF2-40B4-BE49-F238E27FC236}">
                <a16:creationId xmlns:a16="http://schemas.microsoft.com/office/drawing/2014/main" id="{DFF1E2F5-B5CD-F569-7945-944A45166920}"/>
              </a:ext>
            </a:extLst>
          </p:cNvPr>
          <p:cNvSpPr>
            <a:spLocks noGrp="1"/>
          </p:cNvSpPr>
          <p:nvPr>
            <p:ph type="body" sz="quarter" idx="27"/>
          </p:nvPr>
        </p:nvSpPr>
        <p:spPr>
          <a:xfrm>
            <a:off x="559078" y="316708"/>
            <a:ext cx="322600" cy="295946"/>
          </a:xfrm>
        </p:spPr>
        <p:txBody>
          <a:bodyPr/>
          <a:lstStyle/>
          <a:p>
            <a:r>
              <a:rPr lang="nl-NL" dirty="0"/>
              <a:t> </a:t>
            </a:r>
          </a:p>
        </p:txBody>
      </p:sp>
      <p:sp>
        <p:nvSpPr>
          <p:cNvPr id="66" name="Tijdelijke aanduiding voor tekst 65">
            <a:extLst>
              <a:ext uri="{FF2B5EF4-FFF2-40B4-BE49-F238E27FC236}">
                <a16:creationId xmlns:a16="http://schemas.microsoft.com/office/drawing/2014/main" id="{338421E1-FE60-3D58-AFFD-58BD0C34D8C6}"/>
              </a:ext>
            </a:extLst>
          </p:cNvPr>
          <p:cNvSpPr>
            <a:spLocks noGrp="1"/>
          </p:cNvSpPr>
          <p:nvPr>
            <p:ph type="body" sz="quarter" idx="28"/>
          </p:nvPr>
        </p:nvSpPr>
        <p:spPr>
          <a:xfrm>
            <a:off x="9601200" y="285750"/>
            <a:ext cx="1962150" cy="434975"/>
          </a:xfrm>
        </p:spPr>
        <p:txBody>
          <a:bodyPr/>
          <a:lstStyle/>
          <a:p>
            <a:r>
              <a:rPr lang="nl-NL" dirty="0"/>
              <a:t> </a:t>
            </a:r>
          </a:p>
        </p:txBody>
      </p:sp>
      <p:grpSp>
        <p:nvGrpSpPr>
          <p:cNvPr id="14" name="INSTRUCTIE">
            <a:extLst>
              <a:ext uri="{FF2B5EF4-FFF2-40B4-BE49-F238E27FC236}">
                <a16:creationId xmlns:a16="http://schemas.microsoft.com/office/drawing/2014/main" id="{4EF7547C-8F37-3CDA-27F0-CF704646A803}"/>
              </a:ext>
            </a:extLst>
          </p:cNvPr>
          <p:cNvGrpSpPr>
            <a:grpSpLocks noGrp="1" noUngrp="1" noRot="1" noMove="1" noResize="1"/>
          </p:cNvGrpSpPr>
          <p:nvPr/>
        </p:nvGrpSpPr>
        <p:grpSpPr>
          <a:xfrm>
            <a:off x="-3786164" y="0"/>
            <a:ext cx="3693113" cy="6209710"/>
            <a:chOff x="-3786164" y="0"/>
            <a:chExt cx="3693113" cy="6209710"/>
          </a:xfrm>
        </p:grpSpPr>
        <p:sp>
          <p:nvSpPr>
            <p:cNvPr id="15" name="Rechthoek 14">
              <a:extLst>
                <a:ext uri="{FF2B5EF4-FFF2-40B4-BE49-F238E27FC236}">
                  <a16:creationId xmlns:a16="http://schemas.microsoft.com/office/drawing/2014/main" id="{972374AA-1286-03BD-F883-834C80300D6B}"/>
                </a:ext>
              </a:extLst>
            </p:cNvPr>
            <p:cNvSpPr>
              <a:spLocks noGrp="1" noRot="1" noMove="1" noResize="1" noEditPoints="1" noAdjustHandles="1" noChangeArrowheads="1" noChangeShapeType="1"/>
            </p:cNvSpPr>
            <p:nvPr userDrawn="1"/>
          </p:nvSpPr>
          <p:spPr>
            <a:xfrm>
              <a:off x="-3786164" y="0"/>
              <a:ext cx="3593091" cy="557212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ICOON invoegen/opmaken</a:t>
              </a:r>
            </a:p>
          </p:txBody>
        </p:sp>
        <p:sp>
          <p:nvSpPr>
            <p:cNvPr id="16" name="Rechthoek 15">
              <a:extLst>
                <a:ext uri="{FF2B5EF4-FFF2-40B4-BE49-F238E27FC236}">
                  <a16:creationId xmlns:a16="http://schemas.microsoft.com/office/drawing/2014/main" id="{E2E0B10B-EF9A-D1B8-9605-4D9C1F61E26C}"/>
                </a:ext>
              </a:extLst>
            </p:cNvPr>
            <p:cNvSpPr>
              <a:spLocks noGrp="1" noRot="1" noMove="1" noResize="1" noEditPoints="1" noAdjustHandles="1" noChangeArrowheads="1" noChangeShapeType="1"/>
            </p:cNvSpPr>
            <p:nvPr userDrawn="1"/>
          </p:nvSpPr>
          <p:spPr>
            <a:xfrm>
              <a:off x="-3786164" y="5381710"/>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sp>
          <p:nvSpPr>
            <p:cNvPr id="17" name="Ovaal 16">
              <a:extLst>
                <a:ext uri="{FF2B5EF4-FFF2-40B4-BE49-F238E27FC236}">
                  <a16:creationId xmlns:a16="http://schemas.microsoft.com/office/drawing/2014/main" id="{1E231BFF-D93D-AB14-5F28-606B8A5BE243}"/>
                </a:ext>
              </a:extLst>
            </p:cNvPr>
            <p:cNvSpPr>
              <a:spLocks noGrp="1" noRot="1" noMove="1" noResize="1" noEditPoints="1" noAdjustHandles="1" noChangeArrowheads="1" noChangeShapeType="1"/>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a:t>
              </a:r>
            </a:p>
          </p:txBody>
        </p:sp>
        <p:sp>
          <p:nvSpPr>
            <p:cNvPr id="18" name="Rechthoek 17">
              <a:extLst>
                <a:ext uri="{FF2B5EF4-FFF2-40B4-BE49-F238E27FC236}">
                  <a16:creationId xmlns:a16="http://schemas.microsoft.com/office/drawing/2014/main" id="{1B9F9263-53A1-F9A3-61D7-7CCDB9C6C629}"/>
                </a:ext>
              </a:extLst>
            </p:cNvPr>
            <p:cNvSpPr>
              <a:spLocks noGrp="1" noRot="1" noMove="1" noResize="1" noEditPoints="1" noAdjustHandles="1" noChangeArrowheads="1" noChangeShapeType="1"/>
            </p:cNvSpPr>
            <p:nvPr userDrawn="1"/>
          </p:nvSpPr>
          <p:spPr>
            <a:xfrm>
              <a:off x="-3319416" y="465323"/>
              <a:ext cx="2944087" cy="661851"/>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Wanneer nodig, verwijder het bestaande</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icoon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en klik op</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‘Iconen’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9" name="Ovaal 18">
              <a:extLst>
                <a:ext uri="{FF2B5EF4-FFF2-40B4-BE49-F238E27FC236}">
                  <a16:creationId xmlns:a16="http://schemas.microsoft.com/office/drawing/2014/main" id="{3FE0CECD-778E-AFA8-0580-60354A73BAAB}"/>
                </a:ext>
              </a:extLst>
            </p:cNvPr>
            <p:cNvSpPr>
              <a:spLocks noGrp="1" noRot="1" noMove="1" noResize="1" noEditPoints="1" noAdjustHandles="1" noChangeArrowheads="1" noChangeShapeType="1"/>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a:t>
              </a:r>
            </a:p>
          </p:txBody>
        </p:sp>
        <p:sp>
          <p:nvSpPr>
            <p:cNvPr id="20" name="Rechthoek 19">
              <a:extLst>
                <a:ext uri="{FF2B5EF4-FFF2-40B4-BE49-F238E27FC236}">
                  <a16:creationId xmlns:a16="http://schemas.microsoft.com/office/drawing/2014/main" id="{06BE905A-4B00-4793-B7DB-CED4B151529F}"/>
                </a:ext>
              </a:extLst>
            </p:cNvPr>
            <p:cNvSpPr>
              <a:spLocks noGrp="1" noRot="1" noMove="1" noResize="1" noEditPoints="1" noAdjustHandles="1" noChangeArrowheads="1" noChangeShapeType="1"/>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de gewenste categorie en het icoon</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21" name="Rechthoek 20">
              <a:extLst>
                <a:ext uri="{FF2B5EF4-FFF2-40B4-BE49-F238E27FC236}">
                  <a16:creationId xmlns:a16="http://schemas.microsoft.com/office/drawing/2014/main" id="{23A013BC-17D9-7793-9DB3-AB433F6AE1BA}"/>
                </a:ext>
              </a:extLst>
            </p:cNvPr>
            <p:cNvSpPr>
              <a:spLocks noGrp="1" noRot="1" noMove="1" noResize="1" noEditPoints="1" noAdjustHandles="1" noChangeArrowheads="1" noChangeShapeType="1"/>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sp>
          <p:nvSpPr>
            <p:cNvPr id="22" name="Ovaal 21">
              <a:extLst>
                <a:ext uri="{FF2B5EF4-FFF2-40B4-BE49-F238E27FC236}">
                  <a16:creationId xmlns:a16="http://schemas.microsoft.com/office/drawing/2014/main" id="{1508A472-226E-CD65-0D8C-5219A1E2D7C5}"/>
                </a:ext>
              </a:extLst>
            </p:cNvPr>
            <p:cNvSpPr>
              <a:spLocks noGrp="1" noRot="1" noMove="1" noResize="1" noEditPoints="1" noAdjustHandles="1" noChangeArrowheads="1" noChangeShapeType="1"/>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a:t>
              </a:r>
            </a:p>
          </p:txBody>
        </p:sp>
        <p:sp>
          <p:nvSpPr>
            <p:cNvPr id="23" name="Rechthoek 22">
              <a:extLst>
                <a:ext uri="{FF2B5EF4-FFF2-40B4-BE49-F238E27FC236}">
                  <a16:creationId xmlns:a16="http://schemas.microsoft.com/office/drawing/2014/main" id="{A3BFD6C7-25F8-4552-1D98-CA4FF00A41D5}"/>
                </a:ext>
              </a:extLst>
            </p:cNvPr>
            <p:cNvSpPr>
              <a:spLocks noGrp="1" noRot="1" noMove="1" noResize="1" noEditPoints="1" noAdjustHandles="1" noChangeArrowheads="1" noChangeShapeType="1"/>
            </p:cNvSpPr>
            <p:nvPr userDrawn="1"/>
          </p:nvSpPr>
          <p:spPr>
            <a:xfrm>
              <a:off x="-3319415" y="2634835"/>
              <a:ext cx="2944682" cy="637754"/>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Sleep het icoon op de gewenste positie op de slide. Om het icoon een andere kleur te geven,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‘Hulpmiddelen voor tekenen’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‘Opmaak’ </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‘Vormopvulling’</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grpSp>
          <p:nvGrpSpPr>
            <p:cNvPr id="24" name="ICOON_info">
              <a:extLst>
                <a:ext uri="{FF2B5EF4-FFF2-40B4-BE49-F238E27FC236}">
                  <a16:creationId xmlns:a16="http://schemas.microsoft.com/office/drawing/2014/main" id="{E9CC180A-ADF6-CEF2-1AB1-1A9D1AC7FC22}"/>
                </a:ext>
              </a:extLst>
            </p:cNvPr>
            <p:cNvGrpSpPr>
              <a:grpSpLocks noGrp="1" noUngrp="1" noRot="1" noMove="1" noResize="1"/>
            </p:cNvGrpSpPr>
            <p:nvPr userDrawn="1"/>
          </p:nvGrpSpPr>
          <p:grpSpPr>
            <a:xfrm>
              <a:off x="-376736" y="5210661"/>
              <a:ext cx="283685" cy="283685"/>
              <a:chOff x="-510741" y="5913713"/>
              <a:chExt cx="267555" cy="267555"/>
            </a:xfrm>
          </p:grpSpPr>
          <p:sp>
            <p:nvSpPr>
              <p:cNvPr id="104" name="Ovaal 103">
                <a:extLst>
                  <a:ext uri="{FF2B5EF4-FFF2-40B4-BE49-F238E27FC236}">
                    <a16:creationId xmlns:a16="http://schemas.microsoft.com/office/drawing/2014/main" id="{15C4BCF4-2DE2-E499-1705-AA87F0E59F06}"/>
                  </a:ext>
                </a:extLst>
              </p:cNvPr>
              <p:cNvSpPr>
                <a:spLocks noGrp="1" noRot="1" noMove="1" noResize="1" noEditPoints="1" noAdjustHandles="1" noChangeArrowheads="1" noChangeShapeType="1"/>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 name="Graphic 163" descr="Informatie">
                <a:extLst>
                  <a:ext uri="{FF2B5EF4-FFF2-40B4-BE49-F238E27FC236}">
                    <a16:creationId xmlns:a16="http://schemas.microsoft.com/office/drawing/2014/main" id="{2C6C8A12-DA83-2B95-F525-17C639C90FA7}"/>
                  </a:ext>
                </a:extLst>
              </p:cNvPr>
              <p:cNvSpPr>
                <a:spLocks noGrp="1" noRot="1" noMove="1" noResize="1" noEditPoints="1" noAdjustHandles="1" noChangeArrowheads="1" noChangeShapeType="1"/>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25" name="Groep 24">
              <a:extLst>
                <a:ext uri="{FF2B5EF4-FFF2-40B4-BE49-F238E27FC236}">
                  <a16:creationId xmlns:a16="http://schemas.microsoft.com/office/drawing/2014/main" id="{C9E6777B-E179-DA9F-BCAE-992BA3F31C7E}"/>
                </a:ext>
              </a:extLst>
            </p:cNvPr>
            <p:cNvGrpSpPr>
              <a:grpSpLocks noGrp="1" noUngrp="1" noRot="1" noMove="1" noResize="1"/>
            </p:cNvGrpSpPr>
            <p:nvPr userDrawn="1"/>
          </p:nvGrpSpPr>
          <p:grpSpPr>
            <a:xfrm>
              <a:off x="-938434" y="5519087"/>
              <a:ext cx="627798" cy="576693"/>
              <a:chOff x="-938434" y="4570310"/>
              <a:chExt cx="627798" cy="576693"/>
            </a:xfrm>
          </p:grpSpPr>
          <p:grpSp>
            <p:nvGrpSpPr>
              <p:cNvPr id="99" name="Inspireren">
                <a:extLst>
                  <a:ext uri="{FF2B5EF4-FFF2-40B4-BE49-F238E27FC236}">
                    <a16:creationId xmlns:a16="http://schemas.microsoft.com/office/drawing/2014/main" id="{2A6E5868-DB57-605E-5C4E-2277A81A4F73}"/>
                  </a:ext>
                </a:extLst>
              </p:cNvPr>
              <p:cNvGrpSpPr>
                <a:grpSpLocks noGrp="1" noUngrp="1" noRot="1" noChangeAspect="1" noMove="1" noResize="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01" name="Freeform 12">
                  <a:extLst>
                    <a:ext uri="{FF2B5EF4-FFF2-40B4-BE49-F238E27FC236}">
                      <a16:creationId xmlns:a16="http://schemas.microsoft.com/office/drawing/2014/main" id="{490DE6AC-6158-8203-2488-8A2D733186B2}"/>
                    </a:ext>
                  </a:extLst>
                </p:cNvPr>
                <p:cNvSpPr>
                  <a:spLocks noGrp="1" noRot="1" noMove="1" noResize="1" noEditPoints="1" noAdjustHandles="1" noChangeArrowheads="1" noChangeShapeType="1"/>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2" name="Freeform 13">
                  <a:extLst>
                    <a:ext uri="{FF2B5EF4-FFF2-40B4-BE49-F238E27FC236}">
                      <a16:creationId xmlns:a16="http://schemas.microsoft.com/office/drawing/2014/main" id="{67E839AC-1FB5-667C-B449-47D834D98EB0}"/>
                    </a:ext>
                  </a:extLst>
                </p:cNvPr>
                <p:cNvSpPr>
                  <a:spLocks noGrp="1" noRot="1" noMove="1" noResize="1" noEditPoints="1" noAdjustHandles="1" noChangeArrowheads="1" noChangeShapeType="1"/>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3" name="Freeform 14">
                  <a:extLst>
                    <a:ext uri="{FF2B5EF4-FFF2-40B4-BE49-F238E27FC236}">
                      <a16:creationId xmlns:a16="http://schemas.microsoft.com/office/drawing/2014/main" id="{25994C36-BF06-6625-273B-A5A52BF1CC3F}"/>
                    </a:ext>
                  </a:extLst>
                </p:cNvPr>
                <p:cNvSpPr>
                  <a:spLocks noGrp="1" noRot="1" noMove="1" noResize="1" noEditPoints="1" noAdjustHandles="1" noChangeArrowheads="1" noChangeShapeType="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grpSp>
          <p:sp>
            <p:nvSpPr>
              <p:cNvPr id="100" name="Tekstvak 99">
                <a:extLst>
                  <a:ext uri="{FF2B5EF4-FFF2-40B4-BE49-F238E27FC236}">
                    <a16:creationId xmlns:a16="http://schemas.microsoft.com/office/drawing/2014/main" id="{549152A1-BD29-D711-8F4B-CB39C1B99C3D}"/>
                  </a:ext>
                </a:extLst>
              </p:cNvPr>
              <p:cNvSpPr txBox="1">
                <a:spLocks noGrp="1" noRot="1" noMove="1" noResize="1" noEditPoints="1" noAdjustHandles="1" noChangeArrowheads="1" noChangeShapeType="1"/>
              </p:cNvSpPr>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nvGrpSpPr>
            <p:cNvPr id="28" name="Groep 27">
              <a:extLst>
                <a:ext uri="{FF2B5EF4-FFF2-40B4-BE49-F238E27FC236}">
                  <a16:creationId xmlns:a16="http://schemas.microsoft.com/office/drawing/2014/main" id="{93703768-1F0B-43E0-4B0E-7A53565F9F87}"/>
                </a:ext>
              </a:extLst>
            </p:cNvPr>
            <p:cNvGrpSpPr>
              <a:grpSpLocks noGrp="1" noUngrp="1" noRot="1" noMove="1" noResize="1"/>
            </p:cNvGrpSpPr>
            <p:nvPr userDrawn="1"/>
          </p:nvGrpSpPr>
          <p:grpSpPr>
            <a:xfrm>
              <a:off x="-3398401" y="1222628"/>
              <a:ext cx="491631" cy="410839"/>
              <a:chOff x="-3241990" y="1222628"/>
              <a:chExt cx="491631" cy="410839"/>
            </a:xfrm>
          </p:grpSpPr>
          <p:sp>
            <p:nvSpPr>
              <p:cNvPr id="69" name="Tekstvak 68">
                <a:extLst>
                  <a:ext uri="{FF2B5EF4-FFF2-40B4-BE49-F238E27FC236}">
                    <a16:creationId xmlns:a16="http://schemas.microsoft.com/office/drawing/2014/main" id="{086C7F88-5AB0-FDAA-624A-F8A1F8B13C7A}"/>
                  </a:ext>
                </a:extLst>
              </p:cNvPr>
              <p:cNvSpPr txBox="1">
                <a:spLocks noGrp="1" noRot="1" noMove="1" noResize="1" noEditPoints="1" noAdjustHandles="1" noChangeArrowheads="1" noChangeShapeType="1"/>
              </p:cNvSpPr>
              <p:nvPr userDrawn="1"/>
            </p:nvSpPr>
            <p:spPr>
              <a:xfrm>
                <a:off x="-3241990" y="1489960"/>
                <a:ext cx="491631" cy="14350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Iconen</a:t>
                </a:r>
              </a:p>
            </p:txBody>
          </p:sp>
          <p:grpSp>
            <p:nvGrpSpPr>
              <p:cNvPr id="70" name="Groep 69">
                <a:extLst>
                  <a:ext uri="{FF2B5EF4-FFF2-40B4-BE49-F238E27FC236}">
                    <a16:creationId xmlns:a16="http://schemas.microsoft.com/office/drawing/2014/main" id="{A3FECF9E-C464-8EA5-8856-2814497F8CFC}"/>
                  </a:ext>
                </a:extLst>
              </p:cNvPr>
              <p:cNvGrpSpPr>
                <a:grpSpLocks noGrp="1" noUngrp="1" noRot="1" noMove="1" noResize="1"/>
              </p:cNvGrpSpPr>
              <p:nvPr userDrawn="1"/>
            </p:nvGrpSpPr>
            <p:grpSpPr>
              <a:xfrm>
                <a:off x="-3119153" y="1222628"/>
                <a:ext cx="245956" cy="246691"/>
                <a:chOff x="1314120" y="4794393"/>
                <a:chExt cx="1787447" cy="1792785"/>
              </a:xfrm>
            </p:grpSpPr>
            <p:grpSp>
              <p:nvGrpSpPr>
                <p:cNvPr id="71" name="Groep 70">
                  <a:extLst>
                    <a:ext uri="{FF2B5EF4-FFF2-40B4-BE49-F238E27FC236}">
                      <a16:creationId xmlns:a16="http://schemas.microsoft.com/office/drawing/2014/main" id="{A4AD1F17-FBCB-E9A1-AB7E-9149E7F7DED2}"/>
                    </a:ext>
                  </a:extLst>
                </p:cNvPr>
                <p:cNvGrpSpPr>
                  <a:grpSpLocks noGrp="1" noUngrp="1" noRot="1" noMove="1" noResize="1"/>
                </p:cNvGrpSpPr>
                <p:nvPr/>
              </p:nvGrpSpPr>
              <p:grpSpPr>
                <a:xfrm>
                  <a:off x="1314120" y="4794393"/>
                  <a:ext cx="1787447" cy="1792785"/>
                  <a:chOff x="1314120" y="4794393"/>
                  <a:chExt cx="1787447" cy="1792785"/>
                </a:xfrm>
                <a:gradFill>
                  <a:gsLst>
                    <a:gs pos="0">
                      <a:srgbClr val="9D9FA1"/>
                    </a:gs>
                    <a:gs pos="70000">
                      <a:srgbClr val="211F26"/>
                    </a:gs>
                  </a:gsLst>
                  <a:lin ang="2700000" scaled="0"/>
                </a:gradFill>
              </p:grpSpPr>
              <p:grpSp>
                <p:nvGrpSpPr>
                  <p:cNvPr id="73" name="Groep 72">
                    <a:extLst>
                      <a:ext uri="{FF2B5EF4-FFF2-40B4-BE49-F238E27FC236}">
                        <a16:creationId xmlns:a16="http://schemas.microsoft.com/office/drawing/2014/main" id="{A0924C42-C5A7-D501-5904-A939A4F03779}"/>
                      </a:ext>
                    </a:extLst>
                  </p:cNvPr>
                  <p:cNvGrpSpPr>
                    <a:grpSpLocks noGrp="1" noUngrp="1" noRot="1" noMove="1" noResize="1"/>
                  </p:cNvGrpSpPr>
                  <p:nvPr/>
                </p:nvGrpSpPr>
                <p:grpSpPr>
                  <a:xfrm>
                    <a:off x="1314120" y="4794393"/>
                    <a:ext cx="1787447" cy="1792785"/>
                    <a:chOff x="1314120" y="4794393"/>
                    <a:chExt cx="1787447" cy="1792785"/>
                  </a:xfrm>
                  <a:grpFill/>
                </p:grpSpPr>
                <p:sp>
                  <p:nvSpPr>
                    <p:cNvPr id="78" name="Vrije vorm: vorm 77">
                      <a:extLst>
                        <a:ext uri="{FF2B5EF4-FFF2-40B4-BE49-F238E27FC236}">
                          <a16:creationId xmlns:a16="http://schemas.microsoft.com/office/drawing/2014/main" id="{60E2A3BD-83ED-627D-40DC-6019483B9C77}"/>
                        </a:ext>
                      </a:extLst>
                    </p:cNvPr>
                    <p:cNvSpPr>
                      <a:spLocks noGrp="1" noRot="1" noMove="1" noResize="1" noEditPoints="1" noAdjustHandles="1" noChangeArrowheads="1" noChangeShapeType="1"/>
                    </p:cNvSpPr>
                    <p:nvPr/>
                  </p:nvSpPr>
                  <p:spPr>
                    <a:xfrm>
                      <a:off x="1314120"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9" name="Vrije vorm: vorm 78">
                      <a:extLst>
                        <a:ext uri="{FF2B5EF4-FFF2-40B4-BE49-F238E27FC236}">
                          <a16:creationId xmlns:a16="http://schemas.microsoft.com/office/drawing/2014/main" id="{8A9774A9-F73D-37A5-D22C-1B6E5A69D674}"/>
                        </a:ext>
                      </a:extLst>
                    </p:cNvPr>
                    <p:cNvSpPr>
                      <a:spLocks noGrp="1" noRot="1" noMove="1" noResize="1" noEditPoints="1" noAdjustHandles="1" noChangeArrowheads="1" noChangeShapeType="1"/>
                    </p:cNvSpPr>
                    <p:nvPr/>
                  </p:nvSpPr>
                  <p:spPr>
                    <a:xfrm>
                      <a:off x="2247436"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97" name="Vrije vorm: vorm 96">
                      <a:extLst>
                        <a:ext uri="{FF2B5EF4-FFF2-40B4-BE49-F238E27FC236}">
                          <a16:creationId xmlns:a16="http://schemas.microsoft.com/office/drawing/2014/main" id="{B5735000-7111-A6F6-4DB2-054E62894048}"/>
                        </a:ext>
                      </a:extLst>
                    </p:cNvPr>
                    <p:cNvSpPr>
                      <a:spLocks noGrp="1" noRot="1" noMove="1" noResize="1" noEditPoints="1" noAdjustHandles="1" noChangeArrowheads="1" noChangeShapeType="1"/>
                    </p:cNvSpPr>
                    <p:nvPr/>
                  </p:nvSpPr>
                  <p:spPr>
                    <a:xfrm>
                      <a:off x="1314120"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98" name="Vrije vorm: vorm 97">
                      <a:extLst>
                        <a:ext uri="{FF2B5EF4-FFF2-40B4-BE49-F238E27FC236}">
                          <a16:creationId xmlns:a16="http://schemas.microsoft.com/office/drawing/2014/main" id="{71BC01E9-17B8-45FF-1C26-472809D77A81}"/>
                        </a:ext>
                      </a:extLst>
                    </p:cNvPr>
                    <p:cNvSpPr>
                      <a:spLocks noGrp="1" noRot="1" noMove="1" noResize="1" noEditPoints="1" noAdjustHandles="1" noChangeArrowheads="1" noChangeShapeType="1"/>
                    </p:cNvSpPr>
                    <p:nvPr/>
                  </p:nvSpPr>
                  <p:spPr>
                    <a:xfrm>
                      <a:off x="2247436"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nvGrpSpPr>
                  <p:cNvPr id="74" name="Groep 73">
                    <a:extLst>
                      <a:ext uri="{FF2B5EF4-FFF2-40B4-BE49-F238E27FC236}">
                        <a16:creationId xmlns:a16="http://schemas.microsoft.com/office/drawing/2014/main" id="{65CB3A3A-42C3-E2EC-729F-96AE8290024B}"/>
                      </a:ext>
                    </a:extLst>
                  </p:cNvPr>
                  <p:cNvGrpSpPr>
                    <a:grpSpLocks noGrp="1" noUngrp="1" noRot="1" noMove="1" noResize="1"/>
                  </p:cNvGrpSpPr>
                  <p:nvPr/>
                </p:nvGrpSpPr>
                <p:grpSpPr>
                  <a:xfrm>
                    <a:off x="1544558" y="5023941"/>
                    <a:ext cx="1270519" cy="1329241"/>
                    <a:chOff x="1544558" y="5023941"/>
                    <a:chExt cx="1270519" cy="1329241"/>
                  </a:xfrm>
                  <a:grpFill/>
                </p:grpSpPr>
                <p:sp>
                  <p:nvSpPr>
                    <p:cNvPr id="75" name="Vrije vorm: vorm 74">
                      <a:extLst>
                        <a:ext uri="{FF2B5EF4-FFF2-40B4-BE49-F238E27FC236}">
                          <a16:creationId xmlns:a16="http://schemas.microsoft.com/office/drawing/2014/main" id="{2D8FA75C-642C-E042-8563-E60004902F6C}"/>
                        </a:ext>
                      </a:extLst>
                    </p:cNvPr>
                    <p:cNvSpPr>
                      <a:spLocks noGrp="1" noRot="1" noMove="1" noResize="1" noEditPoints="1" noAdjustHandles="1" noChangeArrowheads="1" noChangeShapeType="1"/>
                    </p:cNvSpPr>
                    <p:nvPr/>
                  </p:nvSpPr>
                  <p:spPr>
                    <a:xfrm>
                      <a:off x="1544558" y="5033728"/>
                      <a:ext cx="391477" cy="391477"/>
                    </a:xfrm>
                    <a:custGeom>
                      <a:avLst/>
                      <a:gdLst>
                        <a:gd name="connsiteX0" fmla="*/ 338071 w 391476"/>
                        <a:gd name="connsiteY0" fmla="*/ 146781 h 391476"/>
                        <a:gd name="connsiteX1" fmla="*/ 338071 w 391476"/>
                        <a:gd name="connsiteY1" fmla="*/ 54251 h 391476"/>
                        <a:gd name="connsiteX2" fmla="*/ 290026 w 391476"/>
                        <a:gd name="connsiteY2" fmla="*/ 54251 h 391476"/>
                        <a:gd name="connsiteX3" fmla="*/ 290026 w 391476"/>
                        <a:gd name="connsiteY3" fmla="*/ 98737 h 391476"/>
                        <a:gd name="connsiteX4" fmla="*/ 197496 w 391476"/>
                        <a:gd name="connsiteY4" fmla="*/ 6206 h 391476"/>
                        <a:gd name="connsiteX5" fmla="*/ 6206 w 391476"/>
                        <a:gd name="connsiteY5" fmla="*/ 197496 h 391476"/>
                        <a:gd name="connsiteX6" fmla="*/ 7096 w 391476"/>
                        <a:gd name="connsiteY6" fmla="*/ 387896 h 391476"/>
                        <a:gd name="connsiteX7" fmla="*/ 146781 w 391476"/>
                        <a:gd name="connsiteY7" fmla="*/ 387896 h 391476"/>
                        <a:gd name="connsiteX8" fmla="*/ 242871 w 391476"/>
                        <a:gd name="connsiteY8" fmla="*/ 387896 h 391476"/>
                        <a:gd name="connsiteX9" fmla="*/ 388785 w 391476"/>
                        <a:gd name="connsiteY9" fmla="*/ 387896 h 391476"/>
                        <a:gd name="connsiteX10" fmla="*/ 388785 w 391476"/>
                        <a:gd name="connsiteY10" fmla="*/ 197496 h 391476"/>
                        <a:gd name="connsiteX11" fmla="*/ 338071 w 391476"/>
                        <a:gd name="connsiteY11" fmla="*/ 146781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1476" h="391476">
                          <a:moveTo>
                            <a:pt x="338071" y="146781"/>
                          </a:moveTo>
                          <a:lnTo>
                            <a:pt x="338071" y="54251"/>
                          </a:lnTo>
                          <a:lnTo>
                            <a:pt x="290026" y="54251"/>
                          </a:lnTo>
                          <a:lnTo>
                            <a:pt x="290026" y="98737"/>
                          </a:lnTo>
                          <a:lnTo>
                            <a:pt x="197496" y="6206"/>
                          </a:lnTo>
                          <a:lnTo>
                            <a:pt x="6206" y="197496"/>
                          </a:lnTo>
                          <a:lnTo>
                            <a:pt x="7096" y="387896"/>
                          </a:lnTo>
                          <a:lnTo>
                            <a:pt x="146781" y="387896"/>
                          </a:lnTo>
                          <a:lnTo>
                            <a:pt x="242871" y="387896"/>
                          </a:lnTo>
                          <a:lnTo>
                            <a:pt x="388785" y="387896"/>
                          </a:lnTo>
                          <a:lnTo>
                            <a:pt x="388785" y="197496"/>
                          </a:lnTo>
                          <a:lnTo>
                            <a:pt x="338071" y="146781"/>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6" name="Vrije vorm: vorm 75">
                      <a:extLst>
                        <a:ext uri="{FF2B5EF4-FFF2-40B4-BE49-F238E27FC236}">
                          <a16:creationId xmlns:a16="http://schemas.microsoft.com/office/drawing/2014/main" id="{54AEC020-901E-C295-4FF4-FF06C9F95A24}"/>
                        </a:ext>
                      </a:extLst>
                    </p:cNvPr>
                    <p:cNvSpPr>
                      <a:spLocks noGrp="1" noRot="1" noMove="1" noResize="1" noEditPoints="1" noAdjustHandles="1" noChangeArrowheads="1" noChangeShapeType="1"/>
                    </p:cNvSpPr>
                    <p:nvPr/>
                  </p:nvSpPr>
                  <p:spPr>
                    <a:xfrm>
                      <a:off x="2530367" y="5023941"/>
                      <a:ext cx="284710" cy="391477"/>
                    </a:xfrm>
                    <a:custGeom>
                      <a:avLst/>
                      <a:gdLst>
                        <a:gd name="connsiteX0" fmla="*/ 208172 w 284710"/>
                        <a:gd name="connsiteY0" fmla="*/ 169914 h 391476"/>
                        <a:gd name="connsiteX1" fmla="*/ 238423 w 284710"/>
                        <a:gd name="connsiteY1" fmla="*/ 100516 h 391476"/>
                        <a:gd name="connsiteX2" fmla="*/ 145892 w 284710"/>
                        <a:gd name="connsiteY2" fmla="*/ 6206 h 391476"/>
                        <a:gd name="connsiteX3" fmla="*/ 53361 w 284710"/>
                        <a:gd name="connsiteY3" fmla="*/ 100516 h 391476"/>
                        <a:gd name="connsiteX4" fmla="*/ 83611 w 284710"/>
                        <a:gd name="connsiteY4" fmla="*/ 169914 h 391476"/>
                        <a:gd name="connsiteX5" fmla="*/ 6206 w 284710"/>
                        <a:gd name="connsiteY5" fmla="*/ 272232 h 391476"/>
                        <a:gd name="connsiteX6" fmla="*/ 6206 w 284710"/>
                        <a:gd name="connsiteY6" fmla="*/ 321167 h 391476"/>
                        <a:gd name="connsiteX7" fmla="*/ 6206 w 284710"/>
                        <a:gd name="connsiteY7" fmla="*/ 332733 h 391476"/>
                        <a:gd name="connsiteX8" fmla="*/ 6206 w 284710"/>
                        <a:gd name="connsiteY8" fmla="*/ 342520 h 391476"/>
                        <a:gd name="connsiteX9" fmla="*/ 6206 w 284710"/>
                        <a:gd name="connsiteY9" fmla="*/ 346079 h 391476"/>
                        <a:gd name="connsiteX10" fmla="*/ 6206 w 284710"/>
                        <a:gd name="connsiteY10" fmla="*/ 358535 h 391476"/>
                        <a:gd name="connsiteX11" fmla="*/ 6206 w 284710"/>
                        <a:gd name="connsiteY11" fmla="*/ 389675 h 391476"/>
                        <a:gd name="connsiteX12" fmla="*/ 287357 w 284710"/>
                        <a:gd name="connsiteY12" fmla="*/ 389675 h 391476"/>
                        <a:gd name="connsiteX13" fmla="*/ 287357 w 284710"/>
                        <a:gd name="connsiteY13" fmla="*/ 272232 h 391476"/>
                        <a:gd name="connsiteX14" fmla="*/ 208172 w 284710"/>
                        <a:gd name="connsiteY14" fmla="*/ 169914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710" h="391476">
                          <a:moveTo>
                            <a:pt x="208172" y="169914"/>
                          </a:moveTo>
                          <a:cubicBezTo>
                            <a:pt x="226856" y="153010"/>
                            <a:pt x="238423" y="128097"/>
                            <a:pt x="238423" y="100516"/>
                          </a:cubicBezTo>
                          <a:cubicBezTo>
                            <a:pt x="238423" y="48912"/>
                            <a:pt x="196606" y="6206"/>
                            <a:pt x="145892" y="6206"/>
                          </a:cubicBezTo>
                          <a:cubicBezTo>
                            <a:pt x="95178" y="6206"/>
                            <a:pt x="53361" y="48023"/>
                            <a:pt x="53361" y="100516"/>
                          </a:cubicBezTo>
                          <a:cubicBezTo>
                            <a:pt x="53361" y="128097"/>
                            <a:pt x="64927" y="152120"/>
                            <a:pt x="83611" y="169914"/>
                          </a:cubicBezTo>
                          <a:cubicBezTo>
                            <a:pt x="37346" y="187709"/>
                            <a:pt x="6206" y="224187"/>
                            <a:pt x="6206" y="272232"/>
                          </a:cubicBezTo>
                          <a:lnTo>
                            <a:pt x="6206" y="321167"/>
                          </a:lnTo>
                          <a:lnTo>
                            <a:pt x="6206" y="332733"/>
                          </a:lnTo>
                          <a:lnTo>
                            <a:pt x="6206" y="342520"/>
                          </a:lnTo>
                          <a:lnTo>
                            <a:pt x="6206" y="346079"/>
                          </a:lnTo>
                          <a:lnTo>
                            <a:pt x="6206" y="358535"/>
                          </a:lnTo>
                          <a:lnTo>
                            <a:pt x="6206" y="389675"/>
                          </a:lnTo>
                          <a:lnTo>
                            <a:pt x="287357" y="389675"/>
                          </a:lnTo>
                          <a:lnTo>
                            <a:pt x="287357" y="272232"/>
                          </a:lnTo>
                          <a:cubicBezTo>
                            <a:pt x="285578" y="224187"/>
                            <a:pt x="253548" y="186819"/>
                            <a:pt x="208172" y="169914"/>
                          </a:cubicBez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7" name="Vrije vorm: vorm 76">
                      <a:extLst>
                        <a:ext uri="{FF2B5EF4-FFF2-40B4-BE49-F238E27FC236}">
                          <a16:creationId xmlns:a16="http://schemas.microsoft.com/office/drawing/2014/main" id="{195985A8-5677-AC4E-7B64-DEE629FC4BC4}"/>
                        </a:ext>
                      </a:extLst>
                    </p:cNvPr>
                    <p:cNvSpPr>
                      <a:spLocks noGrp="1" noRot="1" noMove="1" noResize="1" noEditPoints="1" noAdjustHandles="1" noChangeArrowheads="1" noChangeShapeType="1"/>
                    </p:cNvSpPr>
                    <p:nvPr/>
                  </p:nvSpPr>
                  <p:spPr>
                    <a:xfrm>
                      <a:off x="1599720" y="5961705"/>
                      <a:ext cx="275813" cy="391477"/>
                    </a:xfrm>
                    <a:custGeom>
                      <a:avLst/>
                      <a:gdLst>
                        <a:gd name="connsiteX0" fmla="*/ 142333 w 275813"/>
                        <a:gd name="connsiteY0" fmla="*/ 388785 h 391476"/>
                        <a:gd name="connsiteX1" fmla="*/ 278460 w 275813"/>
                        <a:gd name="connsiteY1" fmla="*/ 252658 h 391476"/>
                        <a:gd name="connsiteX2" fmla="*/ 274011 w 275813"/>
                        <a:gd name="connsiteY2" fmla="*/ 219738 h 391476"/>
                        <a:gd name="connsiteX3" fmla="*/ 269563 w 275813"/>
                        <a:gd name="connsiteY3" fmla="*/ 206393 h 391476"/>
                        <a:gd name="connsiteX4" fmla="*/ 242871 w 275813"/>
                        <a:gd name="connsiteY4" fmla="*/ 161907 h 391476"/>
                        <a:gd name="connsiteX5" fmla="*/ 142333 w 275813"/>
                        <a:gd name="connsiteY5" fmla="*/ 6206 h 391476"/>
                        <a:gd name="connsiteX6" fmla="*/ 41795 w 275813"/>
                        <a:gd name="connsiteY6" fmla="*/ 161907 h 391476"/>
                        <a:gd name="connsiteX7" fmla="*/ 15103 w 275813"/>
                        <a:gd name="connsiteY7" fmla="*/ 206393 h 391476"/>
                        <a:gd name="connsiteX8" fmla="*/ 10654 w 275813"/>
                        <a:gd name="connsiteY8" fmla="*/ 219738 h 391476"/>
                        <a:gd name="connsiteX9" fmla="*/ 6206 w 275813"/>
                        <a:gd name="connsiteY9" fmla="*/ 252658 h 391476"/>
                        <a:gd name="connsiteX10" fmla="*/ 142333 w 275813"/>
                        <a:gd name="connsiteY10" fmla="*/ 388785 h 391476"/>
                        <a:gd name="connsiteX11" fmla="*/ 142333 w 275813"/>
                        <a:gd name="connsiteY11" fmla="*/ 388785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5813" h="391476">
                          <a:moveTo>
                            <a:pt x="142333" y="388785"/>
                          </a:moveTo>
                          <a:cubicBezTo>
                            <a:pt x="217069" y="388785"/>
                            <a:pt x="278460" y="328284"/>
                            <a:pt x="278460" y="252658"/>
                          </a:cubicBezTo>
                          <a:cubicBezTo>
                            <a:pt x="278460" y="241092"/>
                            <a:pt x="276681" y="230415"/>
                            <a:pt x="274011" y="219738"/>
                          </a:cubicBezTo>
                          <a:cubicBezTo>
                            <a:pt x="273122" y="215290"/>
                            <a:pt x="271342" y="210841"/>
                            <a:pt x="269563" y="206393"/>
                          </a:cubicBezTo>
                          <a:lnTo>
                            <a:pt x="242871" y="161907"/>
                          </a:lnTo>
                          <a:lnTo>
                            <a:pt x="142333" y="6206"/>
                          </a:lnTo>
                          <a:lnTo>
                            <a:pt x="41795" y="161907"/>
                          </a:lnTo>
                          <a:lnTo>
                            <a:pt x="15103" y="206393"/>
                          </a:lnTo>
                          <a:cubicBezTo>
                            <a:pt x="13324" y="210841"/>
                            <a:pt x="12434" y="215290"/>
                            <a:pt x="10654" y="219738"/>
                          </a:cubicBezTo>
                          <a:cubicBezTo>
                            <a:pt x="7985" y="230415"/>
                            <a:pt x="6206" y="241092"/>
                            <a:pt x="6206" y="252658"/>
                          </a:cubicBezTo>
                          <a:cubicBezTo>
                            <a:pt x="6206" y="327395"/>
                            <a:pt x="67596" y="388785"/>
                            <a:pt x="142333" y="388785"/>
                          </a:cubicBezTo>
                          <a:lnTo>
                            <a:pt x="142333" y="388785"/>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sp>
              <p:nvSpPr>
                <p:cNvPr id="72" name="Vrije vorm: vorm 71">
                  <a:extLst>
                    <a:ext uri="{FF2B5EF4-FFF2-40B4-BE49-F238E27FC236}">
                      <a16:creationId xmlns:a16="http://schemas.microsoft.com/office/drawing/2014/main" id="{9D24AD6A-7FD5-1EDE-BC2E-72BCC33A3C9D}"/>
                    </a:ext>
                  </a:extLst>
                </p:cNvPr>
                <p:cNvSpPr>
                  <a:spLocks noGrp="1" noRot="1" noMove="1" noResize="1" noEditPoints="1" noAdjustHandles="1" noChangeArrowheads="1" noChangeShapeType="1"/>
                </p:cNvSpPr>
                <p:nvPr/>
              </p:nvSpPr>
              <p:spPr>
                <a:xfrm>
                  <a:off x="2476984" y="5962595"/>
                  <a:ext cx="391477" cy="391477"/>
                </a:xfrm>
                <a:custGeom>
                  <a:avLst/>
                  <a:gdLst>
                    <a:gd name="connsiteX0" fmla="*/ 43574 w 391476"/>
                    <a:gd name="connsiteY0" fmla="*/ 81832 h 391476"/>
                    <a:gd name="connsiteX1" fmla="*/ 10654 w 391476"/>
                    <a:gd name="connsiteY1" fmla="*/ 149451 h 391476"/>
                    <a:gd name="connsiteX2" fmla="*/ 65817 w 391476"/>
                    <a:gd name="connsiteY2" fmla="*/ 176142 h 391476"/>
                    <a:gd name="connsiteX3" fmla="*/ 64038 w 391476"/>
                    <a:gd name="connsiteY3" fmla="*/ 205503 h 391476"/>
                    <a:gd name="connsiteX4" fmla="*/ 6206 w 391476"/>
                    <a:gd name="connsiteY4" fmla="*/ 225966 h 391476"/>
                    <a:gd name="connsiteX5" fmla="*/ 31118 w 391476"/>
                    <a:gd name="connsiteY5" fmla="*/ 297144 h 391476"/>
                    <a:gd name="connsiteX6" fmla="*/ 88950 w 391476"/>
                    <a:gd name="connsiteY6" fmla="*/ 276680 h 391476"/>
                    <a:gd name="connsiteX7" fmla="*/ 108524 w 391476"/>
                    <a:gd name="connsiteY7" fmla="*/ 298034 h 391476"/>
                    <a:gd name="connsiteX8" fmla="*/ 81832 w 391476"/>
                    <a:gd name="connsiteY8" fmla="*/ 353196 h 391476"/>
                    <a:gd name="connsiteX9" fmla="*/ 149451 w 391476"/>
                    <a:gd name="connsiteY9" fmla="*/ 386116 h 391476"/>
                    <a:gd name="connsiteX10" fmla="*/ 176142 w 391476"/>
                    <a:gd name="connsiteY10" fmla="*/ 330953 h 391476"/>
                    <a:gd name="connsiteX11" fmla="*/ 205503 w 391476"/>
                    <a:gd name="connsiteY11" fmla="*/ 332733 h 391476"/>
                    <a:gd name="connsiteX12" fmla="*/ 225966 w 391476"/>
                    <a:gd name="connsiteY12" fmla="*/ 390565 h 391476"/>
                    <a:gd name="connsiteX13" fmla="*/ 297144 w 391476"/>
                    <a:gd name="connsiteY13" fmla="*/ 365652 h 391476"/>
                    <a:gd name="connsiteX14" fmla="*/ 276681 w 391476"/>
                    <a:gd name="connsiteY14" fmla="*/ 307821 h 391476"/>
                    <a:gd name="connsiteX15" fmla="*/ 298034 w 391476"/>
                    <a:gd name="connsiteY15" fmla="*/ 288247 h 391476"/>
                    <a:gd name="connsiteX16" fmla="*/ 353196 w 391476"/>
                    <a:gd name="connsiteY16" fmla="*/ 314938 h 391476"/>
                    <a:gd name="connsiteX17" fmla="*/ 386116 w 391476"/>
                    <a:gd name="connsiteY17" fmla="*/ 247320 h 391476"/>
                    <a:gd name="connsiteX18" fmla="*/ 330953 w 391476"/>
                    <a:gd name="connsiteY18" fmla="*/ 220628 h 391476"/>
                    <a:gd name="connsiteX19" fmla="*/ 332733 w 391476"/>
                    <a:gd name="connsiteY19" fmla="*/ 191267 h 391476"/>
                    <a:gd name="connsiteX20" fmla="*/ 390565 w 391476"/>
                    <a:gd name="connsiteY20" fmla="*/ 170804 h 391476"/>
                    <a:gd name="connsiteX21" fmla="*/ 365653 w 391476"/>
                    <a:gd name="connsiteY21" fmla="*/ 99626 h 391476"/>
                    <a:gd name="connsiteX22" fmla="*/ 307821 w 391476"/>
                    <a:gd name="connsiteY22" fmla="*/ 120090 h 391476"/>
                    <a:gd name="connsiteX23" fmla="*/ 288247 w 391476"/>
                    <a:gd name="connsiteY23" fmla="*/ 98737 h 391476"/>
                    <a:gd name="connsiteX24" fmla="*/ 314938 w 391476"/>
                    <a:gd name="connsiteY24" fmla="*/ 43574 h 391476"/>
                    <a:gd name="connsiteX25" fmla="*/ 247320 w 391476"/>
                    <a:gd name="connsiteY25" fmla="*/ 10654 h 391476"/>
                    <a:gd name="connsiteX26" fmla="*/ 220628 w 391476"/>
                    <a:gd name="connsiteY26" fmla="*/ 65817 h 391476"/>
                    <a:gd name="connsiteX27" fmla="*/ 191267 w 391476"/>
                    <a:gd name="connsiteY27" fmla="*/ 64038 h 391476"/>
                    <a:gd name="connsiteX28" fmla="*/ 170804 w 391476"/>
                    <a:gd name="connsiteY28" fmla="*/ 6206 h 391476"/>
                    <a:gd name="connsiteX29" fmla="*/ 99626 w 391476"/>
                    <a:gd name="connsiteY29" fmla="*/ 31118 h 391476"/>
                    <a:gd name="connsiteX30" fmla="*/ 120090 w 391476"/>
                    <a:gd name="connsiteY30" fmla="*/ 88950 h 391476"/>
                    <a:gd name="connsiteX31" fmla="*/ 98737 w 391476"/>
                    <a:gd name="connsiteY31" fmla="*/ 108524 h 391476"/>
                    <a:gd name="connsiteX32" fmla="*/ 43574 w 391476"/>
                    <a:gd name="connsiteY32" fmla="*/ 81832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1476" h="391476">
                      <a:moveTo>
                        <a:pt x="43574" y="81832"/>
                      </a:moveTo>
                      <a:lnTo>
                        <a:pt x="10654" y="149451"/>
                      </a:lnTo>
                      <a:lnTo>
                        <a:pt x="65817" y="176142"/>
                      </a:lnTo>
                      <a:cubicBezTo>
                        <a:pt x="64038" y="185929"/>
                        <a:pt x="64038" y="195716"/>
                        <a:pt x="64038" y="205503"/>
                      </a:cubicBezTo>
                      <a:lnTo>
                        <a:pt x="6206" y="225966"/>
                      </a:lnTo>
                      <a:lnTo>
                        <a:pt x="31118" y="297144"/>
                      </a:lnTo>
                      <a:lnTo>
                        <a:pt x="88950" y="276680"/>
                      </a:lnTo>
                      <a:cubicBezTo>
                        <a:pt x="94288" y="284688"/>
                        <a:pt x="101406" y="291806"/>
                        <a:pt x="108524" y="298034"/>
                      </a:cubicBezTo>
                      <a:lnTo>
                        <a:pt x="81832" y="353196"/>
                      </a:lnTo>
                      <a:lnTo>
                        <a:pt x="149451" y="386116"/>
                      </a:lnTo>
                      <a:lnTo>
                        <a:pt x="176142" y="330953"/>
                      </a:lnTo>
                      <a:cubicBezTo>
                        <a:pt x="185929" y="332733"/>
                        <a:pt x="195716" y="332733"/>
                        <a:pt x="205503" y="332733"/>
                      </a:cubicBezTo>
                      <a:lnTo>
                        <a:pt x="225966" y="390565"/>
                      </a:lnTo>
                      <a:lnTo>
                        <a:pt x="297144" y="365652"/>
                      </a:lnTo>
                      <a:lnTo>
                        <a:pt x="276681" y="307821"/>
                      </a:lnTo>
                      <a:cubicBezTo>
                        <a:pt x="284688" y="302482"/>
                        <a:pt x="291806" y="295365"/>
                        <a:pt x="298034" y="288247"/>
                      </a:cubicBezTo>
                      <a:lnTo>
                        <a:pt x="353196" y="314938"/>
                      </a:lnTo>
                      <a:lnTo>
                        <a:pt x="386116" y="247320"/>
                      </a:lnTo>
                      <a:lnTo>
                        <a:pt x="330953" y="220628"/>
                      </a:lnTo>
                      <a:cubicBezTo>
                        <a:pt x="332733" y="210841"/>
                        <a:pt x="332733" y="201054"/>
                        <a:pt x="332733" y="191267"/>
                      </a:cubicBezTo>
                      <a:lnTo>
                        <a:pt x="390565" y="170804"/>
                      </a:lnTo>
                      <a:lnTo>
                        <a:pt x="365653" y="99626"/>
                      </a:lnTo>
                      <a:lnTo>
                        <a:pt x="307821" y="120090"/>
                      </a:lnTo>
                      <a:cubicBezTo>
                        <a:pt x="302482" y="112082"/>
                        <a:pt x="295365" y="104965"/>
                        <a:pt x="288247" y="98737"/>
                      </a:cubicBezTo>
                      <a:lnTo>
                        <a:pt x="314938" y="43574"/>
                      </a:lnTo>
                      <a:lnTo>
                        <a:pt x="247320" y="10654"/>
                      </a:lnTo>
                      <a:lnTo>
                        <a:pt x="220628" y="65817"/>
                      </a:lnTo>
                      <a:cubicBezTo>
                        <a:pt x="210841" y="64038"/>
                        <a:pt x="201054" y="64038"/>
                        <a:pt x="191267" y="64038"/>
                      </a:cubicBezTo>
                      <a:lnTo>
                        <a:pt x="170804" y="6206"/>
                      </a:lnTo>
                      <a:lnTo>
                        <a:pt x="99626" y="31118"/>
                      </a:lnTo>
                      <a:lnTo>
                        <a:pt x="120090" y="88950"/>
                      </a:lnTo>
                      <a:cubicBezTo>
                        <a:pt x="112082" y="94288"/>
                        <a:pt x="104965" y="101406"/>
                        <a:pt x="98737" y="108524"/>
                      </a:cubicBezTo>
                      <a:lnTo>
                        <a:pt x="43574" y="81832"/>
                      </a:lnTo>
                      <a:close/>
                    </a:path>
                  </a:pathLst>
                </a:custGeom>
                <a:solidFill>
                  <a:srgbClr val="1FF524"/>
                </a:solid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grpSp>
          <p:nvGrpSpPr>
            <p:cNvPr id="29" name="Groep 28">
              <a:extLst>
                <a:ext uri="{FF2B5EF4-FFF2-40B4-BE49-F238E27FC236}">
                  <a16:creationId xmlns:a16="http://schemas.microsoft.com/office/drawing/2014/main" id="{9BA5A55D-4C0D-79EA-1CA8-BA5E21CF6BC8}"/>
                </a:ext>
              </a:extLst>
            </p:cNvPr>
            <p:cNvGrpSpPr>
              <a:grpSpLocks noGrp="1" noUngrp="1" noRot="1" noMove="1" noResize="1"/>
            </p:cNvGrpSpPr>
            <p:nvPr userDrawn="1"/>
          </p:nvGrpSpPr>
          <p:grpSpPr>
            <a:xfrm>
              <a:off x="-3314820" y="3391746"/>
              <a:ext cx="1381246" cy="331361"/>
              <a:chOff x="-3314820" y="3391746"/>
              <a:chExt cx="1381246" cy="331361"/>
            </a:xfrm>
          </p:grpSpPr>
          <p:sp>
            <p:nvSpPr>
              <p:cNvPr id="58" name="Rechthoek 57">
                <a:extLst>
                  <a:ext uri="{FF2B5EF4-FFF2-40B4-BE49-F238E27FC236}">
                    <a16:creationId xmlns:a16="http://schemas.microsoft.com/office/drawing/2014/main" id="{CD1DE31A-2A67-E15D-9B63-9D10ED68B791}"/>
                  </a:ext>
                </a:extLst>
              </p:cNvPr>
              <p:cNvSpPr>
                <a:spLocks noGrp="1" noRot="1" noMove="1" noResize="1" noEditPoints="1" noAdjustHandles="1" noChangeArrowheads="1" noChangeShapeType="1"/>
              </p:cNvSpPr>
              <p:nvPr userDrawn="1"/>
            </p:nvSpPr>
            <p:spPr>
              <a:xfrm>
                <a:off x="-3314820" y="3391746"/>
                <a:ext cx="1381246"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9" name="Rechthoek 58">
                <a:extLst>
                  <a:ext uri="{FF2B5EF4-FFF2-40B4-BE49-F238E27FC236}">
                    <a16:creationId xmlns:a16="http://schemas.microsoft.com/office/drawing/2014/main" id="{74E816F4-0E5E-5A30-DE29-25B5B71D6D87}"/>
                  </a:ext>
                </a:extLst>
              </p:cNvPr>
              <p:cNvSpPr>
                <a:spLocks noGrp="1" noRot="1" noMove="1" noResize="1" noEditPoints="1" noAdjustHandles="1" noChangeArrowheads="1" noChangeShapeType="1"/>
              </p:cNvSpPr>
              <p:nvPr userDrawn="1"/>
            </p:nvSpPr>
            <p:spPr>
              <a:xfrm>
                <a:off x="-3304719" y="3412899"/>
                <a:ext cx="1361619"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0" name="Tekstvak 59">
                <a:extLst>
                  <a:ext uri="{FF2B5EF4-FFF2-40B4-BE49-F238E27FC236}">
                    <a16:creationId xmlns:a16="http://schemas.microsoft.com/office/drawing/2014/main" id="{790D6051-D68B-D892-E2EB-1FE5D08FAF7C}"/>
                  </a:ext>
                </a:extLst>
              </p:cNvPr>
              <p:cNvSpPr txBox="1">
                <a:spLocks noGrp="1" noRot="1" noMove="1" noResize="1" noEditPoints="1" noAdjustHandles="1" noChangeArrowheads="1" noChangeShapeType="1"/>
              </p:cNvSpPr>
              <p:nvPr userDrawn="1"/>
            </p:nvSpPr>
            <p:spPr>
              <a:xfrm>
                <a:off x="-3069820" y="3472995"/>
                <a:ext cx="109851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Vormopvulling</a:t>
                </a:r>
              </a:p>
            </p:txBody>
          </p:sp>
          <p:sp>
            <p:nvSpPr>
              <p:cNvPr id="61" name="Vrije vorm: vorm 60">
                <a:extLst>
                  <a:ext uri="{FF2B5EF4-FFF2-40B4-BE49-F238E27FC236}">
                    <a16:creationId xmlns:a16="http://schemas.microsoft.com/office/drawing/2014/main" id="{364287AB-20AB-D5D8-3DCD-F6F2F0C5FAE7}"/>
                  </a:ext>
                </a:extLst>
              </p:cNvPr>
              <p:cNvSpPr>
                <a:spLocks noGrp="1" noRot="1" noMove="1" noResize="1" noEditPoints="1" noAdjustHandles="1" noChangeArrowheads="1" noChangeShapeType="1"/>
              </p:cNvSpPr>
              <p:nvPr userDrawn="1"/>
            </p:nvSpPr>
            <p:spPr>
              <a:xfrm>
                <a:off x="-2241774" y="3543107"/>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62" name="Groep 61">
                <a:extLst>
                  <a:ext uri="{FF2B5EF4-FFF2-40B4-BE49-F238E27FC236}">
                    <a16:creationId xmlns:a16="http://schemas.microsoft.com/office/drawing/2014/main" id="{931CF189-BFEE-BA43-6B06-B9665F8DCB1B}"/>
                  </a:ext>
                </a:extLst>
              </p:cNvPr>
              <p:cNvGrpSpPr>
                <a:grpSpLocks noGrp="1" noUngrp="1" noRot="1" noMove="1" noResize="1"/>
              </p:cNvGrpSpPr>
              <p:nvPr userDrawn="1"/>
            </p:nvGrpSpPr>
            <p:grpSpPr>
              <a:xfrm>
                <a:off x="-3243855" y="3446665"/>
                <a:ext cx="157453" cy="147831"/>
                <a:chOff x="-899320" y="3037554"/>
                <a:chExt cx="175977" cy="165227"/>
              </a:xfrm>
            </p:grpSpPr>
            <p:sp>
              <p:nvSpPr>
                <p:cNvPr id="64" name="Vrije vorm: vorm 63">
                  <a:extLst>
                    <a:ext uri="{FF2B5EF4-FFF2-40B4-BE49-F238E27FC236}">
                      <a16:creationId xmlns:a16="http://schemas.microsoft.com/office/drawing/2014/main" id="{0FFD468A-CECA-D4B4-54AA-F8DAC236A676}"/>
                    </a:ext>
                  </a:extLst>
                </p:cNvPr>
                <p:cNvSpPr>
                  <a:spLocks noGrp="1" noRot="1" noMove="1" noResize="1" noEditPoints="1" noAdjustHandles="1" noChangeArrowheads="1" noChangeShapeType="1"/>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67" name="Rechthoek: afgeronde hoeken 66">
                  <a:extLst>
                    <a:ext uri="{FF2B5EF4-FFF2-40B4-BE49-F238E27FC236}">
                      <a16:creationId xmlns:a16="http://schemas.microsoft.com/office/drawing/2014/main" id="{43341C81-19E7-7219-C3F1-F21AE4B5B812}"/>
                    </a:ext>
                  </a:extLst>
                </p:cNvPr>
                <p:cNvSpPr>
                  <a:spLocks noGrp="1" noRot="1" noMove="1" noResize="1" noEditPoints="1" noAdjustHandles="1" noChangeArrowheads="1" noChangeShapeType="1"/>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8" name="Vrije vorm: vorm 67">
                  <a:extLst>
                    <a:ext uri="{FF2B5EF4-FFF2-40B4-BE49-F238E27FC236}">
                      <a16:creationId xmlns:a16="http://schemas.microsoft.com/office/drawing/2014/main" id="{9771AA59-FACF-5E8E-1D36-9FB434A3577E}"/>
                    </a:ext>
                  </a:extLst>
                </p:cNvPr>
                <p:cNvSpPr>
                  <a:spLocks noGrp="1" noRot="1" noMove="1" noResize="1" noEditPoints="1" noAdjustHandles="1" noChangeArrowheads="1" noChangeShapeType="1"/>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63" name="Gelijkbenige driehoek 62">
                <a:extLst>
                  <a:ext uri="{FF2B5EF4-FFF2-40B4-BE49-F238E27FC236}">
                    <a16:creationId xmlns:a16="http://schemas.microsoft.com/office/drawing/2014/main" id="{7A1BB579-EBEF-1630-9BFA-E50B90971E4F}"/>
                  </a:ext>
                </a:extLst>
              </p:cNvPr>
              <p:cNvSpPr>
                <a:spLocks noGrp="1" noRot="1" noMove="1" noResize="1" noEditPoints="1" noAdjustHandles="1" noChangeArrowheads="1" noChangeShapeType="1"/>
              </p:cNvSpPr>
              <p:nvPr userDrawn="1"/>
            </p:nvSpPr>
            <p:spPr>
              <a:xfrm rot="10800000">
                <a:off x="-2162266"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sp>
          <p:nvSpPr>
            <p:cNvPr id="30" name="Ovaal 29">
              <a:extLst>
                <a:ext uri="{FF2B5EF4-FFF2-40B4-BE49-F238E27FC236}">
                  <a16:creationId xmlns:a16="http://schemas.microsoft.com/office/drawing/2014/main" id="{DD236646-C67A-E1D8-856E-A9C3519C5FA0}"/>
                </a:ext>
              </a:extLst>
            </p:cNvPr>
            <p:cNvSpPr>
              <a:spLocks noGrp="1" noRot="1" noMove="1" noResize="1" noEditPoints="1" noAdjustHandles="1" noChangeArrowheads="1" noChangeShapeType="1"/>
            </p:cNvSpPr>
            <p:nvPr userDrawn="1"/>
          </p:nvSpPr>
          <p:spPr>
            <a:xfrm>
              <a:off x="-3603587" y="391614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4</a:t>
              </a:r>
            </a:p>
          </p:txBody>
        </p:sp>
        <p:sp>
          <p:nvSpPr>
            <p:cNvPr id="31" name="Rechthoek 30">
              <a:extLst>
                <a:ext uri="{FF2B5EF4-FFF2-40B4-BE49-F238E27FC236}">
                  <a16:creationId xmlns:a16="http://schemas.microsoft.com/office/drawing/2014/main" id="{2EF5F9CF-4DEA-592B-79B9-B95952AC8BEF}"/>
                </a:ext>
              </a:extLst>
            </p:cNvPr>
            <p:cNvSpPr>
              <a:spLocks noGrp="1" noRot="1" noMove="1" noResize="1" noEditPoints="1" noAdjustHandles="1" noChangeArrowheads="1" noChangeShapeType="1"/>
            </p:cNvSpPr>
            <p:nvPr userDrawn="1"/>
          </p:nvSpPr>
          <p:spPr>
            <a:xfrm>
              <a:off x="-3319415" y="391614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één van de themakleuren uit het ingestelde kleurenpallet.</a:t>
              </a:r>
            </a:p>
          </p:txBody>
        </p:sp>
        <p:grpSp>
          <p:nvGrpSpPr>
            <p:cNvPr id="32" name="Groep 31">
              <a:extLst>
                <a:ext uri="{FF2B5EF4-FFF2-40B4-BE49-F238E27FC236}">
                  <a16:creationId xmlns:a16="http://schemas.microsoft.com/office/drawing/2014/main" id="{216A38D4-4739-2CAA-818A-716B34B846E8}"/>
                </a:ext>
              </a:extLst>
            </p:cNvPr>
            <p:cNvGrpSpPr>
              <a:grpSpLocks noGrp="1" noUngrp="1" noRot="1" noMove="1" noResize="1"/>
            </p:cNvGrpSpPr>
            <p:nvPr userDrawn="1"/>
          </p:nvGrpSpPr>
          <p:grpSpPr>
            <a:xfrm>
              <a:off x="-3333646" y="4635104"/>
              <a:ext cx="2012897" cy="490702"/>
              <a:chOff x="12731803" y="3562552"/>
              <a:chExt cx="2012897" cy="490702"/>
            </a:xfrm>
          </p:grpSpPr>
          <p:sp>
            <p:nvSpPr>
              <p:cNvPr id="43" name="Rechthoek 42">
                <a:extLst>
                  <a:ext uri="{FF2B5EF4-FFF2-40B4-BE49-F238E27FC236}">
                    <a16:creationId xmlns:a16="http://schemas.microsoft.com/office/drawing/2014/main" id="{934D5E4B-2A5B-EE1B-9065-A215F6D2FD8C}"/>
                  </a:ext>
                </a:extLst>
              </p:cNvPr>
              <p:cNvSpPr>
                <a:spLocks noGrp="1" noRot="1" noMove="1" noResize="1" noEditPoints="1" noAdjustHandles="1" noChangeArrowheads="1" noChangeShapeType="1"/>
              </p:cNvSpPr>
              <p:nvPr userDrawn="1"/>
            </p:nvSpPr>
            <p:spPr>
              <a:xfrm>
                <a:off x="12747554" y="3562552"/>
                <a:ext cx="1997146" cy="490702"/>
              </a:xfrm>
              <a:prstGeom prst="rect">
                <a:avLst/>
              </a:prstGeom>
              <a:solidFill>
                <a:sysClr val="window" lastClr="FFFFFF"/>
              </a:solidFill>
              <a:ln w="12700" cap="flat" cmpd="sng" algn="ctr">
                <a:solidFill>
                  <a:srgbClr val="D1D1D1"/>
                </a:solidFill>
                <a:prstDash val="solid"/>
                <a:miter lim="800000"/>
              </a:ln>
              <a:effectLst/>
            </p:spPr>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600" b="0"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4" name="Rechthoek 43">
                <a:extLst>
                  <a:ext uri="{FF2B5EF4-FFF2-40B4-BE49-F238E27FC236}">
                    <a16:creationId xmlns:a16="http://schemas.microsoft.com/office/drawing/2014/main" id="{436190B5-DEE6-50BB-407E-CD59992688AB}"/>
                  </a:ext>
                </a:extLst>
              </p:cNvPr>
              <p:cNvSpPr>
                <a:spLocks noGrp="1" noRot="1" noMove="1" noResize="1" noEditPoints="1" noAdjustHandles="1" noChangeArrowheads="1" noChangeShapeType="1"/>
              </p:cNvSpPr>
              <p:nvPr userDrawn="1"/>
            </p:nvSpPr>
            <p:spPr>
              <a:xfrm>
                <a:off x="12766168" y="3578469"/>
                <a:ext cx="1965344" cy="254977"/>
              </a:xfrm>
              <a:prstGeom prst="rect">
                <a:avLst/>
              </a:prstGeom>
              <a:solidFill>
                <a:srgbClr val="EBEBEB"/>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5" name="Tekstvak 44">
                <a:extLst>
                  <a:ext uri="{FF2B5EF4-FFF2-40B4-BE49-F238E27FC236}">
                    <a16:creationId xmlns:a16="http://schemas.microsoft.com/office/drawing/2014/main" id="{688CF4F4-A6B7-8322-A582-7BD8CBF886F1}"/>
                  </a:ext>
                </a:extLst>
              </p:cNvPr>
              <p:cNvSpPr txBox="1">
                <a:spLocks noGrp="1" noRot="1" noMove="1" noResize="1" noEditPoints="1" noAdjustHandles="1" noChangeArrowheads="1" noChangeShapeType="1"/>
              </p:cNvSpPr>
              <p:nvPr userDrawn="1"/>
            </p:nvSpPr>
            <p:spPr>
              <a:xfrm>
                <a:off x="12731803" y="3591461"/>
                <a:ext cx="1052979" cy="216982"/>
              </a:xfrm>
              <a:prstGeom prst="rect">
                <a:avLst/>
              </a:prstGeom>
              <a:noFill/>
            </p:spPr>
            <p:txBody>
              <a:bodyPr wrap="square" rtlCol="0">
                <a:sp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Themakleuren</a:t>
                </a:r>
              </a:p>
            </p:txBody>
          </p:sp>
          <p:sp>
            <p:nvSpPr>
              <p:cNvPr id="46" name="Rechthoek 45">
                <a:extLst>
                  <a:ext uri="{FF2B5EF4-FFF2-40B4-BE49-F238E27FC236}">
                    <a16:creationId xmlns:a16="http://schemas.microsoft.com/office/drawing/2014/main" id="{DE4EF9B3-F657-1B20-C7C3-1B657AEA2AD9}"/>
                  </a:ext>
                </a:extLst>
              </p:cNvPr>
              <p:cNvSpPr>
                <a:spLocks noGrp="1" noRot="1" noMove="1" noResize="1" noEditPoints="1" noAdjustHandles="1" noChangeArrowheads="1" noChangeShapeType="1"/>
              </p:cNvSpPr>
              <p:nvPr userDrawn="1"/>
            </p:nvSpPr>
            <p:spPr>
              <a:xfrm>
                <a:off x="12814699" y="3874304"/>
                <a:ext cx="136620" cy="136620"/>
              </a:xfrm>
              <a:prstGeom prst="rect">
                <a:avLst/>
              </a:prstGeom>
              <a:solidFill>
                <a:sysClr val="window" lastClr="FFFFFF"/>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7" name="Rechthoek 46">
                <a:extLst>
                  <a:ext uri="{FF2B5EF4-FFF2-40B4-BE49-F238E27FC236}">
                    <a16:creationId xmlns:a16="http://schemas.microsoft.com/office/drawing/2014/main" id="{B20917BA-C86A-962C-3536-E8BDD8094D89}"/>
                  </a:ext>
                </a:extLst>
              </p:cNvPr>
              <p:cNvSpPr>
                <a:spLocks noGrp="1" noRot="1" noMove="1" noResize="1" noEditPoints="1" noAdjustHandles="1" noChangeArrowheads="1" noChangeShapeType="1"/>
              </p:cNvSpPr>
              <p:nvPr userDrawn="1"/>
            </p:nvSpPr>
            <p:spPr>
              <a:xfrm>
                <a:off x="13007154" y="3870040"/>
                <a:ext cx="136620" cy="136620"/>
              </a:xfrm>
              <a:prstGeom prst="rect">
                <a:avLst/>
              </a:prstGeom>
              <a:solidFill>
                <a:sysClr val="windowText" lastClr="000000"/>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8" name="Rechthoek 47">
                <a:extLst>
                  <a:ext uri="{FF2B5EF4-FFF2-40B4-BE49-F238E27FC236}">
                    <a16:creationId xmlns:a16="http://schemas.microsoft.com/office/drawing/2014/main" id="{3D2AF601-B020-8108-707A-560002369876}"/>
                  </a:ext>
                </a:extLst>
              </p:cNvPr>
              <p:cNvSpPr>
                <a:spLocks noGrp="1" noRot="1" noMove="1" noResize="1" noEditPoints="1" noAdjustHandles="1" noChangeArrowheads="1" noChangeShapeType="1"/>
              </p:cNvSpPr>
              <p:nvPr userDrawn="1"/>
            </p:nvSpPr>
            <p:spPr>
              <a:xfrm>
                <a:off x="13199609" y="3870040"/>
                <a:ext cx="136620" cy="136620"/>
              </a:xfrm>
              <a:prstGeom prst="rect">
                <a:avLst/>
              </a:prstGeom>
              <a:solidFill>
                <a:schemeClr val="bg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9" name="Rechthoek 48">
                <a:extLst>
                  <a:ext uri="{FF2B5EF4-FFF2-40B4-BE49-F238E27FC236}">
                    <a16:creationId xmlns:a16="http://schemas.microsoft.com/office/drawing/2014/main" id="{BD3D51BF-079D-9CA9-4386-E23368E7B511}"/>
                  </a:ext>
                </a:extLst>
              </p:cNvPr>
              <p:cNvSpPr>
                <a:spLocks noGrp="1" noRot="1" noMove="1" noResize="1" noEditPoints="1" noAdjustHandles="1" noChangeArrowheads="1" noChangeShapeType="1"/>
              </p:cNvSpPr>
              <p:nvPr userDrawn="1"/>
            </p:nvSpPr>
            <p:spPr>
              <a:xfrm>
                <a:off x="13392064" y="3870040"/>
                <a:ext cx="136620" cy="136620"/>
              </a:xfrm>
              <a:prstGeom prst="rect">
                <a:avLst/>
              </a:prstGeom>
              <a:solidFill>
                <a:schemeClr val="tx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0" name="Rechthoek 49">
                <a:extLst>
                  <a:ext uri="{FF2B5EF4-FFF2-40B4-BE49-F238E27FC236}">
                    <a16:creationId xmlns:a16="http://schemas.microsoft.com/office/drawing/2014/main" id="{AA65C54F-0EAB-2E27-DDBF-82A130FCCB25}"/>
                  </a:ext>
                </a:extLst>
              </p:cNvPr>
              <p:cNvSpPr>
                <a:spLocks noGrp="1" noRot="1" noMove="1" noResize="1" noEditPoints="1" noAdjustHandles="1" noChangeArrowheads="1" noChangeShapeType="1"/>
              </p:cNvSpPr>
              <p:nvPr userDrawn="1"/>
            </p:nvSpPr>
            <p:spPr>
              <a:xfrm>
                <a:off x="13776974" y="3870040"/>
                <a:ext cx="136620" cy="136620"/>
              </a:xfrm>
              <a:prstGeom prst="rect">
                <a:avLst/>
              </a:prstGeom>
              <a:solidFill>
                <a:schemeClr val="accent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1" name="Rechthoek 50">
                <a:extLst>
                  <a:ext uri="{FF2B5EF4-FFF2-40B4-BE49-F238E27FC236}">
                    <a16:creationId xmlns:a16="http://schemas.microsoft.com/office/drawing/2014/main" id="{A2F3C96B-DC46-B4B0-189A-23A70840267B}"/>
                  </a:ext>
                </a:extLst>
              </p:cNvPr>
              <p:cNvSpPr>
                <a:spLocks noGrp="1" noRot="1" noMove="1" noResize="1" noEditPoints="1" noAdjustHandles="1" noChangeArrowheads="1" noChangeShapeType="1"/>
              </p:cNvSpPr>
              <p:nvPr userDrawn="1"/>
            </p:nvSpPr>
            <p:spPr>
              <a:xfrm>
                <a:off x="13969429" y="3870040"/>
                <a:ext cx="136620" cy="136620"/>
              </a:xfrm>
              <a:prstGeom prst="rect">
                <a:avLst/>
              </a:prstGeom>
              <a:solidFill>
                <a:schemeClr val="accent3"/>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2" name="Rechthoek 51">
                <a:extLst>
                  <a:ext uri="{FF2B5EF4-FFF2-40B4-BE49-F238E27FC236}">
                    <a16:creationId xmlns:a16="http://schemas.microsoft.com/office/drawing/2014/main" id="{5728D7CF-126E-ABEC-C2B4-9BC69F7BE662}"/>
                  </a:ext>
                </a:extLst>
              </p:cNvPr>
              <p:cNvSpPr>
                <a:spLocks noGrp="1" noRot="1" noMove="1" noResize="1" noEditPoints="1" noAdjustHandles="1" noChangeArrowheads="1" noChangeShapeType="1"/>
              </p:cNvSpPr>
              <p:nvPr userDrawn="1"/>
            </p:nvSpPr>
            <p:spPr>
              <a:xfrm>
                <a:off x="14161884" y="3870040"/>
                <a:ext cx="136620" cy="136620"/>
              </a:xfrm>
              <a:prstGeom prst="rect">
                <a:avLst/>
              </a:prstGeom>
              <a:solidFill>
                <a:schemeClr val="accent4"/>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3" name="Rechthoek 52">
                <a:extLst>
                  <a:ext uri="{FF2B5EF4-FFF2-40B4-BE49-F238E27FC236}">
                    <a16:creationId xmlns:a16="http://schemas.microsoft.com/office/drawing/2014/main" id="{A8874383-64B5-95B9-7BEF-8DFE04E1A9DD}"/>
                  </a:ext>
                </a:extLst>
              </p:cNvPr>
              <p:cNvSpPr>
                <a:spLocks noGrp="1" noRot="1" noMove="1" noResize="1" noEditPoints="1" noAdjustHandles="1" noChangeArrowheads="1" noChangeShapeType="1"/>
              </p:cNvSpPr>
              <p:nvPr userDrawn="1"/>
            </p:nvSpPr>
            <p:spPr>
              <a:xfrm>
                <a:off x="14354339" y="3870040"/>
                <a:ext cx="136620" cy="136620"/>
              </a:xfrm>
              <a:prstGeom prst="rect">
                <a:avLst/>
              </a:prstGeom>
              <a:solidFill>
                <a:schemeClr val="accent5"/>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4" name="Rechthoek 53">
                <a:extLst>
                  <a:ext uri="{FF2B5EF4-FFF2-40B4-BE49-F238E27FC236}">
                    <a16:creationId xmlns:a16="http://schemas.microsoft.com/office/drawing/2014/main" id="{BA280D69-0EA5-4EC7-B343-73AD0487CD6B}"/>
                  </a:ext>
                </a:extLst>
              </p:cNvPr>
              <p:cNvSpPr>
                <a:spLocks noGrp="1" noRot="1" noMove="1" noResize="1" noEditPoints="1" noAdjustHandles="1" noChangeArrowheads="1" noChangeShapeType="1"/>
              </p:cNvSpPr>
              <p:nvPr userDrawn="1"/>
            </p:nvSpPr>
            <p:spPr>
              <a:xfrm>
                <a:off x="14546797" y="3870040"/>
                <a:ext cx="136620" cy="136620"/>
              </a:xfrm>
              <a:prstGeom prst="rect">
                <a:avLst/>
              </a:prstGeom>
              <a:solidFill>
                <a:schemeClr val="accent6"/>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nvGrpSpPr>
              <p:cNvPr id="55" name="Groep 54">
                <a:extLst>
                  <a:ext uri="{FF2B5EF4-FFF2-40B4-BE49-F238E27FC236}">
                    <a16:creationId xmlns:a16="http://schemas.microsoft.com/office/drawing/2014/main" id="{8A0A713E-486A-AFE5-A287-3F5355CE9EAE}"/>
                  </a:ext>
                </a:extLst>
              </p:cNvPr>
              <p:cNvGrpSpPr>
                <a:grpSpLocks noGrp="1" noUngrp="1" noRot="1" noMove="1" noResize="1"/>
              </p:cNvGrpSpPr>
              <p:nvPr userDrawn="1"/>
            </p:nvGrpSpPr>
            <p:grpSpPr>
              <a:xfrm>
                <a:off x="13580316" y="3865836"/>
                <a:ext cx="151508" cy="147961"/>
                <a:chOff x="13580316" y="3865836"/>
                <a:chExt cx="151508" cy="147961"/>
              </a:xfrm>
            </p:grpSpPr>
            <p:sp>
              <p:nvSpPr>
                <p:cNvPr id="56" name="Rechthoek 55">
                  <a:extLst>
                    <a:ext uri="{FF2B5EF4-FFF2-40B4-BE49-F238E27FC236}">
                      <a16:creationId xmlns:a16="http://schemas.microsoft.com/office/drawing/2014/main" id="{60904AF6-9B98-6481-9E4F-2823E554B16E}"/>
                    </a:ext>
                  </a:extLst>
                </p:cNvPr>
                <p:cNvSpPr>
                  <a:spLocks noGrp="1" noRot="1" noMove="1" noResize="1" noEditPoints="1" noAdjustHandles="1" noChangeArrowheads="1" noChangeShapeType="1"/>
                </p:cNvSpPr>
                <p:nvPr userDrawn="1"/>
              </p:nvSpPr>
              <p:spPr>
                <a:xfrm>
                  <a:off x="13584519" y="3870040"/>
                  <a:ext cx="136620" cy="136620"/>
                </a:xfrm>
                <a:prstGeom prst="rect">
                  <a:avLst/>
                </a:prstGeom>
                <a:solidFill>
                  <a:schemeClr val="accent1"/>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7" name="Rechthoek 56">
                  <a:extLst>
                    <a:ext uri="{FF2B5EF4-FFF2-40B4-BE49-F238E27FC236}">
                      <a16:creationId xmlns:a16="http://schemas.microsoft.com/office/drawing/2014/main" id="{4F27A7A9-D76F-C9F6-4CD1-9247E52DE0F4}"/>
                    </a:ext>
                  </a:extLst>
                </p:cNvPr>
                <p:cNvSpPr>
                  <a:spLocks noGrp="1" noRot="1" noMove="1" noResize="1" noEditPoints="1" noAdjustHandles="1" noChangeArrowheads="1" noChangeShapeType="1"/>
                </p:cNvSpPr>
                <p:nvPr userDrawn="1"/>
              </p:nvSpPr>
              <p:spPr>
                <a:xfrm>
                  <a:off x="13580316" y="3865836"/>
                  <a:ext cx="151508" cy="147961"/>
                </a:xfrm>
                <a:prstGeom prst="rect">
                  <a:avLst/>
                </a:prstGeom>
                <a:noFill/>
                <a:ln w="12700" cap="flat" cmpd="sng" algn="ctr">
                  <a:solidFill>
                    <a:srgbClr val="F29132"/>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grpSp>
        <p:grpSp>
          <p:nvGrpSpPr>
            <p:cNvPr id="33" name="Groep 32">
              <a:extLst>
                <a:ext uri="{FF2B5EF4-FFF2-40B4-BE49-F238E27FC236}">
                  <a16:creationId xmlns:a16="http://schemas.microsoft.com/office/drawing/2014/main" id="{AECF09D1-A5DA-06C7-2AB3-606C7A1429A4}"/>
                </a:ext>
              </a:extLst>
            </p:cNvPr>
            <p:cNvGrpSpPr>
              <a:grpSpLocks noGrp="1" noUngrp="1" noRot="1" noMove="1" noResize="1"/>
            </p:cNvGrpSpPr>
            <p:nvPr userDrawn="1"/>
          </p:nvGrpSpPr>
          <p:grpSpPr>
            <a:xfrm>
              <a:off x="-3314820" y="4363463"/>
              <a:ext cx="1381246" cy="835929"/>
              <a:chOff x="-3314820" y="3391746"/>
              <a:chExt cx="1381246" cy="835929"/>
            </a:xfrm>
          </p:grpSpPr>
          <p:sp>
            <p:nvSpPr>
              <p:cNvPr id="34" name="Rechthoek 33">
                <a:extLst>
                  <a:ext uri="{FF2B5EF4-FFF2-40B4-BE49-F238E27FC236}">
                    <a16:creationId xmlns:a16="http://schemas.microsoft.com/office/drawing/2014/main" id="{DBB5C07B-50BE-0E49-34BF-2B2D8A0186BD}"/>
                  </a:ext>
                </a:extLst>
              </p:cNvPr>
              <p:cNvSpPr>
                <a:spLocks noGrp="1" noRot="1" noMove="1" noResize="1" noEditPoints="1" noAdjustHandles="1" noChangeArrowheads="1" noChangeShapeType="1"/>
              </p:cNvSpPr>
              <p:nvPr userDrawn="1"/>
            </p:nvSpPr>
            <p:spPr>
              <a:xfrm>
                <a:off x="-3314820" y="3391746"/>
                <a:ext cx="1381246"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5" name="Rechthoek 34">
                <a:extLst>
                  <a:ext uri="{FF2B5EF4-FFF2-40B4-BE49-F238E27FC236}">
                    <a16:creationId xmlns:a16="http://schemas.microsoft.com/office/drawing/2014/main" id="{B3FABF94-5A85-5E53-EC54-D793740FF5E5}"/>
                  </a:ext>
                </a:extLst>
              </p:cNvPr>
              <p:cNvSpPr>
                <a:spLocks noGrp="1" noRot="1" noMove="1" noResize="1" noEditPoints="1" noAdjustHandles="1" noChangeArrowheads="1" noChangeShapeType="1"/>
              </p:cNvSpPr>
              <p:nvPr userDrawn="1"/>
            </p:nvSpPr>
            <p:spPr>
              <a:xfrm>
                <a:off x="-3304719" y="3412899"/>
                <a:ext cx="1361619"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6" name="Tekstvak 35">
                <a:extLst>
                  <a:ext uri="{FF2B5EF4-FFF2-40B4-BE49-F238E27FC236}">
                    <a16:creationId xmlns:a16="http://schemas.microsoft.com/office/drawing/2014/main" id="{C256E38A-D277-129E-35DC-8CF80238FB17}"/>
                  </a:ext>
                </a:extLst>
              </p:cNvPr>
              <p:cNvSpPr txBox="1">
                <a:spLocks noGrp="1" noRot="1" noMove="1" noResize="1" noEditPoints="1" noAdjustHandles="1" noChangeArrowheads="1" noChangeShapeType="1"/>
              </p:cNvSpPr>
              <p:nvPr userDrawn="1"/>
            </p:nvSpPr>
            <p:spPr>
              <a:xfrm>
                <a:off x="-3069820" y="3472995"/>
                <a:ext cx="109851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Vormopvulling</a:t>
                </a:r>
              </a:p>
            </p:txBody>
          </p:sp>
          <p:sp>
            <p:nvSpPr>
              <p:cNvPr id="37" name="Vrije vorm: vorm 36">
                <a:extLst>
                  <a:ext uri="{FF2B5EF4-FFF2-40B4-BE49-F238E27FC236}">
                    <a16:creationId xmlns:a16="http://schemas.microsoft.com/office/drawing/2014/main" id="{5D59242D-FE26-A55D-567B-1D7DFA8E0E83}"/>
                  </a:ext>
                </a:extLst>
              </p:cNvPr>
              <p:cNvSpPr>
                <a:spLocks noGrp="1" noRot="1" noMove="1" noResize="1" noEditPoints="1" noAdjustHandles="1" noChangeArrowheads="1" noChangeShapeType="1"/>
              </p:cNvSpPr>
              <p:nvPr userDrawn="1"/>
            </p:nvSpPr>
            <p:spPr>
              <a:xfrm>
                <a:off x="-2404225" y="4047675"/>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38" name="Groep 37">
                <a:extLst>
                  <a:ext uri="{FF2B5EF4-FFF2-40B4-BE49-F238E27FC236}">
                    <a16:creationId xmlns:a16="http://schemas.microsoft.com/office/drawing/2014/main" id="{A6A7B406-A2D6-9222-411C-C16D8C09BC80}"/>
                  </a:ext>
                </a:extLst>
              </p:cNvPr>
              <p:cNvGrpSpPr>
                <a:grpSpLocks noGrp="1" noUngrp="1" noRot="1" noMove="1" noResize="1"/>
              </p:cNvGrpSpPr>
              <p:nvPr userDrawn="1"/>
            </p:nvGrpSpPr>
            <p:grpSpPr>
              <a:xfrm>
                <a:off x="-3243855" y="3446665"/>
                <a:ext cx="157453" cy="147831"/>
                <a:chOff x="-899320" y="3037554"/>
                <a:chExt cx="175977" cy="165227"/>
              </a:xfrm>
            </p:grpSpPr>
            <p:sp>
              <p:nvSpPr>
                <p:cNvPr id="40" name="Vrije vorm: vorm 39">
                  <a:extLst>
                    <a:ext uri="{FF2B5EF4-FFF2-40B4-BE49-F238E27FC236}">
                      <a16:creationId xmlns:a16="http://schemas.microsoft.com/office/drawing/2014/main" id="{57F81FDA-4E5E-860F-9FC2-8A3D732DB769}"/>
                    </a:ext>
                  </a:extLst>
                </p:cNvPr>
                <p:cNvSpPr>
                  <a:spLocks noGrp="1" noRot="1" noMove="1" noResize="1" noEditPoints="1" noAdjustHandles="1" noChangeArrowheads="1" noChangeShapeType="1"/>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41" name="Rechthoek: afgeronde hoeken 40">
                  <a:extLst>
                    <a:ext uri="{FF2B5EF4-FFF2-40B4-BE49-F238E27FC236}">
                      <a16:creationId xmlns:a16="http://schemas.microsoft.com/office/drawing/2014/main" id="{E5E4C456-A071-E7D4-16E5-F40F3872ADF3}"/>
                    </a:ext>
                  </a:extLst>
                </p:cNvPr>
                <p:cNvSpPr>
                  <a:spLocks noGrp="1" noRot="1" noMove="1" noResize="1" noEditPoints="1" noAdjustHandles="1" noChangeArrowheads="1" noChangeShapeType="1"/>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2" name="Vrije vorm: vorm 41">
                  <a:extLst>
                    <a:ext uri="{FF2B5EF4-FFF2-40B4-BE49-F238E27FC236}">
                      <a16:creationId xmlns:a16="http://schemas.microsoft.com/office/drawing/2014/main" id="{846A5EB5-A84B-3DD0-1B53-0370EE71289B}"/>
                    </a:ext>
                  </a:extLst>
                </p:cNvPr>
                <p:cNvSpPr>
                  <a:spLocks noGrp="1" noRot="1" noMove="1" noResize="1" noEditPoints="1" noAdjustHandles="1" noChangeArrowheads="1" noChangeShapeType="1"/>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39" name="Gelijkbenige driehoek 38">
                <a:extLst>
                  <a:ext uri="{FF2B5EF4-FFF2-40B4-BE49-F238E27FC236}">
                    <a16:creationId xmlns:a16="http://schemas.microsoft.com/office/drawing/2014/main" id="{09EDFFF7-055A-63EF-FE28-40A3EF339DEF}"/>
                  </a:ext>
                </a:extLst>
              </p:cNvPr>
              <p:cNvSpPr>
                <a:spLocks noGrp="1" noRot="1" noMove="1" noResize="1" noEditPoints="1" noAdjustHandles="1" noChangeArrowheads="1" noChangeShapeType="1"/>
              </p:cNvSpPr>
              <p:nvPr userDrawn="1"/>
            </p:nvSpPr>
            <p:spPr>
              <a:xfrm rot="10800000">
                <a:off x="-2162266"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grpSp>
      <p:pic>
        <p:nvPicPr>
          <p:cNvPr id="96" name="Tijdelijke aanduiding voor afbeelding 95" descr="Apparaat en hangslot">
            <a:extLst>
              <a:ext uri="{FF2B5EF4-FFF2-40B4-BE49-F238E27FC236}">
                <a16:creationId xmlns:a16="http://schemas.microsoft.com/office/drawing/2014/main" id="{BE2C0B80-63AD-1C86-1F5D-C37C0993E9E4}"/>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989" r="1989"/>
          <a:stretch>
            <a:fillRect/>
          </a:stretch>
        </p:blipFill>
        <p:spPr/>
      </p:pic>
      <p:sp>
        <p:nvSpPr>
          <p:cNvPr id="106" name="Titel 3">
            <a:extLst>
              <a:ext uri="{FF2B5EF4-FFF2-40B4-BE49-F238E27FC236}">
                <a16:creationId xmlns:a16="http://schemas.microsoft.com/office/drawing/2014/main" id="{47158138-922F-EF75-CED7-8DD5FA7B1B18}"/>
              </a:ext>
            </a:extLst>
          </p:cNvPr>
          <p:cNvSpPr>
            <a:spLocks noGrp="1"/>
          </p:cNvSpPr>
          <p:nvPr>
            <p:ph type="title"/>
          </p:nvPr>
        </p:nvSpPr>
        <p:spPr>
          <a:xfrm>
            <a:off x="720000" y="720000"/>
            <a:ext cx="8712235" cy="369025"/>
          </a:xfrm>
        </p:spPr>
        <p:txBody>
          <a:bodyPr/>
          <a:lstStyle/>
          <a:p>
            <a:r>
              <a:rPr lang="nl-NL"/>
              <a:t>Cybercriminaliteit</a:t>
            </a:r>
          </a:p>
        </p:txBody>
      </p:sp>
      <p:sp>
        <p:nvSpPr>
          <p:cNvPr id="107" name="Tekstvak 106">
            <a:extLst>
              <a:ext uri="{FF2B5EF4-FFF2-40B4-BE49-F238E27FC236}">
                <a16:creationId xmlns:a16="http://schemas.microsoft.com/office/drawing/2014/main" id="{A00C6F6C-924E-5F53-FD29-3D97542E1FB7}"/>
              </a:ext>
            </a:extLst>
          </p:cNvPr>
          <p:cNvSpPr txBox="1"/>
          <p:nvPr/>
        </p:nvSpPr>
        <p:spPr>
          <a:xfrm>
            <a:off x="1295400" y="1809025"/>
            <a:ext cx="9601200" cy="3301818"/>
          </a:xfrm>
          <a:prstGeom prst="rect">
            <a:avLst/>
          </a:prstGeom>
          <a:solidFill>
            <a:schemeClr val="bg1">
              <a:alpha val="86000"/>
            </a:schemeClr>
          </a:solidFill>
          <a:effectLst>
            <a:softEdge rad="152400"/>
          </a:effectLst>
        </p:spPr>
        <p:txBody>
          <a:bodyPr wrap="square" lIns="0" tIns="0" rIns="0" bIns="0" numCol="2" rtlCol="0" anchor="ctr">
            <a:noAutofit/>
          </a:bodyPr>
          <a:lstStyle/>
          <a:p>
            <a:pPr lvl="1">
              <a:lnSpc>
                <a:spcPct val="90000"/>
              </a:lnSpc>
              <a:spcBef>
                <a:spcPts val="600"/>
              </a:spcBef>
              <a:spcAft>
                <a:spcPts val="600"/>
              </a:spcAft>
            </a:pPr>
            <a:endParaRPr lang="nl-NL" sz="3600" b="1" dirty="0">
              <a:solidFill>
                <a:srgbClr val="EF7D00"/>
              </a:solidFill>
            </a:endParaRPr>
          </a:p>
          <a:p>
            <a:pPr lvl="1">
              <a:lnSpc>
                <a:spcPct val="90000"/>
              </a:lnSpc>
              <a:spcBef>
                <a:spcPts val="600"/>
              </a:spcBef>
              <a:spcAft>
                <a:spcPts val="600"/>
              </a:spcAft>
            </a:pPr>
            <a:r>
              <a:rPr lang="nl-NL" sz="3600" b="1" dirty="0">
                <a:solidFill>
                  <a:srgbClr val="EF7D00"/>
                </a:solidFill>
              </a:rPr>
              <a:t>A. Maandelijks wijzigen</a:t>
            </a:r>
          </a:p>
          <a:p>
            <a:pPr lvl="1">
              <a:lnSpc>
                <a:spcPct val="90000"/>
              </a:lnSpc>
              <a:spcBef>
                <a:spcPts val="600"/>
              </a:spcBef>
              <a:spcAft>
                <a:spcPts val="600"/>
              </a:spcAft>
            </a:pPr>
            <a:r>
              <a:rPr lang="nl-NL" sz="3600" b="1" dirty="0">
                <a:solidFill>
                  <a:srgbClr val="EF7D00"/>
                </a:solidFill>
              </a:rPr>
              <a:t>B. Wijzigen na een 	</a:t>
            </a:r>
            <a:r>
              <a:rPr lang="nl-NL" sz="3600" b="1" dirty="0" err="1">
                <a:solidFill>
                  <a:srgbClr val="EF7D00"/>
                </a:solidFill>
              </a:rPr>
              <a:t>datalek</a:t>
            </a:r>
            <a:endParaRPr lang="nl-NL" sz="3600" b="1" dirty="0">
              <a:solidFill>
                <a:srgbClr val="EF7D00"/>
              </a:solidFill>
            </a:endParaRPr>
          </a:p>
          <a:p>
            <a:pPr lvl="1">
              <a:lnSpc>
                <a:spcPct val="90000"/>
              </a:lnSpc>
              <a:spcBef>
                <a:spcPts val="600"/>
              </a:spcBef>
              <a:spcAft>
                <a:spcPts val="600"/>
              </a:spcAft>
            </a:pPr>
            <a:endParaRPr lang="nl-NL" sz="3600" b="1" dirty="0">
              <a:solidFill>
                <a:srgbClr val="EF7D00"/>
              </a:solidFill>
            </a:endParaRPr>
          </a:p>
          <a:p>
            <a:pPr lvl="1">
              <a:lnSpc>
                <a:spcPct val="90000"/>
              </a:lnSpc>
              <a:spcBef>
                <a:spcPts val="600"/>
              </a:spcBef>
              <a:spcAft>
                <a:spcPts val="600"/>
              </a:spcAft>
            </a:pPr>
            <a:endParaRPr lang="nl-NL" sz="3600" b="1" dirty="0">
              <a:solidFill>
                <a:srgbClr val="EF7D00"/>
              </a:solidFill>
            </a:endParaRPr>
          </a:p>
          <a:p>
            <a:pPr lvl="1">
              <a:lnSpc>
                <a:spcPct val="90000"/>
              </a:lnSpc>
              <a:spcBef>
                <a:spcPts val="600"/>
              </a:spcBef>
              <a:spcAft>
                <a:spcPts val="600"/>
              </a:spcAft>
            </a:pPr>
            <a:r>
              <a:rPr lang="nl-NL" sz="3600" b="1" dirty="0">
                <a:solidFill>
                  <a:srgbClr val="EF7D00"/>
                </a:solidFill>
              </a:rPr>
              <a:t>C. Opschrijven in een 	schriftje</a:t>
            </a:r>
          </a:p>
          <a:p>
            <a:pPr lvl="1">
              <a:lnSpc>
                <a:spcPct val="90000"/>
              </a:lnSpc>
              <a:spcBef>
                <a:spcPts val="600"/>
              </a:spcBef>
              <a:spcAft>
                <a:spcPts val="600"/>
              </a:spcAft>
            </a:pPr>
            <a:r>
              <a:rPr lang="nl-NL" sz="3600" b="1" dirty="0">
                <a:solidFill>
                  <a:srgbClr val="EF7D00"/>
                </a:solidFill>
              </a:rPr>
              <a:t>D. </a:t>
            </a:r>
            <a:r>
              <a:rPr lang="nl-NL" sz="3200" b="1" dirty="0">
                <a:solidFill>
                  <a:srgbClr val="EF7D00"/>
                </a:solidFill>
              </a:rPr>
              <a:t>Wachtwoordmanager</a:t>
            </a:r>
            <a:endParaRPr lang="nl-NL" sz="3600" b="1" dirty="0">
              <a:solidFill>
                <a:srgbClr val="EF7D00"/>
              </a:solidFill>
            </a:endParaRPr>
          </a:p>
        </p:txBody>
      </p:sp>
    </p:spTree>
    <p:extLst>
      <p:ext uri="{BB962C8B-B14F-4D97-AF65-F5344CB8AC3E}">
        <p14:creationId xmlns:p14="http://schemas.microsoft.com/office/powerpoint/2010/main" val="1871967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a14="http://schemas.microsoft.com/office/drawing/2010/main"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fade">
                                      <p:cBhvr>
                                        <p:cTn id="7" dur="10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9C107-54EB-1864-E581-AB5837AFD1C4}"/>
            </a:ext>
          </a:extLst>
        </p:cNvPr>
        <p:cNvGrpSpPr/>
        <p:nvPr/>
      </p:nvGrpSpPr>
      <p:grpSpPr>
        <a:xfrm>
          <a:off x="0" y="0"/>
          <a:ext cx="0" cy="0"/>
          <a:chOff x="0" y="0"/>
          <a:chExt cx="0" cy="0"/>
        </a:xfrm>
      </p:grpSpPr>
      <p:sp>
        <p:nvSpPr>
          <p:cNvPr id="26" name="Tijdelijke aanduiding voor tekst 25">
            <a:extLst>
              <a:ext uri="{FF2B5EF4-FFF2-40B4-BE49-F238E27FC236}">
                <a16:creationId xmlns:a16="http://schemas.microsoft.com/office/drawing/2014/main" id="{1C726EBF-A714-7EB3-C272-6DDEEBFBBE0F}"/>
              </a:ext>
            </a:extLst>
          </p:cNvPr>
          <p:cNvSpPr>
            <a:spLocks noGrp="1"/>
          </p:cNvSpPr>
          <p:nvPr>
            <p:ph type="body" sz="quarter" idx="27"/>
          </p:nvPr>
        </p:nvSpPr>
        <p:spPr>
          <a:xfrm>
            <a:off x="559078" y="316708"/>
            <a:ext cx="322600" cy="295946"/>
          </a:xfrm>
        </p:spPr>
        <p:txBody>
          <a:bodyPr/>
          <a:lstStyle/>
          <a:p>
            <a:r>
              <a:rPr lang="nl-NL" dirty="0"/>
              <a:t> </a:t>
            </a:r>
          </a:p>
        </p:txBody>
      </p:sp>
      <p:sp>
        <p:nvSpPr>
          <p:cNvPr id="66" name="Tijdelijke aanduiding voor tekst 65">
            <a:extLst>
              <a:ext uri="{FF2B5EF4-FFF2-40B4-BE49-F238E27FC236}">
                <a16:creationId xmlns:a16="http://schemas.microsoft.com/office/drawing/2014/main" id="{D3589102-55A9-0638-F98A-79E58ED8446A}"/>
              </a:ext>
            </a:extLst>
          </p:cNvPr>
          <p:cNvSpPr>
            <a:spLocks noGrp="1"/>
          </p:cNvSpPr>
          <p:nvPr>
            <p:ph type="body" sz="quarter" idx="28"/>
          </p:nvPr>
        </p:nvSpPr>
        <p:spPr>
          <a:xfrm>
            <a:off x="9601200" y="285750"/>
            <a:ext cx="1962150" cy="434975"/>
          </a:xfrm>
        </p:spPr>
        <p:txBody>
          <a:bodyPr/>
          <a:lstStyle/>
          <a:p>
            <a:r>
              <a:rPr lang="nl-NL" dirty="0"/>
              <a:t> </a:t>
            </a:r>
          </a:p>
        </p:txBody>
      </p:sp>
      <p:grpSp>
        <p:nvGrpSpPr>
          <p:cNvPr id="14" name="INSTRUCTIE">
            <a:extLst>
              <a:ext uri="{FF2B5EF4-FFF2-40B4-BE49-F238E27FC236}">
                <a16:creationId xmlns:a16="http://schemas.microsoft.com/office/drawing/2014/main" id="{4A835EB9-FCBE-B91D-2169-85188CFD5263}"/>
              </a:ext>
            </a:extLst>
          </p:cNvPr>
          <p:cNvGrpSpPr>
            <a:grpSpLocks noGrp="1" noUngrp="1" noRot="1" noMove="1" noResize="1"/>
          </p:cNvGrpSpPr>
          <p:nvPr/>
        </p:nvGrpSpPr>
        <p:grpSpPr>
          <a:xfrm>
            <a:off x="-3786164" y="0"/>
            <a:ext cx="3693113" cy="6209710"/>
            <a:chOff x="-3786164" y="0"/>
            <a:chExt cx="3693113" cy="6209710"/>
          </a:xfrm>
        </p:grpSpPr>
        <p:sp>
          <p:nvSpPr>
            <p:cNvPr id="15" name="Rechthoek 14">
              <a:extLst>
                <a:ext uri="{FF2B5EF4-FFF2-40B4-BE49-F238E27FC236}">
                  <a16:creationId xmlns:a16="http://schemas.microsoft.com/office/drawing/2014/main" id="{AFC05FB5-0AE8-5190-AD6A-4D1A1DEDAB0D}"/>
                </a:ext>
              </a:extLst>
            </p:cNvPr>
            <p:cNvSpPr>
              <a:spLocks noGrp="1" noRot="1" noMove="1" noResize="1" noEditPoints="1" noAdjustHandles="1" noChangeArrowheads="1" noChangeShapeType="1"/>
            </p:cNvSpPr>
            <p:nvPr userDrawn="1"/>
          </p:nvSpPr>
          <p:spPr>
            <a:xfrm>
              <a:off x="-3786164" y="0"/>
              <a:ext cx="3593091" cy="557212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ICOON invoegen/opmaken</a:t>
              </a:r>
            </a:p>
          </p:txBody>
        </p:sp>
        <p:sp>
          <p:nvSpPr>
            <p:cNvPr id="16" name="Rechthoek 15">
              <a:extLst>
                <a:ext uri="{FF2B5EF4-FFF2-40B4-BE49-F238E27FC236}">
                  <a16:creationId xmlns:a16="http://schemas.microsoft.com/office/drawing/2014/main" id="{A80A68DE-FD71-AB4B-7446-4C67467E4E7D}"/>
                </a:ext>
              </a:extLst>
            </p:cNvPr>
            <p:cNvSpPr>
              <a:spLocks noGrp="1" noRot="1" noMove="1" noResize="1" noEditPoints="1" noAdjustHandles="1" noChangeArrowheads="1" noChangeShapeType="1"/>
            </p:cNvSpPr>
            <p:nvPr userDrawn="1"/>
          </p:nvSpPr>
          <p:spPr>
            <a:xfrm>
              <a:off x="-3786164" y="5381710"/>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sp>
          <p:nvSpPr>
            <p:cNvPr id="17" name="Ovaal 16">
              <a:extLst>
                <a:ext uri="{FF2B5EF4-FFF2-40B4-BE49-F238E27FC236}">
                  <a16:creationId xmlns:a16="http://schemas.microsoft.com/office/drawing/2014/main" id="{4E015A8D-6574-69FD-686E-1B0A311949B9}"/>
                </a:ext>
              </a:extLst>
            </p:cNvPr>
            <p:cNvSpPr>
              <a:spLocks noGrp="1" noRot="1" noMove="1" noResize="1" noEditPoints="1" noAdjustHandles="1" noChangeArrowheads="1" noChangeShapeType="1"/>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a:t>
              </a:r>
            </a:p>
          </p:txBody>
        </p:sp>
        <p:sp>
          <p:nvSpPr>
            <p:cNvPr id="18" name="Rechthoek 17">
              <a:extLst>
                <a:ext uri="{FF2B5EF4-FFF2-40B4-BE49-F238E27FC236}">
                  <a16:creationId xmlns:a16="http://schemas.microsoft.com/office/drawing/2014/main" id="{544E2FF1-0CD2-B86E-2311-A015F660C001}"/>
                </a:ext>
              </a:extLst>
            </p:cNvPr>
            <p:cNvSpPr>
              <a:spLocks noGrp="1" noRot="1" noMove="1" noResize="1" noEditPoints="1" noAdjustHandles="1" noChangeArrowheads="1" noChangeShapeType="1"/>
            </p:cNvSpPr>
            <p:nvPr userDrawn="1"/>
          </p:nvSpPr>
          <p:spPr>
            <a:xfrm>
              <a:off x="-3319416" y="465323"/>
              <a:ext cx="2944087" cy="661851"/>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Wanneer nodig, verwijder het bestaande</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icoon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en klik op</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‘Iconen’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9" name="Ovaal 18">
              <a:extLst>
                <a:ext uri="{FF2B5EF4-FFF2-40B4-BE49-F238E27FC236}">
                  <a16:creationId xmlns:a16="http://schemas.microsoft.com/office/drawing/2014/main" id="{F9DA01A6-8CAF-63E2-D3EE-39AD17642E16}"/>
                </a:ext>
              </a:extLst>
            </p:cNvPr>
            <p:cNvSpPr>
              <a:spLocks noGrp="1" noRot="1" noMove="1" noResize="1" noEditPoints="1" noAdjustHandles="1" noChangeArrowheads="1" noChangeShapeType="1"/>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a:t>
              </a:r>
            </a:p>
          </p:txBody>
        </p:sp>
        <p:sp>
          <p:nvSpPr>
            <p:cNvPr id="20" name="Rechthoek 19">
              <a:extLst>
                <a:ext uri="{FF2B5EF4-FFF2-40B4-BE49-F238E27FC236}">
                  <a16:creationId xmlns:a16="http://schemas.microsoft.com/office/drawing/2014/main" id="{4DB9721C-8B72-1F75-1FCE-3670FE655468}"/>
                </a:ext>
              </a:extLst>
            </p:cNvPr>
            <p:cNvSpPr>
              <a:spLocks noGrp="1" noRot="1" noMove="1" noResize="1" noEditPoints="1" noAdjustHandles="1" noChangeArrowheads="1" noChangeShapeType="1"/>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de gewenste categorie en het icoon</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21" name="Rechthoek 20">
              <a:extLst>
                <a:ext uri="{FF2B5EF4-FFF2-40B4-BE49-F238E27FC236}">
                  <a16:creationId xmlns:a16="http://schemas.microsoft.com/office/drawing/2014/main" id="{D5B93385-1140-C1C4-4E33-14B9C8B333ED}"/>
                </a:ext>
              </a:extLst>
            </p:cNvPr>
            <p:cNvSpPr>
              <a:spLocks noGrp="1" noRot="1" noMove="1" noResize="1" noEditPoints="1" noAdjustHandles="1" noChangeArrowheads="1" noChangeShapeType="1"/>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sp>
          <p:nvSpPr>
            <p:cNvPr id="22" name="Ovaal 21">
              <a:extLst>
                <a:ext uri="{FF2B5EF4-FFF2-40B4-BE49-F238E27FC236}">
                  <a16:creationId xmlns:a16="http://schemas.microsoft.com/office/drawing/2014/main" id="{EDECE7FD-1C31-C35B-C9C8-7EF86A44435F}"/>
                </a:ext>
              </a:extLst>
            </p:cNvPr>
            <p:cNvSpPr>
              <a:spLocks noGrp="1" noRot="1" noMove="1" noResize="1" noEditPoints="1" noAdjustHandles="1" noChangeArrowheads="1" noChangeShapeType="1"/>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a:t>
              </a:r>
            </a:p>
          </p:txBody>
        </p:sp>
        <p:sp>
          <p:nvSpPr>
            <p:cNvPr id="23" name="Rechthoek 22">
              <a:extLst>
                <a:ext uri="{FF2B5EF4-FFF2-40B4-BE49-F238E27FC236}">
                  <a16:creationId xmlns:a16="http://schemas.microsoft.com/office/drawing/2014/main" id="{E3174FBB-DFC3-820C-A6CA-CE346E132D30}"/>
                </a:ext>
              </a:extLst>
            </p:cNvPr>
            <p:cNvSpPr>
              <a:spLocks noGrp="1" noRot="1" noMove="1" noResize="1" noEditPoints="1" noAdjustHandles="1" noChangeArrowheads="1" noChangeShapeType="1"/>
            </p:cNvSpPr>
            <p:nvPr userDrawn="1"/>
          </p:nvSpPr>
          <p:spPr>
            <a:xfrm>
              <a:off x="-3319415" y="2634835"/>
              <a:ext cx="2944682" cy="637754"/>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Sleep het icoon op de gewenste positie op de slide. Om het icoon een andere kleur te geven,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‘Hulpmiddelen voor tekenen’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‘Opmaak’ </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‘Vormopvulling’</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grpSp>
          <p:nvGrpSpPr>
            <p:cNvPr id="24" name="ICOON_info">
              <a:extLst>
                <a:ext uri="{FF2B5EF4-FFF2-40B4-BE49-F238E27FC236}">
                  <a16:creationId xmlns:a16="http://schemas.microsoft.com/office/drawing/2014/main" id="{7474065B-A09F-11F5-043E-75AA2FB9F199}"/>
                </a:ext>
              </a:extLst>
            </p:cNvPr>
            <p:cNvGrpSpPr>
              <a:grpSpLocks noGrp="1" noUngrp="1" noRot="1" noMove="1" noResize="1"/>
            </p:cNvGrpSpPr>
            <p:nvPr userDrawn="1"/>
          </p:nvGrpSpPr>
          <p:grpSpPr>
            <a:xfrm>
              <a:off x="-376736" y="5210661"/>
              <a:ext cx="283685" cy="283685"/>
              <a:chOff x="-510741" y="5913713"/>
              <a:chExt cx="267555" cy="267555"/>
            </a:xfrm>
          </p:grpSpPr>
          <p:sp>
            <p:nvSpPr>
              <p:cNvPr id="104" name="Ovaal 103">
                <a:extLst>
                  <a:ext uri="{FF2B5EF4-FFF2-40B4-BE49-F238E27FC236}">
                    <a16:creationId xmlns:a16="http://schemas.microsoft.com/office/drawing/2014/main" id="{2A36BB24-8426-8651-08FF-9B0A966E91C8}"/>
                  </a:ext>
                </a:extLst>
              </p:cNvPr>
              <p:cNvSpPr>
                <a:spLocks noGrp="1" noRot="1" noMove="1" noResize="1" noEditPoints="1" noAdjustHandles="1" noChangeArrowheads="1" noChangeShapeType="1"/>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 name="Graphic 163" descr="Informatie">
                <a:extLst>
                  <a:ext uri="{FF2B5EF4-FFF2-40B4-BE49-F238E27FC236}">
                    <a16:creationId xmlns:a16="http://schemas.microsoft.com/office/drawing/2014/main" id="{C548CB89-3A78-EF80-F2B5-E25F4D56A857}"/>
                  </a:ext>
                </a:extLst>
              </p:cNvPr>
              <p:cNvSpPr>
                <a:spLocks noGrp="1" noRot="1" noMove="1" noResize="1" noEditPoints="1" noAdjustHandles="1" noChangeArrowheads="1" noChangeShapeType="1"/>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25" name="Groep 24">
              <a:extLst>
                <a:ext uri="{FF2B5EF4-FFF2-40B4-BE49-F238E27FC236}">
                  <a16:creationId xmlns:a16="http://schemas.microsoft.com/office/drawing/2014/main" id="{19945C61-9CF7-DD37-D4B6-C3C47599EA4E}"/>
                </a:ext>
              </a:extLst>
            </p:cNvPr>
            <p:cNvGrpSpPr>
              <a:grpSpLocks noGrp="1" noUngrp="1" noRot="1" noMove="1" noResize="1"/>
            </p:cNvGrpSpPr>
            <p:nvPr userDrawn="1"/>
          </p:nvGrpSpPr>
          <p:grpSpPr>
            <a:xfrm>
              <a:off x="-938434" y="5519087"/>
              <a:ext cx="627798" cy="576693"/>
              <a:chOff x="-938434" y="4570310"/>
              <a:chExt cx="627798" cy="576693"/>
            </a:xfrm>
          </p:grpSpPr>
          <p:grpSp>
            <p:nvGrpSpPr>
              <p:cNvPr id="99" name="Inspireren">
                <a:extLst>
                  <a:ext uri="{FF2B5EF4-FFF2-40B4-BE49-F238E27FC236}">
                    <a16:creationId xmlns:a16="http://schemas.microsoft.com/office/drawing/2014/main" id="{01CC2B5F-D5D9-EE38-EE1D-ACDDA1AAFED5}"/>
                  </a:ext>
                </a:extLst>
              </p:cNvPr>
              <p:cNvGrpSpPr>
                <a:grpSpLocks noGrp="1" noUngrp="1" noRot="1" noChangeAspect="1" noMove="1" noResize="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01" name="Freeform 12">
                  <a:extLst>
                    <a:ext uri="{FF2B5EF4-FFF2-40B4-BE49-F238E27FC236}">
                      <a16:creationId xmlns:a16="http://schemas.microsoft.com/office/drawing/2014/main" id="{94600CBD-5B85-59A2-91CC-D9B3AFEEF6E7}"/>
                    </a:ext>
                  </a:extLst>
                </p:cNvPr>
                <p:cNvSpPr>
                  <a:spLocks noGrp="1" noRot="1" noMove="1" noResize="1" noEditPoints="1" noAdjustHandles="1" noChangeArrowheads="1" noChangeShapeType="1"/>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2" name="Freeform 13">
                  <a:extLst>
                    <a:ext uri="{FF2B5EF4-FFF2-40B4-BE49-F238E27FC236}">
                      <a16:creationId xmlns:a16="http://schemas.microsoft.com/office/drawing/2014/main" id="{8C2C17A6-C6BA-D88E-8902-E776C551C5B8}"/>
                    </a:ext>
                  </a:extLst>
                </p:cNvPr>
                <p:cNvSpPr>
                  <a:spLocks noGrp="1" noRot="1" noMove="1" noResize="1" noEditPoints="1" noAdjustHandles="1" noChangeArrowheads="1" noChangeShapeType="1"/>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3" name="Freeform 14">
                  <a:extLst>
                    <a:ext uri="{FF2B5EF4-FFF2-40B4-BE49-F238E27FC236}">
                      <a16:creationId xmlns:a16="http://schemas.microsoft.com/office/drawing/2014/main" id="{F8B888EE-C7EB-640A-75AB-992C35B6ABFD}"/>
                    </a:ext>
                  </a:extLst>
                </p:cNvPr>
                <p:cNvSpPr>
                  <a:spLocks noGrp="1" noRot="1" noMove="1" noResize="1" noEditPoints="1" noAdjustHandles="1" noChangeArrowheads="1" noChangeShapeType="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grpSp>
          <p:sp>
            <p:nvSpPr>
              <p:cNvPr id="100" name="Tekstvak 99">
                <a:extLst>
                  <a:ext uri="{FF2B5EF4-FFF2-40B4-BE49-F238E27FC236}">
                    <a16:creationId xmlns:a16="http://schemas.microsoft.com/office/drawing/2014/main" id="{1B7C81BF-B343-C378-4641-98834A72BF14}"/>
                  </a:ext>
                </a:extLst>
              </p:cNvPr>
              <p:cNvSpPr txBox="1">
                <a:spLocks noGrp="1" noRot="1" noMove="1" noResize="1" noEditPoints="1" noAdjustHandles="1" noChangeArrowheads="1" noChangeShapeType="1"/>
              </p:cNvSpPr>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nvGrpSpPr>
            <p:cNvPr id="28" name="Groep 27">
              <a:extLst>
                <a:ext uri="{FF2B5EF4-FFF2-40B4-BE49-F238E27FC236}">
                  <a16:creationId xmlns:a16="http://schemas.microsoft.com/office/drawing/2014/main" id="{212C531B-AC18-FE39-0A4C-C943009BC38C}"/>
                </a:ext>
              </a:extLst>
            </p:cNvPr>
            <p:cNvGrpSpPr>
              <a:grpSpLocks noGrp="1" noUngrp="1" noRot="1" noMove="1" noResize="1"/>
            </p:cNvGrpSpPr>
            <p:nvPr userDrawn="1"/>
          </p:nvGrpSpPr>
          <p:grpSpPr>
            <a:xfrm>
              <a:off x="-3398401" y="1222628"/>
              <a:ext cx="491631" cy="410839"/>
              <a:chOff x="-3241990" y="1222628"/>
              <a:chExt cx="491631" cy="410839"/>
            </a:xfrm>
          </p:grpSpPr>
          <p:sp>
            <p:nvSpPr>
              <p:cNvPr id="69" name="Tekstvak 68">
                <a:extLst>
                  <a:ext uri="{FF2B5EF4-FFF2-40B4-BE49-F238E27FC236}">
                    <a16:creationId xmlns:a16="http://schemas.microsoft.com/office/drawing/2014/main" id="{FB6B206C-0128-372E-AB7A-A9AA381B2DD7}"/>
                  </a:ext>
                </a:extLst>
              </p:cNvPr>
              <p:cNvSpPr txBox="1">
                <a:spLocks noGrp="1" noRot="1" noMove="1" noResize="1" noEditPoints="1" noAdjustHandles="1" noChangeArrowheads="1" noChangeShapeType="1"/>
              </p:cNvSpPr>
              <p:nvPr userDrawn="1"/>
            </p:nvSpPr>
            <p:spPr>
              <a:xfrm>
                <a:off x="-3241990" y="1489960"/>
                <a:ext cx="491631" cy="14350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Iconen</a:t>
                </a:r>
              </a:p>
            </p:txBody>
          </p:sp>
          <p:grpSp>
            <p:nvGrpSpPr>
              <p:cNvPr id="70" name="Groep 69">
                <a:extLst>
                  <a:ext uri="{FF2B5EF4-FFF2-40B4-BE49-F238E27FC236}">
                    <a16:creationId xmlns:a16="http://schemas.microsoft.com/office/drawing/2014/main" id="{2F1C9547-3BC4-074F-1DE2-275342A8C1DD}"/>
                  </a:ext>
                </a:extLst>
              </p:cNvPr>
              <p:cNvGrpSpPr>
                <a:grpSpLocks noGrp="1" noUngrp="1" noRot="1" noMove="1" noResize="1"/>
              </p:cNvGrpSpPr>
              <p:nvPr userDrawn="1"/>
            </p:nvGrpSpPr>
            <p:grpSpPr>
              <a:xfrm>
                <a:off x="-3119153" y="1222628"/>
                <a:ext cx="245956" cy="246691"/>
                <a:chOff x="1314120" y="4794393"/>
                <a:chExt cx="1787447" cy="1792785"/>
              </a:xfrm>
            </p:grpSpPr>
            <p:grpSp>
              <p:nvGrpSpPr>
                <p:cNvPr id="71" name="Groep 70">
                  <a:extLst>
                    <a:ext uri="{FF2B5EF4-FFF2-40B4-BE49-F238E27FC236}">
                      <a16:creationId xmlns:a16="http://schemas.microsoft.com/office/drawing/2014/main" id="{0079429F-3AF4-DC1D-4004-63A256FA9D4A}"/>
                    </a:ext>
                  </a:extLst>
                </p:cNvPr>
                <p:cNvGrpSpPr>
                  <a:grpSpLocks noGrp="1" noUngrp="1" noRot="1" noMove="1" noResize="1"/>
                </p:cNvGrpSpPr>
                <p:nvPr/>
              </p:nvGrpSpPr>
              <p:grpSpPr>
                <a:xfrm>
                  <a:off x="1314120" y="4794393"/>
                  <a:ext cx="1787447" cy="1792785"/>
                  <a:chOff x="1314120" y="4794393"/>
                  <a:chExt cx="1787447" cy="1792785"/>
                </a:xfrm>
                <a:gradFill>
                  <a:gsLst>
                    <a:gs pos="0">
                      <a:srgbClr val="9D9FA1"/>
                    </a:gs>
                    <a:gs pos="70000">
                      <a:srgbClr val="211F26"/>
                    </a:gs>
                  </a:gsLst>
                  <a:lin ang="2700000" scaled="0"/>
                </a:gradFill>
              </p:grpSpPr>
              <p:grpSp>
                <p:nvGrpSpPr>
                  <p:cNvPr id="73" name="Groep 72">
                    <a:extLst>
                      <a:ext uri="{FF2B5EF4-FFF2-40B4-BE49-F238E27FC236}">
                        <a16:creationId xmlns:a16="http://schemas.microsoft.com/office/drawing/2014/main" id="{BFBBD620-0BD5-3816-6EC6-500773E65946}"/>
                      </a:ext>
                    </a:extLst>
                  </p:cNvPr>
                  <p:cNvGrpSpPr>
                    <a:grpSpLocks noGrp="1" noUngrp="1" noRot="1" noMove="1" noResize="1"/>
                  </p:cNvGrpSpPr>
                  <p:nvPr/>
                </p:nvGrpSpPr>
                <p:grpSpPr>
                  <a:xfrm>
                    <a:off x="1314120" y="4794393"/>
                    <a:ext cx="1787447" cy="1792785"/>
                    <a:chOff x="1314120" y="4794393"/>
                    <a:chExt cx="1787447" cy="1792785"/>
                  </a:xfrm>
                  <a:grpFill/>
                </p:grpSpPr>
                <p:sp>
                  <p:nvSpPr>
                    <p:cNvPr id="78" name="Vrije vorm: vorm 77">
                      <a:extLst>
                        <a:ext uri="{FF2B5EF4-FFF2-40B4-BE49-F238E27FC236}">
                          <a16:creationId xmlns:a16="http://schemas.microsoft.com/office/drawing/2014/main" id="{3E02ADF1-4EA6-5328-899E-45DF0606D632}"/>
                        </a:ext>
                      </a:extLst>
                    </p:cNvPr>
                    <p:cNvSpPr>
                      <a:spLocks noGrp="1" noRot="1" noMove="1" noResize="1" noEditPoints="1" noAdjustHandles="1" noChangeArrowheads="1" noChangeShapeType="1"/>
                    </p:cNvSpPr>
                    <p:nvPr/>
                  </p:nvSpPr>
                  <p:spPr>
                    <a:xfrm>
                      <a:off x="1314120"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9" name="Vrije vorm: vorm 78">
                      <a:extLst>
                        <a:ext uri="{FF2B5EF4-FFF2-40B4-BE49-F238E27FC236}">
                          <a16:creationId xmlns:a16="http://schemas.microsoft.com/office/drawing/2014/main" id="{09471DD5-4136-0C3D-A1F7-638A252BB8A0}"/>
                        </a:ext>
                      </a:extLst>
                    </p:cNvPr>
                    <p:cNvSpPr>
                      <a:spLocks noGrp="1" noRot="1" noMove="1" noResize="1" noEditPoints="1" noAdjustHandles="1" noChangeArrowheads="1" noChangeShapeType="1"/>
                    </p:cNvSpPr>
                    <p:nvPr/>
                  </p:nvSpPr>
                  <p:spPr>
                    <a:xfrm>
                      <a:off x="2247436"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97" name="Vrije vorm: vorm 96">
                      <a:extLst>
                        <a:ext uri="{FF2B5EF4-FFF2-40B4-BE49-F238E27FC236}">
                          <a16:creationId xmlns:a16="http://schemas.microsoft.com/office/drawing/2014/main" id="{475CD689-AD07-5FD2-8730-844222234428}"/>
                        </a:ext>
                      </a:extLst>
                    </p:cNvPr>
                    <p:cNvSpPr>
                      <a:spLocks noGrp="1" noRot="1" noMove="1" noResize="1" noEditPoints="1" noAdjustHandles="1" noChangeArrowheads="1" noChangeShapeType="1"/>
                    </p:cNvSpPr>
                    <p:nvPr/>
                  </p:nvSpPr>
                  <p:spPr>
                    <a:xfrm>
                      <a:off x="1314120"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98" name="Vrije vorm: vorm 97">
                      <a:extLst>
                        <a:ext uri="{FF2B5EF4-FFF2-40B4-BE49-F238E27FC236}">
                          <a16:creationId xmlns:a16="http://schemas.microsoft.com/office/drawing/2014/main" id="{85378E9A-90D6-A782-1D68-59ABA72C2CCA}"/>
                        </a:ext>
                      </a:extLst>
                    </p:cNvPr>
                    <p:cNvSpPr>
                      <a:spLocks noGrp="1" noRot="1" noMove="1" noResize="1" noEditPoints="1" noAdjustHandles="1" noChangeArrowheads="1" noChangeShapeType="1"/>
                    </p:cNvSpPr>
                    <p:nvPr/>
                  </p:nvSpPr>
                  <p:spPr>
                    <a:xfrm>
                      <a:off x="2247436"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nvGrpSpPr>
                  <p:cNvPr id="74" name="Groep 73">
                    <a:extLst>
                      <a:ext uri="{FF2B5EF4-FFF2-40B4-BE49-F238E27FC236}">
                        <a16:creationId xmlns:a16="http://schemas.microsoft.com/office/drawing/2014/main" id="{12099599-A9A9-DA70-C926-3744864805CC}"/>
                      </a:ext>
                    </a:extLst>
                  </p:cNvPr>
                  <p:cNvGrpSpPr>
                    <a:grpSpLocks noGrp="1" noUngrp="1" noRot="1" noMove="1" noResize="1"/>
                  </p:cNvGrpSpPr>
                  <p:nvPr/>
                </p:nvGrpSpPr>
                <p:grpSpPr>
                  <a:xfrm>
                    <a:off x="1544558" y="5023941"/>
                    <a:ext cx="1270519" cy="1329241"/>
                    <a:chOff x="1544558" y="5023941"/>
                    <a:chExt cx="1270519" cy="1329241"/>
                  </a:xfrm>
                  <a:grpFill/>
                </p:grpSpPr>
                <p:sp>
                  <p:nvSpPr>
                    <p:cNvPr id="75" name="Vrije vorm: vorm 74">
                      <a:extLst>
                        <a:ext uri="{FF2B5EF4-FFF2-40B4-BE49-F238E27FC236}">
                          <a16:creationId xmlns:a16="http://schemas.microsoft.com/office/drawing/2014/main" id="{FD180B60-A457-FF6C-3A3D-341ABC02F4FA}"/>
                        </a:ext>
                      </a:extLst>
                    </p:cNvPr>
                    <p:cNvSpPr>
                      <a:spLocks noGrp="1" noRot="1" noMove="1" noResize="1" noEditPoints="1" noAdjustHandles="1" noChangeArrowheads="1" noChangeShapeType="1"/>
                    </p:cNvSpPr>
                    <p:nvPr/>
                  </p:nvSpPr>
                  <p:spPr>
                    <a:xfrm>
                      <a:off x="1544558" y="5033728"/>
                      <a:ext cx="391477" cy="391477"/>
                    </a:xfrm>
                    <a:custGeom>
                      <a:avLst/>
                      <a:gdLst>
                        <a:gd name="connsiteX0" fmla="*/ 338071 w 391476"/>
                        <a:gd name="connsiteY0" fmla="*/ 146781 h 391476"/>
                        <a:gd name="connsiteX1" fmla="*/ 338071 w 391476"/>
                        <a:gd name="connsiteY1" fmla="*/ 54251 h 391476"/>
                        <a:gd name="connsiteX2" fmla="*/ 290026 w 391476"/>
                        <a:gd name="connsiteY2" fmla="*/ 54251 h 391476"/>
                        <a:gd name="connsiteX3" fmla="*/ 290026 w 391476"/>
                        <a:gd name="connsiteY3" fmla="*/ 98737 h 391476"/>
                        <a:gd name="connsiteX4" fmla="*/ 197496 w 391476"/>
                        <a:gd name="connsiteY4" fmla="*/ 6206 h 391476"/>
                        <a:gd name="connsiteX5" fmla="*/ 6206 w 391476"/>
                        <a:gd name="connsiteY5" fmla="*/ 197496 h 391476"/>
                        <a:gd name="connsiteX6" fmla="*/ 7096 w 391476"/>
                        <a:gd name="connsiteY6" fmla="*/ 387896 h 391476"/>
                        <a:gd name="connsiteX7" fmla="*/ 146781 w 391476"/>
                        <a:gd name="connsiteY7" fmla="*/ 387896 h 391476"/>
                        <a:gd name="connsiteX8" fmla="*/ 242871 w 391476"/>
                        <a:gd name="connsiteY8" fmla="*/ 387896 h 391476"/>
                        <a:gd name="connsiteX9" fmla="*/ 388785 w 391476"/>
                        <a:gd name="connsiteY9" fmla="*/ 387896 h 391476"/>
                        <a:gd name="connsiteX10" fmla="*/ 388785 w 391476"/>
                        <a:gd name="connsiteY10" fmla="*/ 197496 h 391476"/>
                        <a:gd name="connsiteX11" fmla="*/ 338071 w 391476"/>
                        <a:gd name="connsiteY11" fmla="*/ 146781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1476" h="391476">
                          <a:moveTo>
                            <a:pt x="338071" y="146781"/>
                          </a:moveTo>
                          <a:lnTo>
                            <a:pt x="338071" y="54251"/>
                          </a:lnTo>
                          <a:lnTo>
                            <a:pt x="290026" y="54251"/>
                          </a:lnTo>
                          <a:lnTo>
                            <a:pt x="290026" y="98737"/>
                          </a:lnTo>
                          <a:lnTo>
                            <a:pt x="197496" y="6206"/>
                          </a:lnTo>
                          <a:lnTo>
                            <a:pt x="6206" y="197496"/>
                          </a:lnTo>
                          <a:lnTo>
                            <a:pt x="7096" y="387896"/>
                          </a:lnTo>
                          <a:lnTo>
                            <a:pt x="146781" y="387896"/>
                          </a:lnTo>
                          <a:lnTo>
                            <a:pt x="242871" y="387896"/>
                          </a:lnTo>
                          <a:lnTo>
                            <a:pt x="388785" y="387896"/>
                          </a:lnTo>
                          <a:lnTo>
                            <a:pt x="388785" y="197496"/>
                          </a:lnTo>
                          <a:lnTo>
                            <a:pt x="338071" y="146781"/>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6" name="Vrije vorm: vorm 75">
                      <a:extLst>
                        <a:ext uri="{FF2B5EF4-FFF2-40B4-BE49-F238E27FC236}">
                          <a16:creationId xmlns:a16="http://schemas.microsoft.com/office/drawing/2014/main" id="{10E03A3B-E6EF-BE91-E3BB-E0174B62F912}"/>
                        </a:ext>
                      </a:extLst>
                    </p:cNvPr>
                    <p:cNvSpPr>
                      <a:spLocks noGrp="1" noRot="1" noMove="1" noResize="1" noEditPoints="1" noAdjustHandles="1" noChangeArrowheads="1" noChangeShapeType="1"/>
                    </p:cNvSpPr>
                    <p:nvPr/>
                  </p:nvSpPr>
                  <p:spPr>
                    <a:xfrm>
                      <a:off x="2530367" y="5023941"/>
                      <a:ext cx="284710" cy="391477"/>
                    </a:xfrm>
                    <a:custGeom>
                      <a:avLst/>
                      <a:gdLst>
                        <a:gd name="connsiteX0" fmla="*/ 208172 w 284710"/>
                        <a:gd name="connsiteY0" fmla="*/ 169914 h 391476"/>
                        <a:gd name="connsiteX1" fmla="*/ 238423 w 284710"/>
                        <a:gd name="connsiteY1" fmla="*/ 100516 h 391476"/>
                        <a:gd name="connsiteX2" fmla="*/ 145892 w 284710"/>
                        <a:gd name="connsiteY2" fmla="*/ 6206 h 391476"/>
                        <a:gd name="connsiteX3" fmla="*/ 53361 w 284710"/>
                        <a:gd name="connsiteY3" fmla="*/ 100516 h 391476"/>
                        <a:gd name="connsiteX4" fmla="*/ 83611 w 284710"/>
                        <a:gd name="connsiteY4" fmla="*/ 169914 h 391476"/>
                        <a:gd name="connsiteX5" fmla="*/ 6206 w 284710"/>
                        <a:gd name="connsiteY5" fmla="*/ 272232 h 391476"/>
                        <a:gd name="connsiteX6" fmla="*/ 6206 w 284710"/>
                        <a:gd name="connsiteY6" fmla="*/ 321167 h 391476"/>
                        <a:gd name="connsiteX7" fmla="*/ 6206 w 284710"/>
                        <a:gd name="connsiteY7" fmla="*/ 332733 h 391476"/>
                        <a:gd name="connsiteX8" fmla="*/ 6206 w 284710"/>
                        <a:gd name="connsiteY8" fmla="*/ 342520 h 391476"/>
                        <a:gd name="connsiteX9" fmla="*/ 6206 w 284710"/>
                        <a:gd name="connsiteY9" fmla="*/ 346079 h 391476"/>
                        <a:gd name="connsiteX10" fmla="*/ 6206 w 284710"/>
                        <a:gd name="connsiteY10" fmla="*/ 358535 h 391476"/>
                        <a:gd name="connsiteX11" fmla="*/ 6206 w 284710"/>
                        <a:gd name="connsiteY11" fmla="*/ 389675 h 391476"/>
                        <a:gd name="connsiteX12" fmla="*/ 287357 w 284710"/>
                        <a:gd name="connsiteY12" fmla="*/ 389675 h 391476"/>
                        <a:gd name="connsiteX13" fmla="*/ 287357 w 284710"/>
                        <a:gd name="connsiteY13" fmla="*/ 272232 h 391476"/>
                        <a:gd name="connsiteX14" fmla="*/ 208172 w 284710"/>
                        <a:gd name="connsiteY14" fmla="*/ 169914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710" h="391476">
                          <a:moveTo>
                            <a:pt x="208172" y="169914"/>
                          </a:moveTo>
                          <a:cubicBezTo>
                            <a:pt x="226856" y="153010"/>
                            <a:pt x="238423" y="128097"/>
                            <a:pt x="238423" y="100516"/>
                          </a:cubicBezTo>
                          <a:cubicBezTo>
                            <a:pt x="238423" y="48912"/>
                            <a:pt x="196606" y="6206"/>
                            <a:pt x="145892" y="6206"/>
                          </a:cubicBezTo>
                          <a:cubicBezTo>
                            <a:pt x="95178" y="6206"/>
                            <a:pt x="53361" y="48023"/>
                            <a:pt x="53361" y="100516"/>
                          </a:cubicBezTo>
                          <a:cubicBezTo>
                            <a:pt x="53361" y="128097"/>
                            <a:pt x="64927" y="152120"/>
                            <a:pt x="83611" y="169914"/>
                          </a:cubicBezTo>
                          <a:cubicBezTo>
                            <a:pt x="37346" y="187709"/>
                            <a:pt x="6206" y="224187"/>
                            <a:pt x="6206" y="272232"/>
                          </a:cubicBezTo>
                          <a:lnTo>
                            <a:pt x="6206" y="321167"/>
                          </a:lnTo>
                          <a:lnTo>
                            <a:pt x="6206" y="332733"/>
                          </a:lnTo>
                          <a:lnTo>
                            <a:pt x="6206" y="342520"/>
                          </a:lnTo>
                          <a:lnTo>
                            <a:pt x="6206" y="346079"/>
                          </a:lnTo>
                          <a:lnTo>
                            <a:pt x="6206" y="358535"/>
                          </a:lnTo>
                          <a:lnTo>
                            <a:pt x="6206" y="389675"/>
                          </a:lnTo>
                          <a:lnTo>
                            <a:pt x="287357" y="389675"/>
                          </a:lnTo>
                          <a:lnTo>
                            <a:pt x="287357" y="272232"/>
                          </a:lnTo>
                          <a:cubicBezTo>
                            <a:pt x="285578" y="224187"/>
                            <a:pt x="253548" y="186819"/>
                            <a:pt x="208172" y="169914"/>
                          </a:cubicBez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7" name="Vrije vorm: vorm 76">
                      <a:extLst>
                        <a:ext uri="{FF2B5EF4-FFF2-40B4-BE49-F238E27FC236}">
                          <a16:creationId xmlns:a16="http://schemas.microsoft.com/office/drawing/2014/main" id="{62215E05-1B75-536C-30EE-3B4F92BF0280}"/>
                        </a:ext>
                      </a:extLst>
                    </p:cNvPr>
                    <p:cNvSpPr>
                      <a:spLocks noGrp="1" noRot="1" noMove="1" noResize="1" noEditPoints="1" noAdjustHandles="1" noChangeArrowheads="1" noChangeShapeType="1"/>
                    </p:cNvSpPr>
                    <p:nvPr/>
                  </p:nvSpPr>
                  <p:spPr>
                    <a:xfrm>
                      <a:off x="1599720" y="5961705"/>
                      <a:ext cx="275813" cy="391477"/>
                    </a:xfrm>
                    <a:custGeom>
                      <a:avLst/>
                      <a:gdLst>
                        <a:gd name="connsiteX0" fmla="*/ 142333 w 275813"/>
                        <a:gd name="connsiteY0" fmla="*/ 388785 h 391476"/>
                        <a:gd name="connsiteX1" fmla="*/ 278460 w 275813"/>
                        <a:gd name="connsiteY1" fmla="*/ 252658 h 391476"/>
                        <a:gd name="connsiteX2" fmla="*/ 274011 w 275813"/>
                        <a:gd name="connsiteY2" fmla="*/ 219738 h 391476"/>
                        <a:gd name="connsiteX3" fmla="*/ 269563 w 275813"/>
                        <a:gd name="connsiteY3" fmla="*/ 206393 h 391476"/>
                        <a:gd name="connsiteX4" fmla="*/ 242871 w 275813"/>
                        <a:gd name="connsiteY4" fmla="*/ 161907 h 391476"/>
                        <a:gd name="connsiteX5" fmla="*/ 142333 w 275813"/>
                        <a:gd name="connsiteY5" fmla="*/ 6206 h 391476"/>
                        <a:gd name="connsiteX6" fmla="*/ 41795 w 275813"/>
                        <a:gd name="connsiteY6" fmla="*/ 161907 h 391476"/>
                        <a:gd name="connsiteX7" fmla="*/ 15103 w 275813"/>
                        <a:gd name="connsiteY7" fmla="*/ 206393 h 391476"/>
                        <a:gd name="connsiteX8" fmla="*/ 10654 w 275813"/>
                        <a:gd name="connsiteY8" fmla="*/ 219738 h 391476"/>
                        <a:gd name="connsiteX9" fmla="*/ 6206 w 275813"/>
                        <a:gd name="connsiteY9" fmla="*/ 252658 h 391476"/>
                        <a:gd name="connsiteX10" fmla="*/ 142333 w 275813"/>
                        <a:gd name="connsiteY10" fmla="*/ 388785 h 391476"/>
                        <a:gd name="connsiteX11" fmla="*/ 142333 w 275813"/>
                        <a:gd name="connsiteY11" fmla="*/ 388785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5813" h="391476">
                          <a:moveTo>
                            <a:pt x="142333" y="388785"/>
                          </a:moveTo>
                          <a:cubicBezTo>
                            <a:pt x="217069" y="388785"/>
                            <a:pt x="278460" y="328284"/>
                            <a:pt x="278460" y="252658"/>
                          </a:cubicBezTo>
                          <a:cubicBezTo>
                            <a:pt x="278460" y="241092"/>
                            <a:pt x="276681" y="230415"/>
                            <a:pt x="274011" y="219738"/>
                          </a:cubicBezTo>
                          <a:cubicBezTo>
                            <a:pt x="273122" y="215290"/>
                            <a:pt x="271342" y="210841"/>
                            <a:pt x="269563" y="206393"/>
                          </a:cubicBezTo>
                          <a:lnTo>
                            <a:pt x="242871" y="161907"/>
                          </a:lnTo>
                          <a:lnTo>
                            <a:pt x="142333" y="6206"/>
                          </a:lnTo>
                          <a:lnTo>
                            <a:pt x="41795" y="161907"/>
                          </a:lnTo>
                          <a:lnTo>
                            <a:pt x="15103" y="206393"/>
                          </a:lnTo>
                          <a:cubicBezTo>
                            <a:pt x="13324" y="210841"/>
                            <a:pt x="12434" y="215290"/>
                            <a:pt x="10654" y="219738"/>
                          </a:cubicBezTo>
                          <a:cubicBezTo>
                            <a:pt x="7985" y="230415"/>
                            <a:pt x="6206" y="241092"/>
                            <a:pt x="6206" y="252658"/>
                          </a:cubicBezTo>
                          <a:cubicBezTo>
                            <a:pt x="6206" y="327395"/>
                            <a:pt x="67596" y="388785"/>
                            <a:pt x="142333" y="388785"/>
                          </a:cubicBezTo>
                          <a:lnTo>
                            <a:pt x="142333" y="388785"/>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sp>
              <p:nvSpPr>
                <p:cNvPr id="72" name="Vrije vorm: vorm 71">
                  <a:extLst>
                    <a:ext uri="{FF2B5EF4-FFF2-40B4-BE49-F238E27FC236}">
                      <a16:creationId xmlns:a16="http://schemas.microsoft.com/office/drawing/2014/main" id="{329F4396-22EF-1800-537F-2FAFFA035F17}"/>
                    </a:ext>
                  </a:extLst>
                </p:cNvPr>
                <p:cNvSpPr>
                  <a:spLocks noGrp="1" noRot="1" noMove="1" noResize="1" noEditPoints="1" noAdjustHandles="1" noChangeArrowheads="1" noChangeShapeType="1"/>
                </p:cNvSpPr>
                <p:nvPr/>
              </p:nvSpPr>
              <p:spPr>
                <a:xfrm>
                  <a:off x="2476984" y="5962595"/>
                  <a:ext cx="391477" cy="391477"/>
                </a:xfrm>
                <a:custGeom>
                  <a:avLst/>
                  <a:gdLst>
                    <a:gd name="connsiteX0" fmla="*/ 43574 w 391476"/>
                    <a:gd name="connsiteY0" fmla="*/ 81832 h 391476"/>
                    <a:gd name="connsiteX1" fmla="*/ 10654 w 391476"/>
                    <a:gd name="connsiteY1" fmla="*/ 149451 h 391476"/>
                    <a:gd name="connsiteX2" fmla="*/ 65817 w 391476"/>
                    <a:gd name="connsiteY2" fmla="*/ 176142 h 391476"/>
                    <a:gd name="connsiteX3" fmla="*/ 64038 w 391476"/>
                    <a:gd name="connsiteY3" fmla="*/ 205503 h 391476"/>
                    <a:gd name="connsiteX4" fmla="*/ 6206 w 391476"/>
                    <a:gd name="connsiteY4" fmla="*/ 225966 h 391476"/>
                    <a:gd name="connsiteX5" fmla="*/ 31118 w 391476"/>
                    <a:gd name="connsiteY5" fmla="*/ 297144 h 391476"/>
                    <a:gd name="connsiteX6" fmla="*/ 88950 w 391476"/>
                    <a:gd name="connsiteY6" fmla="*/ 276680 h 391476"/>
                    <a:gd name="connsiteX7" fmla="*/ 108524 w 391476"/>
                    <a:gd name="connsiteY7" fmla="*/ 298034 h 391476"/>
                    <a:gd name="connsiteX8" fmla="*/ 81832 w 391476"/>
                    <a:gd name="connsiteY8" fmla="*/ 353196 h 391476"/>
                    <a:gd name="connsiteX9" fmla="*/ 149451 w 391476"/>
                    <a:gd name="connsiteY9" fmla="*/ 386116 h 391476"/>
                    <a:gd name="connsiteX10" fmla="*/ 176142 w 391476"/>
                    <a:gd name="connsiteY10" fmla="*/ 330953 h 391476"/>
                    <a:gd name="connsiteX11" fmla="*/ 205503 w 391476"/>
                    <a:gd name="connsiteY11" fmla="*/ 332733 h 391476"/>
                    <a:gd name="connsiteX12" fmla="*/ 225966 w 391476"/>
                    <a:gd name="connsiteY12" fmla="*/ 390565 h 391476"/>
                    <a:gd name="connsiteX13" fmla="*/ 297144 w 391476"/>
                    <a:gd name="connsiteY13" fmla="*/ 365652 h 391476"/>
                    <a:gd name="connsiteX14" fmla="*/ 276681 w 391476"/>
                    <a:gd name="connsiteY14" fmla="*/ 307821 h 391476"/>
                    <a:gd name="connsiteX15" fmla="*/ 298034 w 391476"/>
                    <a:gd name="connsiteY15" fmla="*/ 288247 h 391476"/>
                    <a:gd name="connsiteX16" fmla="*/ 353196 w 391476"/>
                    <a:gd name="connsiteY16" fmla="*/ 314938 h 391476"/>
                    <a:gd name="connsiteX17" fmla="*/ 386116 w 391476"/>
                    <a:gd name="connsiteY17" fmla="*/ 247320 h 391476"/>
                    <a:gd name="connsiteX18" fmla="*/ 330953 w 391476"/>
                    <a:gd name="connsiteY18" fmla="*/ 220628 h 391476"/>
                    <a:gd name="connsiteX19" fmla="*/ 332733 w 391476"/>
                    <a:gd name="connsiteY19" fmla="*/ 191267 h 391476"/>
                    <a:gd name="connsiteX20" fmla="*/ 390565 w 391476"/>
                    <a:gd name="connsiteY20" fmla="*/ 170804 h 391476"/>
                    <a:gd name="connsiteX21" fmla="*/ 365653 w 391476"/>
                    <a:gd name="connsiteY21" fmla="*/ 99626 h 391476"/>
                    <a:gd name="connsiteX22" fmla="*/ 307821 w 391476"/>
                    <a:gd name="connsiteY22" fmla="*/ 120090 h 391476"/>
                    <a:gd name="connsiteX23" fmla="*/ 288247 w 391476"/>
                    <a:gd name="connsiteY23" fmla="*/ 98737 h 391476"/>
                    <a:gd name="connsiteX24" fmla="*/ 314938 w 391476"/>
                    <a:gd name="connsiteY24" fmla="*/ 43574 h 391476"/>
                    <a:gd name="connsiteX25" fmla="*/ 247320 w 391476"/>
                    <a:gd name="connsiteY25" fmla="*/ 10654 h 391476"/>
                    <a:gd name="connsiteX26" fmla="*/ 220628 w 391476"/>
                    <a:gd name="connsiteY26" fmla="*/ 65817 h 391476"/>
                    <a:gd name="connsiteX27" fmla="*/ 191267 w 391476"/>
                    <a:gd name="connsiteY27" fmla="*/ 64038 h 391476"/>
                    <a:gd name="connsiteX28" fmla="*/ 170804 w 391476"/>
                    <a:gd name="connsiteY28" fmla="*/ 6206 h 391476"/>
                    <a:gd name="connsiteX29" fmla="*/ 99626 w 391476"/>
                    <a:gd name="connsiteY29" fmla="*/ 31118 h 391476"/>
                    <a:gd name="connsiteX30" fmla="*/ 120090 w 391476"/>
                    <a:gd name="connsiteY30" fmla="*/ 88950 h 391476"/>
                    <a:gd name="connsiteX31" fmla="*/ 98737 w 391476"/>
                    <a:gd name="connsiteY31" fmla="*/ 108524 h 391476"/>
                    <a:gd name="connsiteX32" fmla="*/ 43574 w 391476"/>
                    <a:gd name="connsiteY32" fmla="*/ 81832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1476" h="391476">
                      <a:moveTo>
                        <a:pt x="43574" y="81832"/>
                      </a:moveTo>
                      <a:lnTo>
                        <a:pt x="10654" y="149451"/>
                      </a:lnTo>
                      <a:lnTo>
                        <a:pt x="65817" y="176142"/>
                      </a:lnTo>
                      <a:cubicBezTo>
                        <a:pt x="64038" y="185929"/>
                        <a:pt x="64038" y="195716"/>
                        <a:pt x="64038" y="205503"/>
                      </a:cubicBezTo>
                      <a:lnTo>
                        <a:pt x="6206" y="225966"/>
                      </a:lnTo>
                      <a:lnTo>
                        <a:pt x="31118" y="297144"/>
                      </a:lnTo>
                      <a:lnTo>
                        <a:pt x="88950" y="276680"/>
                      </a:lnTo>
                      <a:cubicBezTo>
                        <a:pt x="94288" y="284688"/>
                        <a:pt x="101406" y="291806"/>
                        <a:pt x="108524" y="298034"/>
                      </a:cubicBezTo>
                      <a:lnTo>
                        <a:pt x="81832" y="353196"/>
                      </a:lnTo>
                      <a:lnTo>
                        <a:pt x="149451" y="386116"/>
                      </a:lnTo>
                      <a:lnTo>
                        <a:pt x="176142" y="330953"/>
                      </a:lnTo>
                      <a:cubicBezTo>
                        <a:pt x="185929" y="332733"/>
                        <a:pt x="195716" y="332733"/>
                        <a:pt x="205503" y="332733"/>
                      </a:cubicBezTo>
                      <a:lnTo>
                        <a:pt x="225966" y="390565"/>
                      </a:lnTo>
                      <a:lnTo>
                        <a:pt x="297144" y="365652"/>
                      </a:lnTo>
                      <a:lnTo>
                        <a:pt x="276681" y="307821"/>
                      </a:lnTo>
                      <a:cubicBezTo>
                        <a:pt x="284688" y="302482"/>
                        <a:pt x="291806" y="295365"/>
                        <a:pt x="298034" y="288247"/>
                      </a:cubicBezTo>
                      <a:lnTo>
                        <a:pt x="353196" y="314938"/>
                      </a:lnTo>
                      <a:lnTo>
                        <a:pt x="386116" y="247320"/>
                      </a:lnTo>
                      <a:lnTo>
                        <a:pt x="330953" y="220628"/>
                      </a:lnTo>
                      <a:cubicBezTo>
                        <a:pt x="332733" y="210841"/>
                        <a:pt x="332733" y="201054"/>
                        <a:pt x="332733" y="191267"/>
                      </a:cubicBezTo>
                      <a:lnTo>
                        <a:pt x="390565" y="170804"/>
                      </a:lnTo>
                      <a:lnTo>
                        <a:pt x="365653" y="99626"/>
                      </a:lnTo>
                      <a:lnTo>
                        <a:pt x="307821" y="120090"/>
                      </a:lnTo>
                      <a:cubicBezTo>
                        <a:pt x="302482" y="112082"/>
                        <a:pt x="295365" y="104965"/>
                        <a:pt x="288247" y="98737"/>
                      </a:cubicBezTo>
                      <a:lnTo>
                        <a:pt x="314938" y="43574"/>
                      </a:lnTo>
                      <a:lnTo>
                        <a:pt x="247320" y="10654"/>
                      </a:lnTo>
                      <a:lnTo>
                        <a:pt x="220628" y="65817"/>
                      </a:lnTo>
                      <a:cubicBezTo>
                        <a:pt x="210841" y="64038"/>
                        <a:pt x="201054" y="64038"/>
                        <a:pt x="191267" y="64038"/>
                      </a:cubicBezTo>
                      <a:lnTo>
                        <a:pt x="170804" y="6206"/>
                      </a:lnTo>
                      <a:lnTo>
                        <a:pt x="99626" y="31118"/>
                      </a:lnTo>
                      <a:lnTo>
                        <a:pt x="120090" y="88950"/>
                      </a:lnTo>
                      <a:cubicBezTo>
                        <a:pt x="112082" y="94288"/>
                        <a:pt x="104965" y="101406"/>
                        <a:pt x="98737" y="108524"/>
                      </a:cubicBezTo>
                      <a:lnTo>
                        <a:pt x="43574" y="81832"/>
                      </a:lnTo>
                      <a:close/>
                    </a:path>
                  </a:pathLst>
                </a:custGeom>
                <a:solidFill>
                  <a:srgbClr val="1FF524"/>
                </a:solid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grpSp>
          <p:nvGrpSpPr>
            <p:cNvPr id="29" name="Groep 28">
              <a:extLst>
                <a:ext uri="{FF2B5EF4-FFF2-40B4-BE49-F238E27FC236}">
                  <a16:creationId xmlns:a16="http://schemas.microsoft.com/office/drawing/2014/main" id="{D92D1A3D-36B3-A163-B615-4583EC0977BD}"/>
                </a:ext>
              </a:extLst>
            </p:cNvPr>
            <p:cNvGrpSpPr>
              <a:grpSpLocks noGrp="1" noUngrp="1" noRot="1" noMove="1" noResize="1"/>
            </p:cNvGrpSpPr>
            <p:nvPr userDrawn="1"/>
          </p:nvGrpSpPr>
          <p:grpSpPr>
            <a:xfrm>
              <a:off x="-3314820" y="3391746"/>
              <a:ext cx="1381246" cy="331361"/>
              <a:chOff x="-3314820" y="3391746"/>
              <a:chExt cx="1381246" cy="331361"/>
            </a:xfrm>
          </p:grpSpPr>
          <p:sp>
            <p:nvSpPr>
              <p:cNvPr id="58" name="Rechthoek 57">
                <a:extLst>
                  <a:ext uri="{FF2B5EF4-FFF2-40B4-BE49-F238E27FC236}">
                    <a16:creationId xmlns:a16="http://schemas.microsoft.com/office/drawing/2014/main" id="{DB5467C9-568B-7EE6-90BC-B18ACEBE8CF9}"/>
                  </a:ext>
                </a:extLst>
              </p:cNvPr>
              <p:cNvSpPr>
                <a:spLocks noGrp="1" noRot="1" noMove="1" noResize="1" noEditPoints="1" noAdjustHandles="1" noChangeArrowheads="1" noChangeShapeType="1"/>
              </p:cNvSpPr>
              <p:nvPr userDrawn="1"/>
            </p:nvSpPr>
            <p:spPr>
              <a:xfrm>
                <a:off x="-3314820" y="3391746"/>
                <a:ext cx="1381246"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9" name="Rechthoek 58">
                <a:extLst>
                  <a:ext uri="{FF2B5EF4-FFF2-40B4-BE49-F238E27FC236}">
                    <a16:creationId xmlns:a16="http://schemas.microsoft.com/office/drawing/2014/main" id="{6B0668FD-317A-8B3D-22EE-6226E1F27009}"/>
                  </a:ext>
                </a:extLst>
              </p:cNvPr>
              <p:cNvSpPr>
                <a:spLocks noGrp="1" noRot="1" noMove="1" noResize="1" noEditPoints="1" noAdjustHandles="1" noChangeArrowheads="1" noChangeShapeType="1"/>
              </p:cNvSpPr>
              <p:nvPr userDrawn="1"/>
            </p:nvSpPr>
            <p:spPr>
              <a:xfrm>
                <a:off x="-3304719" y="3412899"/>
                <a:ext cx="1361619"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0" name="Tekstvak 59">
                <a:extLst>
                  <a:ext uri="{FF2B5EF4-FFF2-40B4-BE49-F238E27FC236}">
                    <a16:creationId xmlns:a16="http://schemas.microsoft.com/office/drawing/2014/main" id="{EBBCBAC8-8A58-ECE5-69C5-25E8B6019B26}"/>
                  </a:ext>
                </a:extLst>
              </p:cNvPr>
              <p:cNvSpPr txBox="1">
                <a:spLocks noGrp="1" noRot="1" noMove="1" noResize="1" noEditPoints="1" noAdjustHandles="1" noChangeArrowheads="1" noChangeShapeType="1"/>
              </p:cNvSpPr>
              <p:nvPr userDrawn="1"/>
            </p:nvSpPr>
            <p:spPr>
              <a:xfrm>
                <a:off x="-3069820" y="3472995"/>
                <a:ext cx="109851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Vormopvulling</a:t>
                </a:r>
              </a:p>
            </p:txBody>
          </p:sp>
          <p:sp>
            <p:nvSpPr>
              <p:cNvPr id="61" name="Vrije vorm: vorm 60">
                <a:extLst>
                  <a:ext uri="{FF2B5EF4-FFF2-40B4-BE49-F238E27FC236}">
                    <a16:creationId xmlns:a16="http://schemas.microsoft.com/office/drawing/2014/main" id="{AEEF0F92-E605-4931-CFE3-83AFDE14EA25}"/>
                  </a:ext>
                </a:extLst>
              </p:cNvPr>
              <p:cNvSpPr>
                <a:spLocks noGrp="1" noRot="1" noMove="1" noResize="1" noEditPoints="1" noAdjustHandles="1" noChangeArrowheads="1" noChangeShapeType="1"/>
              </p:cNvSpPr>
              <p:nvPr userDrawn="1"/>
            </p:nvSpPr>
            <p:spPr>
              <a:xfrm>
                <a:off x="-2241774" y="3543107"/>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62" name="Groep 61">
                <a:extLst>
                  <a:ext uri="{FF2B5EF4-FFF2-40B4-BE49-F238E27FC236}">
                    <a16:creationId xmlns:a16="http://schemas.microsoft.com/office/drawing/2014/main" id="{C7833CD9-3122-F817-8BE5-C8D3B16F14C7}"/>
                  </a:ext>
                </a:extLst>
              </p:cNvPr>
              <p:cNvGrpSpPr>
                <a:grpSpLocks noGrp="1" noUngrp="1" noRot="1" noMove="1" noResize="1"/>
              </p:cNvGrpSpPr>
              <p:nvPr userDrawn="1"/>
            </p:nvGrpSpPr>
            <p:grpSpPr>
              <a:xfrm>
                <a:off x="-3243855" y="3446665"/>
                <a:ext cx="157453" cy="147831"/>
                <a:chOff x="-899320" y="3037554"/>
                <a:chExt cx="175977" cy="165227"/>
              </a:xfrm>
            </p:grpSpPr>
            <p:sp>
              <p:nvSpPr>
                <p:cNvPr id="64" name="Vrije vorm: vorm 63">
                  <a:extLst>
                    <a:ext uri="{FF2B5EF4-FFF2-40B4-BE49-F238E27FC236}">
                      <a16:creationId xmlns:a16="http://schemas.microsoft.com/office/drawing/2014/main" id="{DC834B74-076A-F924-826A-33A435324FCE}"/>
                    </a:ext>
                  </a:extLst>
                </p:cNvPr>
                <p:cNvSpPr>
                  <a:spLocks noGrp="1" noRot="1" noMove="1" noResize="1" noEditPoints="1" noAdjustHandles="1" noChangeArrowheads="1" noChangeShapeType="1"/>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67" name="Rechthoek: afgeronde hoeken 66">
                  <a:extLst>
                    <a:ext uri="{FF2B5EF4-FFF2-40B4-BE49-F238E27FC236}">
                      <a16:creationId xmlns:a16="http://schemas.microsoft.com/office/drawing/2014/main" id="{8C16650F-152E-EE94-4747-78472D6ED942}"/>
                    </a:ext>
                  </a:extLst>
                </p:cNvPr>
                <p:cNvSpPr>
                  <a:spLocks noGrp="1" noRot="1" noMove="1" noResize="1" noEditPoints="1" noAdjustHandles="1" noChangeArrowheads="1" noChangeShapeType="1"/>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8" name="Vrije vorm: vorm 67">
                  <a:extLst>
                    <a:ext uri="{FF2B5EF4-FFF2-40B4-BE49-F238E27FC236}">
                      <a16:creationId xmlns:a16="http://schemas.microsoft.com/office/drawing/2014/main" id="{06C87A2D-325C-A31B-0DB4-399D5389AB93}"/>
                    </a:ext>
                  </a:extLst>
                </p:cNvPr>
                <p:cNvSpPr>
                  <a:spLocks noGrp="1" noRot="1" noMove="1" noResize="1" noEditPoints="1" noAdjustHandles="1" noChangeArrowheads="1" noChangeShapeType="1"/>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63" name="Gelijkbenige driehoek 62">
                <a:extLst>
                  <a:ext uri="{FF2B5EF4-FFF2-40B4-BE49-F238E27FC236}">
                    <a16:creationId xmlns:a16="http://schemas.microsoft.com/office/drawing/2014/main" id="{68E16E7E-81D2-6456-E454-DA11061DD9AB}"/>
                  </a:ext>
                </a:extLst>
              </p:cNvPr>
              <p:cNvSpPr>
                <a:spLocks noGrp="1" noRot="1" noMove="1" noResize="1" noEditPoints="1" noAdjustHandles="1" noChangeArrowheads="1" noChangeShapeType="1"/>
              </p:cNvSpPr>
              <p:nvPr userDrawn="1"/>
            </p:nvSpPr>
            <p:spPr>
              <a:xfrm rot="10800000">
                <a:off x="-2162266"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sp>
          <p:nvSpPr>
            <p:cNvPr id="30" name="Ovaal 29">
              <a:extLst>
                <a:ext uri="{FF2B5EF4-FFF2-40B4-BE49-F238E27FC236}">
                  <a16:creationId xmlns:a16="http://schemas.microsoft.com/office/drawing/2014/main" id="{13ED3F57-0D7A-A76A-030C-118AAB4E7265}"/>
                </a:ext>
              </a:extLst>
            </p:cNvPr>
            <p:cNvSpPr>
              <a:spLocks noGrp="1" noRot="1" noMove="1" noResize="1" noEditPoints="1" noAdjustHandles="1" noChangeArrowheads="1" noChangeShapeType="1"/>
            </p:cNvSpPr>
            <p:nvPr userDrawn="1"/>
          </p:nvSpPr>
          <p:spPr>
            <a:xfrm>
              <a:off x="-3603587" y="391614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4</a:t>
              </a:r>
            </a:p>
          </p:txBody>
        </p:sp>
        <p:sp>
          <p:nvSpPr>
            <p:cNvPr id="31" name="Rechthoek 30">
              <a:extLst>
                <a:ext uri="{FF2B5EF4-FFF2-40B4-BE49-F238E27FC236}">
                  <a16:creationId xmlns:a16="http://schemas.microsoft.com/office/drawing/2014/main" id="{D3A53E08-2D2E-24F9-C426-6A40A5D1E4EE}"/>
                </a:ext>
              </a:extLst>
            </p:cNvPr>
            <p:cNvSpPr>
              <a:spLocks noGrp="1" noRot="1" noMove="1" noResize="1" noEditPoints="1" noAdjustHandles="1" noChangeArrowheads="1" noChangeShapeType="1"/>
            </p:cNvSpPr>
            <p:nvPr userDrawn="1"/>
          </p:nvSpPr>
          <p:spPr>
            <a:xfrm>
              <a:off x="-3319415" y="391614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één van de themakleuren uit het ingestelde kleurenpallet.</a:t>
              </a:r>
            </a:p>
          </p:txBody>
        </p:sp>
        <p:grpSp>
          <p:nvGrpSpPr>
            <p:cNvPr id="32" name="Groep 31">
              <a:extLst>
                <a:ext uri="{FF2B5EF4-FFF2-40B4-BE49-F238E27FC236}">
                  <a16:creationId xmlns:a16="http://schemas.microsoft.com/office/drawing/2014/main" id="{ED1CA406-ABFD-5F96-3DAA-E0B16760661C}"/>
                </a:ext>
              </a:extLst>
            </p:cNvPr>
            <p:cNvGrpSpPr>
              <a:grpSpLocks noGrp="1" noUngrp="1" noRot="1" noMove="1" noResize="1"/>
            </p:cNvGrpSpPr>
            <p:nvPr userDrawn="1"/>
          </p:nvGrpSpPr>
          <p:grpSpPr>
            <a:xfrm>
              <a:off x="-3333646" y="4635104"/>
              <a:ext cx="2012897" cy="490702"/>
              <a:chOff x="12731803" y="3562552"/>
              <a:chExt cx="2012897" cy="490702"/>
            </a:xfrm>
          </p:grpSpPr>
          <p:sp>
            <p:nvSpPr>
              <p:cNvPr id="43" name="Rechthoek 42">
                <a:extLst>
                  <a:ext uri="{FF2B5EF4-FFF2-40B4-BE49-F238E27FC236}">
                    <a16:creationId xmlns:a16="http://schemas.microsoft.com/office/drawing/2014/main" id="{23EF2597-9625-D9E7-FD8F-24E231C7C06A}"/>
                  </a:ext>
                </a:extLst>
              </p:cNvPr>
              <p:cNvSpPr>
                <a:spLocks noGrp="1" noRot="1" noMove="1" noResize="1" noEditPoints="1" noAdjustHandles="1" noChangeArrowheads="1" noChangeShapeType="1"/>
              </p:cNvSpPr>
              <p:nvPr userDrawn="1"/>
            </p:nvSpPr>
            <p:spPr>
              <a:xfrm>
                <a:off x="12747554" y="3562552"/>
                <a:ext cx="1997146" cy="490702"/>
              </a:xfrm>
              <a:prstGeom prst="rect">
                <a:avLst/>
              </a:prstGeom>
              <a:solidFill>
                <a:sysClr val="window" lastClr="FFFFFF"/>
              </a:solidFill>
              <a:ln w="12700" cap="flat" cmpd="sng" algn="ctr">
                <a:solidFill>
                  <a:srgbClr val="D1D1D1"/>
                </a:solidFill>
                <a:prstDash val="solid"/>
                <a:miter lim="800000"/>
              </a:ln>
              <a:effectLst/>
            </p:spPr>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600" b="0"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4" name="Rechthoek 43">
                <a:extLst>
                  <a:ext uri="{FF2B5EF4-FFF2-40B4-BE49-F238E27FC236}">
                    <a16:creationId xmlns:a16="http://schemas.microsoft.com/office/drawing/2014/main" id="{74263399-BE1A-C11F-F7EF-2AA0399FF525}"/>
                  </a:ext>
                </a:extLst>
              </p:cNvPr>
              <p:cNvSpPr>
                <a:spLocks noGrp="1" noRot="1" noMove="1" noResize="1" noEditPoints="1" noAdjustHandles="1" noChangeArrowheads="1" noChangeShapeType="1"/>
              </p:cNvSpPr>
              <p:nvPr userDrawn="1"/>
            </p:nvSpPr>
            <p:spPr>
              <a:xfrm>
                <a:off x="12766168" y="3578469"/>
                <a:ext cx="1965344" cy="254977"/>
              </a:xfrm>
              <a:prstGeom prst="rect">
                <a:avLst/>
              </a:prstGeom>
              <a:solidFill>
                <a:srgbClr val="EBEBEB"/>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5" name="Tekstvak 44">
                <a:extLst>
                  <a:ext uri="{FF2B5EF4-FFF2-40B4-BE49-F238E27FC236}">
                    <a16:creationId xmlns:a16="http://schemas.microsoft.com/office/drawing/2014/main" id="{4FB82F5D-58EF-0E45-58C5-70F8CC74A091}"/>
                  </a:ext>
                </a:extLst>
              </p:cNvPr>
              <p:cNvSpPr txBox="1">
                <a:spLocks noGrp="1" noRot="1" noMove="1" noResize="1" noEditPoints="1" noAdjustHandles="1" noChangeArrowheads="1" noChangeShapeType="1"/>
              </p:cNvSpPr>
              <p:nvPr userDrawn="1"/>
            </p:nvSpPr>
            <p:spPr>
              <a:xfrm>
                <a:off x="12731803" y="3591461"/>
                <a:ext cx="1052979" cy="216982"/>
              </a:xfrm>
              <a:prstGeom prst="rect">
                <a:avLst/>
              </a:prstGeom>
              <a:noFill/>
            </p:spPr>
            <p:txBody>
              <a:bodyPr wrap="square" rtlCol="0">
                <a:sp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Themakleuren</a:t>
                </a:r>
              </a:p>
            </p:txBody>
          </p:sp>
          <p:sp>
            <p:nvSpPr>
              <p:cNvPr id="46" name="Rechthoek 45">
                <a:extLst>
                  <a:ext uri="{FF2B5EF4-FFF2-40B4-BE49-F238E27FC236}">
                    <a16:creationId xmlns:a16="http://schemas.microsoft.com/office/drawing/2014/main" id="{F01C48B6-3738-1DFD-697A-34C9D0B7C47A}"/>
                  </a:ext>
                </a:extLst>
              </p:cNvPr>
              <p:cNvSpPr>
                <a:spLocks noGrp="1" noRot="1" noMove="1" noResize="1" noEditPoints="1" noAdjustHandles="1" noChangeArrowheads="1" noChangeShapeType="1"/>
              </p:cNvSpPr>
              <p:nvPr userDrawn="1"/>
            </p:nvSpPr>
            <p:spPr>
              <a:xfrm>
                <a:off x="12814699" y="3874304"/>
                <a:ext cx="136620" cy="136620"/>
              </a:xfrm>
              <a:prstGeom prst="rect">
                <a:avLst/>
              </a:prstGeom>
              <a:solidFill>
                <a:sysClr val="window" lastClr="FFFFFF"/>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7" name="Rechthoek 46">
                <a:extLst>
                  <a:ext uri="{FF2B5EF4-FFF2-40B4-BE49-F238E27FC236}">
                    <a16:creationId xmlns:a16="http://schemas.microsoft.com/office/drawing/2014/main" id="{A4BAB460-5AFF-5BFD-AC68-DE486F697DAF}"/>
                  </a:ext>
                </a:extLst>
              </p:cNvPr>
              <p:cNvSpPr>
                <a:spLocks noGrp="1" noRot="1" noMove="1" noResize="1" noEditPoints="1" noAdjustHandles="1" noChangeArrowheads="1" noChangeShapeType="1"/>
              </p:cNvSpPr>
              <p:nvPr userDrawn="1"/>
            </p:nvSpPr>
            <p:spPr>
              <a:xfrm>
                <a:off x="13007154" y="3870040"/>
                <a:ext cx="136620" cy="136620"/>
              </a:xfrm>
              <a:prstGeom prst="rect">
                <a:avLst/>
              </a:prstGeom>
              <a:solidFill>
                <a:sysClr val="windowText" lastClr="000000"/>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8" name="Rechthoek 47">
                <a:extLst>
                  <a:ext uri="{FF2B5EF4-FFF2-40B4-BE49-F238E27FC236}">
                    <a16:creationId xmlns:a16="http://schemas.microsoft.com/office/drawing/2014/main" id="{63F9A065-C520-66C2-9DAE-45A1595F9604}"/>
                  </a:ext>
                </a:extLst>
              </p:cNvPr>
              <p:cNvSpPr>
                <a:spLocks noGrp="1" noRot="1" noMove="1" noResize="1" noEditPoints="1" noAdjustHandles="1" noChangeArrowheads="1" noChangeShapeType="1"/>
              </p:cNvSpPr>
              <p:nvPr userDrawn="1"/>
            </p:nvSpPr>
            <p:spPr>
              <a:xfrm>
                <a:off x="13199609" y="3870040"/>
                <a:ext cx="136620" cy="136620"/>
              </a:xfrm>
              <a:prstGeom prst="rect">
                <a:avLst/>
              </a:prstGeom>
              <a:solidFill>
                <a:schemeClr val="bg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9" name="Rechthoek 48">
                <a:extLst>
                  <a:ext uri="{FF2B5EF4-FFF2-40B4-BE49-F238E27FC236}">
                    <a16:creationId xmlns:a16="http://schemas.microsoft.com/office/drawing/2014/main" id="{67AB8038-61D5-ED0E-F143-8E472E8955F5}"/>
                  </a:ext>
                </a:extLst>
              </p:cNvPr>
              <p:cNvSpPr>
                <a:spLocks noGrp="1" noRot="1" noMove="1" noResize="1" noEditPoints="1" noAdjustHandles="1" noChangeArrowheads="1" noChangeShapeType="1"/>
              </p:cNvSpPr>
              <p:nvPr userDrawn="1"/>
            </p:nvSpPr>
            <p:spPr>
              <a:xfrm>
                <a:off x="13392064" y="3870040"/>
                <a:ext cx="136620" cy="136620"/>
              </a:xfrm>
              <a:prstGeom prst="rect">
                <a:avLst/>
              </a:prstGeom>
              <a:solidFill>
                <a:schemeClr val="tx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0" name="Rechthoek 49">
                <a:extLst>
                  <a:ext uri="{FF2B5EF4-FFF2-40B4-BE49-F238E27FC236}">
                    <a16:creationId xmlns:a16="http://schemas.microsoft.com/office/drawing/2014/main" id="{6C13714B-E14B-49B1-1456-571C39175E97}"/>
                  </a:ext>
                </a:extLst>
              </p:cNvPr>
              <p:cNvSpPr>
                <a:spLocks noGrp="1" noRot="1" noMove="1" noResize="1" noEditPoints="1" noAdjustHandles="1" noChangeArrowheads="1" noChangeShapeType="1"/>
              </p:cNvSpPr>
              <p:nvPr userDrawn="1"/>
            </p:nvSpPr>
            <p:spPr>
              <a:xfrm>
                <a:off x="13776974" y="3870040"/>
                <a:ext cx="136620" cy="136620"/>
              </a:xfrm>
              <a:prstGeom prst="rect">
                <a:avLst/>
              </a:prstGeom>
              <a:solidFill>
                <a:schemeClr val="accent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1" name="Rechthoek 50">
                <a:extLst>
                  <a:ext uri="{FF2B5EF4-FFF2-40B4-BE49-F238E27FC236}">
                    <a16:creationId xmlns:a16="http://schemas.microsoft.com/office/drawing/2014/main" id="{3CFD074F-2DE4-AD0C-4F8D-95323EFFAB34}"/>
                  </a:ext>
                </a:extLst>
              </p:cNvPr>
              <p:cNvSpPr>
                <a:spLocks noGrp="1" noRot="1" noMove="1" noResize="1" noEditPoints="1" noAdjustHandles="1" noChangeArrowheads="1" noChangeShapeType="1"/>
              </p:cNvSpPr>
              <p:nvPr userDrawn="1"/>
            </p:nvSpPr>
            <p:spPr>
              <a:xfrm>
                <a:off x="13969429" y="3870040"/>
                <a:ext cx="136620" cy="136620"/>
              </a:xfrm>
              <a:prstGeom prst="rect">
                <a:avLst/>
              </a:prstGeom>
              <a:solidFill>
                <a:schemeClr val="accent3"/>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2" name="Rechthoek 51">
                <a:extLst>
                  <a:ext uri="{FF2B5EF4-FFF2-40B4-BE49-F238E27FC236}">
                    <a16:creationId xmlns:a16="http://schemas.microsoft.com/office/drawing/2014/main" id="{A44BB47A-E446-E4BB-0C75-35D7083C1883}"/>
                  </a:ext>
                </a:extLst>
              </p:cNvPr>
              <p:cNvSpPr>
                <a:spLocks noGrp="1" noRot="1" noMove="1" noResize="1" noEditPoints="1" noAdjustHandles="1" noChangeArrowheads="1" noChangeShapeType="1"/>
              </p:cNvSpPr>
              <p:nvPr userDrawn="1"/>
            </p:nvSpPr>
            <p:spPr>
              <a:xfrm>
                <a:off x="14161884" y="3870040"/>
                <a:ext cx="136620" cy="136620"/>
              </a:xfrm>
              <a:prstGeom prst="rect">
                <a:avLst/>
              </a:prstGeom>
              <a:solidFill>
                <a:schemeClr val="accent4"/>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3" name="Rechthoek 52">
                <a:extLst>
                  <a:ext uri="{FF2B5EF4-FFF2-40B4-BE49-F238E27FC236}">
                    <a16:creationId xmlns:a16="http://schemas.microsoft.com/office/drawing/2014/main" id="{0EDFC729-CC11-E916-1900-EA782627B759}"/>
                  </a:ext>
                </a:extLst>
              </p:cNvPr>
              <p:cNvSpPr>
                <a:spLocks noGrp="1" noRot="1" noMove="1" noResize="1" noEditPoints="1" noAdjustHandles="1" noChangeArrowheads="1" noChangeShapeType="1"/>
              </p:cNvSpPr>
              <p:nvPr userDrawn="1"/>
            </p:nvSpPr>
            <p:spPr>
              <a:xfrm>
                <a:off x="14354339" y="3870040"/>
                <a:ext cx="136620" cy="136620"/>
              </a:xfrm>
              <a:prstGeom prst="rect">
                <a:avLst/>
              </a:prstGeom>
              <a:solidFill>
                <a:schemeClr val="accent5"/>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4" name="Rechthoek 53">
                <a:extLst>
                  <a:ext uri="{FF2B5EF4-FFF2-40B4-BE49-F238E27FC236}">
                    <a16:creationId xmlns:a16="http://schemas.microsoft.com/office/drawing/2014/main" id="{39A48066-2162-5194-30E6-7E39D1F151CD}"/>
                  </a:ext>
                </a:extLst>
              </p:cNvPr>
              <p:cNvSpPr>
                <a:spLocks noGrp="1" noRot="1" noMove="1" noResize="1" noEditPoints="1" noAdjustHandles="1" noChangeArrowheads="1" noChangeShapeType="1"/>
              </p:cNvSpPr>
              <p:nvPr userDrawn="1"/>
            </p:nvSpPr>
            <p:spPr>
              <a:xfrm>
                <a:off x="14546797" y="3870040"/>
                <a:ext cx="136620" cy="136620"/>
              </a:xfrm>
              <a:prstGeom prst="rect">
                <a:avLst/>
              </a:prstGeom>
              <a:solidFill>
                <a:schemeClr val="accent6"/>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nvGrpSpPr>
              <p:cNvPr id="55" name="Groep 54">
                <a:extLst>
                  <a:ext uri="{FF2B5EF4-FFF2-40B4-BE49-F238E27FC236}">
                    <a16:creationId xmlns:a16="http://schemas.microsoft.com/office/drawing/2014/main" id="{09F90B63-F673-580A-6A96-4641875F7F0C}"/>
                  </a:ext>
                </a:extLst>
              </p:cNvPr>
              <p:cNvGrpSpPr>
                <a:grpSpLocks noGrp="1" noUngrp="1" noRot="1" noMove="1" noResize="1"/>
              </p:cNvGrpSpPr>
              <p:nvPr userDrawn="1"/>
            </p:nvGrpSpPr>
            <p:grpSpPr>
              <a:xfrm>
                <a:off x="13580316" y="3865836"/>
                <a:ext cx="151508" cy="147961"/>
                <a:chOff x="13580316" y="3865836"/>
                <a:chExt cx="151508" cy="147961"/>
              </a:xfrm>
            </p:grpSpPr>
            <p:sp>
              <p:nvSpPr>
                <p:cNvPr id="56" name="Rechthoek 55">
                  <a:extLst>
                    <a:ext uri="{FF2B5EF4-FFF2-40B4-BE49-F238E27FC236}">
                      <a16:creationId xmlns:a16="http://schemas.microsoft.com/office/drawing/2014/main" id="{5832093D-1E97-ACF2-4C91-FE7EC7E14BAC}"/>
                    </a:ext>
                  </a:extLst>
                </p:cNvPr>
                <p:cNvSpPr>
                  <a:spLocks noGrp="1" noRot="1" noMove="1" noResize="1" noEditPoints="1" noAdjustHandles="1" noChangeArrowheads="1" noChangeShapeType="1"/>
                </p:cNvSpPr>
                <p:nvPr userDrawn="1"/>
              </p:nvSpPr>
              <p:spPr>
                <a:xfrm>
                  <a:off x="13584519" y="3870040"/>
                  <a:ext cx="136620" cy="136620"/>
                </a:xfrm>
                <a:prstGeom prst="rect">
                  <a:avLst/>
                </a:prstGeom>
                <a:solidFill>
                  <a:schemeClr val="accent1"/>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7" name="Rechthoek 56">
                  <a:extLst>
                    <a:ext uri="{FF2B5EF4-FFF2-40B4-BE49-F238E27FC236}">
                      <a16:creationId xmlns:a16="http://schemas.microsoft.com/office/drawing/2014/main" id="{BCC4C10C-BC91-4447-D406-EC263810BB1E}"/>
                    </a:ext>
                  </a:extLst>
                </p:cNvPr>
                <p:cNvSpPr>
                  <a:spLocks noGrp="1" noRot="1" noMove="1" noResize="1" noEditPoints="1" noAdjustHandles="1" noChangeArrowheads="1" noChangeShapeType="1"/>
                </p:cNvSpPr>
                <p:nvPr userDrawn="1"/>
              </p:nvSpPr>
              <p:spPr>
                <a:xfrm>
                  <a:off x="13580316" y="3865836"/>
                  <a:ext cx="151508" cy="147961"/>
                </a:xfrm>
                <a:prstGeom prst="rect">
                  <a:avLst/>
                </a:prstGeom>
                <a:noFill/>
                <a:ln w="12700" cap="flat" cmpd="sng" algn="ctr">
                  <a:solidFill>
                    <a:srgbClr val="F29132"/>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grpSp>
        <p:grpSp>
          <p:nvGrpSpPr>
            <p:cNvPr id="33" name="Groep 32">
              <a:extLst>
                <a:ext uri="{FF2B5EF4-FFF2-40B4-BE49-F238E27FC236}">
                  <a16:creationId xmlns:a16="http://schemas.microsoft.com/office/drawing/2014/main" id="{4975E37F-14F0-1381-0E7A-1B977C12DEF4}"/>
                </a:ext>
              </a:extLst>
            </p:cNvPr>
            <p:cNvGrpSpPr>
              <a:grpSpLocks noGrp="1" noUngrp="1" noRot="1" noMove="1" noResize="1"/>
            </p:cNvGrpSpPr>
            <p:nvPr userDrawn="1"/>
          </p:nvGrpSpPr>
          <p:grpSpPr>
            <a:xfrm>
              <a:off x="-3314820" y="4363463"/>
              <a:ext cx="1381246" cy="835929"/>
              <a:chOff x="-3314820" y="3391746"/>
              <a:chExt cx="1381246" cy="835929"/>
            </a:xfrm>
          </p:grpSpPr>
          <p:sp>
            <p:nvSpPr>
              <p:cNvPr id="34" name="Rechthoek 33">
                <a:extLst>
                  <a:ext uri="{FF2B5EF4-FFF2-40B4-BE49-F238E27FC236}">
                    <a16:creationId xmlns:a16="http://schemas.microsoft.com/office/drawing/2014/main" id="{6D8DE7F7-654E-4F78-C5A1-F13522D924A9}"/>
                  </a:ext>
                </a:extLst>
              </p:cNvPr>
              <p:cNvSpPr>
                <a:spLocks noGrp="1" noRot="1" noMove="1" noResize="1" noEditPoints="1" noAdjustHandles="1" noChangeArrowheads="1" noChangeShapeType="1"/>
              </p:cNvSpPr>
              <p:nvPr userDrawn="1"/>
            </p:nvSpPr>
            <p:spPr>
              <a:xfrm>
                <a:off x="-3314820" y="3391746"/>
                <a:ext cx="1381246"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5" name="Rechthoek 34">
                <a:extLst>
                  <a:ext uri="{FF2B5EF4-FFF2-40B4-BE49-F238E27FC236}">
                    <a16:creationId xmlns:a16="http://schemas.microsoft.com/office/drawing/2014/main" id="{AA826676-3212-B2C1-168E-C4D838F2AA82}"/>
                  </a:ext>
                </a:extLst>
              </p:cNvPr>
              <p:cNvSpPr>
                <a:spLocks noGrp="1" noRot="1" noMove="1" noResize="1" noEditPoints="1" noAdjustHandles="1" noChangeArrowheads="1" noChangeShapeType="1"/>
              </p:cNvSpPr>
              <p:nvPr userDrawn="1"/>
            </p:nvSpPr>
            <p:spPr>
              <a:xfrm>
                <a:off x="-3304719" y="3412899"/>
                <a:ext cx="1361619"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6" name="Tekstvak 35">
                <a:extLst>
                  <a:ext uri="{FF2B5EF4-FFF2-40B4-BE49-F238E27FC236}">
                    <a16:creationId xmlns:a16="http://schemas.microsoft.com/office/drawing/2014/main" id="{F6FB5432-2E24-9F4E-9AAC-6B53FDFE4103}"/>
                  </a:ext>
                </a:extLst>
              </p:cNvPr>
              <p:cNvSpPr txBox="1">
                <a:spLocks noGrp="1" noRot="1" noMove="1" noResize="1" noEditPoints="1" noAdjustHandles="1" noChangeArrowheads="1" noChangeShapeType="1"/>
              </p:cNvSpPr>
              <p:nvPr userDrawn="1"/>
            </p:nvSpPr>
            <p:spPr>
              <a:xfrm>
                <a:off x="-3069820" y="3472995"/>
                <a:ext cx="109851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Vormopvulling</a:t>
                </a:r>
              </a:p>
            </p:txBody>
          </p:sp>
          <p:sp>
            <p:nvSpPr>
              <p:cNvPr id="37" name="Vrije vorm: vorm 36">
                <a:extLst>
                  <a:ext uri="{FF2B5EF4-FFF2-40B4-BE49-F238E27FC236}">
                    <a16:creationId xmlns:a16="http://schemas.microsoft.com/office/drawing/2014/main" id="{1C4FBD58-FB8D-8612-A39F-41D19C0E561E}"/>
                  </a:ext>
                </a:extLst>
              </p:cNvPr>
              <p:cNvSpPr>
                <a:spLocks noGrp="1" noRot="1" noMove="1" noResize="1" noEditPoints="1" noAdjustHandles="1" noChangeArrowheads="1" noChangeShapeType="1"/>
              </p:cNvSpPr>
              <p:nvPr userDrawn="1"/>
            </p:nvSpPr>
            <p:spPr>
              <a:xfrm>
                <a:off x="-2404225" y="4047675"/>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38" name="Groep 37">
                <a:extLst>
                  <a:ext uri="{FF2B5EF4-FFF2-40B4-BE49-F238E27FC236}">
                    <a16:creationId xmlns:a16="http://schemas.microsoft.com/office/drawing/2014/main" id="{341BF3D3-5393-100B-090E-C50DDDA1328A}"/>
                  </a:ext>
                </a:extLst>
              </p:cNvPr>
              <p:cNvGrpSpPr>
                <a:grpSpLocks noGrp="1" noUngrp="1" noRot="1" noMove="1" noResize="1"/>
              </p:cNvGrpSpPr>
              <p:nvPr userDrawn="1"/>
            </p:nvGrpSpPr>
            <p:grpSpPr>
              <a:xfrm>
                <a:off x="-3243855" y="3446665"/>
                <a:ext cx="157453" cy="147831"/>
                <a:chOff x="-899320" y="3037554"/>
                <a:chExt cx="175977" cy="165227"/>
              </a:xfrm>
            </p:grpSpPr>
            <p:sp>
              <p:nvSpPr>
                <p:cNvPr id="40" name="Vrije vorm: vorm 39">
                  <a:extLst>
                    <a:ext uri="{FF2B5EF4-FFF2-40B4-BE49-F238E27FC236}">
                      <a16:creationId xmlns:a16="http://schemas.microsoft.com/office/drawing/2014/main" id="{9D8FBA8F-750A-972B-25EA-5664927A4806}"/>
                    </a:ext>
                  </a:extLst>
                </p:cNvPr>
                <p:cNvSpPr>
                  <a:spLocks noGrp="1" noRot="1" noMove="1" noResize="1" noEditPoints="1" noAdjustHandles="1" noChangeArrowheads="1" noChangeShapeType="1"/>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41" name="Rechthoek: afgeronde hoeken 40">
                  <a:extLst>
                    <a:ext uri="{FF2B5EF4-FFF2-40B4-BE49-F238E27FC236}">
                      <a16:creationId xmlns:a16="http://schemas.microsoft.com/office/drawing/2014/main" id="{CB5FE5BC-94ED-29C1-D258-C0EA39FD44C8}"/>
                    </a:ext>
                  </a:extLst>
                </p:cNvPr>
                <p:cNvSpPr>
                  <a:spLocks noGrp="1" noRot="1" noMove="1" noResize="1" noEditPoints="1" noAdjustHandles="1" noChangeArrowheads="1" noChangeShapeType="1"/>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2" name="Vrije vorm: vorm 41">
                  <a:extLst>
                    <a:ext uri="{FF2B5EF4-FFF2-40B4-BE49-F238E27FC236}">
                      <a16:creationId xmlns:a16="http://schemas.microsoft.com/office/drawing/2014/main" id="{9454003A-09AF-F9CF-B0DF-023DC3662C17}"/>
                    </a:ext>
                  </a:extLst>
                </p:cNvPr>
                <p:cNvSpPr>
                  <a:spLocks noGrp="1" noRot="1" noMove="1" noResize="1" noEditPoints="1" noAdjustHandles="1" noChangeArrowheads="1" noChangeShapeType="1"/>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39" name="Gelijkbenige driehoek 38">
                <a:extLst>
                  <a:ext uri="{FF2B5EF4-FFF2-40B4-BE49-F238E27FC236}">
                    <a16:creationId xmlns:a16="http://schemas.microsoft.com/office/drawing/2014/main" id="{87B5932F-1945-C27A-4C68-C69236FF98EB}"/>
                  </a:ext>
                </a:extLst>
              </p:cNvPr>
              <p:cNvSpPr>
                <a:spLocks noGrp="1" noRot="1" noMove="1" noResize="1" noEditPoints="1" noAdjustHandles="1" noChangeArrowheads="1" noChangeShapeType="1"/>
              </p:cNvSpPr>
              <p:nvPr userDrawn="1"/>
            </p:nvSpPr>
            <p:spPr>
              <a:xfrm rot="10800000">
                <a:off x="-2162266"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grpSp>
      <p:pic>
        <p:nvPicPr>
          <p:cNvPr id="96" name="Tijdelijke aanduiding voor afbeelding 95" descr="Apparaat en hangslot">
            <a:extLst>
              <a:ext uri="{FF2B5EF4-FFF2-40B4-BE49-F238E27FC236}">
                <a16:creationId xmlns:a16="http://schemas.microsoft.com/office/drawing/2014/main" id="{3292A58C-43BB-A010-78B4-394BA4F08621}"/>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989" r="1989"/>
          <a:stretch>
            <a:fillRect/>
          </a:stretch>
        </p:blipFill>
        <p:spPr/>
      </p:pic>
      <p:sp>
        <p:nvSpPr>
          <p:cNvPr id="106" name="Titel 3">
            <a:extLst>
              <a:ext uri="{FF2B5EF4-FFF2-40B4-BE49-F238E27FC236}">
                <a16:creationId xmlns:a16="http://schemas.microsoft.com/office/drawing/2014/main" id="{F8FB2F85-80AA-4276-55FE-3B7BB53D25CC}"/>
              </a:ext>
            </a:extLst>
          </p:cNvPr>
          <p:cNvSpPr>
            <a:spLocks noGrp="1"/>
          </p:cNvSpPr>
          <p:nvPr>
            <p:ph type="title"/>
          </p:nvPr>
        </p:nvSpPr>
        <p:spPr>
          <a:xfrm>
            <a:off x="720000" y="720000"/>
            <a:ext cx="8712235" cy="369025"/>
          </a:xfrm>
        </p:spPr>
        <p:txBody>
          <a:bodyPr/>
          <a:lstStyle/>
          <a:p>
            <a:r>
              <a:rPr lang="nl-NL"/>
              <a:t>Cybercriminaliteit</a:t>
            </a:r>
          </a:p>
        </p:txBody>
      </p:sp>
      <p:sp>
        <p:nvSpPr>
          <p:cNvPr id="107" name="Tekstvak 106">
            <a:extLst>
              <a:ext uri="{FF2B5EF4-FFF2-40B4-BE49-F238E27FC236}">
                <a16:creationId xmlns:a16="http://schemas.microsoft.com/office/drawing/2014/main" id="{FF24DC4A-F7D0-2C3C-A740-67EF6325C00D}"/>
              </a:ext>
            </a:extLst>
          </p:cNvPr>
          <p:cNvSpPr txBox="1"/>
          <p:nvPr/>
        </p:nvSpPr>
        <p:spPr>
          <a:xfrm>
            <a:off x="1295400" y="1809025"/>
            <a:ext cx="9601200" cy="3301818"/>
          </a:xfrm>
          <a:prstGeom prst="rect">
            <a:avLst/>
          </a:prstGeom>
          <a:solidFill>
            <a:schemeClr val="bg1">
              <a:alpha val="86000"/>
            </a:schemeClr>
          </a:solidFill>
          <a:effectLst>
            <a:softEdge rad="152400"/>
          </a:effectLst>
        </p:spPr>
        <p:txBody>
          <a:bodyPr wrap="square" lIns="0" tIns="0" rIns="0" bIns="0" numCol="2" rtlCol="0" anchor="ctr">
            <a:noAutofit/>
          </a:bodyPr>
          <a:lstStyle/>
          <a:p>
            <a:pPr lvl="1">
              <a:lnSpc>
                <a:spcPct val="90000"/>
              </a:lnSpc>
              <a:spcBef>
                <a:spcPts val="600"/>
              </a:spcBef>
              <a:spcAft>
                <a:spcPts val="600"/>
              </a:spcAft>
            </a:pPr>
            <a:endParaRPr lang="nl-NL" sz="3600" b="1" dirty="0">
              <a:solidFill>
                <a:srgbClr val="EF7D00"/>
              </a:solidFill>
            </a:endParaRPr>
          </a:p>
          <a:p>
            <a:pPr lvl="1">
              <a:lnSpc>
                <a:spcPct val="90000"/>
              </a:lnSpc>
              <a:spcBef>
                <a:spcPts val="600"/>
              </a:spcBef>
              <a:spcAft>
                <a:spcPts val="600"/>
              </a:spcAft>
            </a:pPr>
            <a:r>
              <a:rPr lang="nl-NL" sz="3600" b="1" dirty="0">
                <a:solidFill>
                  <a:srgbClr val="EF7D00"/>
                </a:solidFill>
              </a:rPr>
              <a:t>A. Maandelijks wijzigen</a:t>
            </a:r>
          </a:p>
          <a:p>
            <a:pPr lvl="1">
              <a:lnSpc>
                <a:spcPct val="90000"/>
              </a:lnSpc>
              <a:spcBef>
                <a:spcPts val="600"/>
              </a:spcBef>
              <a:spcAft>
                <a:spcPts val="600"/>
              </a:spcAft>
            </a:pPr>
            <a:r>
              <a:rPr lang="nl-NL" sz="3600" b="1" dirty="0">
                <a:solidFill>
                  <a:srgbClr val="EF7D00"/>
                </a:solidFill>
              </a:rPr>
              <a:t>B. Wijzigen na een 	</a:t>
            </a:r>
            <a:r>
              <a:rPr lang="nl-NL" sz="3600" b="1" dirty="0" err="1">
                <a:solidFill>
                  <a:srgbClr val="EF7D00"/>
                </a:solidFill>
              </a:rPr>
              <a:t>datalek</a:t>
            </a:r>
            <a:endParaRPr lang="nl-NL" sz="3600" b="1" dirty="0">
              <a:solidFill>
                <a:srgbClr val="EF7D00"/>
              </a:solidFill>
            </a:endParaRPr>
          </a:p>
          <a:p>
            <a:pPr lvl="1">
              <a:lnSpc>
                <a:spcPct val="90000"/>
              </a:lnSpc>
              <a:spcBef>
                <a:spcPts val="600"/>
              </a:spcBef>
              <a:spcAft>
                <a:spcPts val="600"/>
              </a:spcAft>
            </a:pPr>
            <a:endParaRPr lang="nl-NL" sz="3600" b="1" dirty="0">
              <a:solidFill>
                <a:srgbClr val="EF7D00"/>
              </a:solidFill>
            </a:endParaRPr>
          </a:p>
          <a:p>
            <a:pPr lvl="1">
              <a:lnSpc>
                <a:spcPct val="90000"/>
              </a:lnSpc>
              <a:spcBef>
                <a:spcPts val="600"/>
              </a:spcBef>
              <a:spcAft>
                <a:spcPts val="600"/>
              </a:spcAft>
            </a:pPr>
            <a:endParaRPr lang="nl-NL" sz="3600" b="1" dirty="0">
              <a:solidFill>
                <a:srgbClr val="EF7D00"/>
              </a:solidFill>
            </a:endParaRPr>
          </a:p>
          <a:p>
            <a:pPr lvl="1">
              <a:lnSpc>
                <a:spcPct val="90000"/>
              </a:lnSpc>
              <a:spcBef>
                <a:spcPts val="600"/>
              </a:spcBef>
              <a:spcAft>
                <a:spcPts val="600"/>
              </a:spcAft>
            </a:pPr>
            <a:r>
              <a:rPr lang="nl-NL" sz="3600" b="1" dirty="0">
                <a:solidFill>
                  <a:srgbClr val="EF7D00"/>
                </a:solidFill>
              </a:rPr>
              <a:t>C. Opschrijven in een 	schriftje</a:t>
            </a:r>
          </a:p>
          <a:p>
            <a:pPr lvl="1">
              <a:lnSpc>
                <a:spcPct val="90000"/>
              </a:lnSpc>
              <a:spcBef>
                <a:spcPts val="600"/>
              </a:spcBef>
              <a:spcAft>
                <a:spcPts val="600"/>
              </a:spcAft>
            </a:pPr>
            <a:r>
              <a:rPr lang="nl-NL" sz="3600" b="1" dirty="0">
                <a:solidFill>
                  <a:srgbClr val="00B050"/>
                </a:solidFill>
              </a:rPr>
              <a:t>D. </a:t>
            </a:r>
            <a:r>
              <a:rPr lang="nl-NL" sz="3200" b="1" dirty="0">
                <a:solidFill>
                  <a:srgbClr val="00B050"/>
                </a:solidFill>
              </a:rPr>
              <a:t>Wachtwoordmanager</a:t>
            </a:r>
            <a:endParaRPr lang="nl-NL" sz="3600" b="1" dirty="0">
              <a:solidFill>
                <a:srgbClr val="00B050"/>
              </a:solidFill>
            </a:endParaRPr>
          </a:p>
        </p:txBody>
      </p:sp>
    </p:spTree>
    <p:extLst>
      <p:ext uri="{BB962C8B-B14F-4D97-AF65-F5344CB8AC3E}">
        <p14:creationId xmlns:p14="http://schemas.microsoft.com/office/powerpoint/2010/main" val="1664912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a14="http://schemas.microsoft.com/office/drawing/2010/main"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fade">
                                      <p:cBhvr>
                                        <p:cTn id="7" dur="10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98C8B-29E2-6009-85DE-56FE0DE98765}"/>
            </a:ext>
          </a:extLst>
        </p:cNvPr>
        <p:cNvGrpSpPr/>
        <p:nvPr/>
      </p:nvGrpSpPr>
      <p:grpSpPr>
        <a:xfrm>
          <a:off x="0" y="0"/>
          <a:ext cx="0" cy="0"/>
          <a:chOff x="0" y="0"/>
          <a:chExt cx="0" cy="0"/>
        </a:xfrm>
      </p:grpSpPr>
      <p:sp>
        <p:nvSpPr>
          <p:cNvPr id="26" name="Tijdelijke aanduiding voor tekst 25">
            <a:extLst>
              <a:ext uri="{FF2B5EF4-FFF2-40B4-BE49-F238E27FC236}">
                <a16:creationId xmlns:a16="http://schemas.microsoft.com/office/drawing/2014/main" id="{65E3343C-9B53-5C0F-1FF2-A9438526FEE7}"/>
              </a:ext>
            </a:extLst>
          </p:cNvPr>
          <p:cNvSpPr>
            <a:spLocks noGrp="1"/>
          </p:cNvSpPr>
          <p:nvPr>
            <p:ph type="body" sz="quarter" idx="27"/>
          </p:nvPr>
        </p:nvSpPr>
        <p:spPr>
          <a:xfrm>
            <a:off x="559078" y="316708"/>
            <a:ext cx="322600" cy="295946"/>
          </a:xfrm>
        </p:spPr>
        <p:txBody>
          <a:bodyPr/>
          <a:lstStyle/>
          <a:p>
            <a:r>
              <a:rPr lang="nl-NL" dirty="0"/>
              <a:t> </a:t>
            </a:r>
          </a:p>
        </p:txBody>
      </p:sp>
      <p:sp>
        <p:nvSpPr>
          <p:cNvPr id="66" name="Tijdelijke aanduiding voor tekst 65">
            <a:extLst>
              <a:ext uri="{FF2B5EF4-FFF2-40B4-BE49-F238E27FC236}">
                <a16:creationId xmlns:a16="http://schemas.microsoft.com/office/drawing/2014/main" id="{8D5E689A-C5C4-F82F-50F7-895B808A5581}"/>
              </a:ext>
            </a:extLst>
          </p:cNvPr>
          <p:cNvSpPr>
            <a:spLocks noGrp="1"/>
          </p:cNvSpPr>
          <p:nvPr>
            <p:ph type="body" sz="quarter" idx="28"/>
          </p:nvPr>
        </p:nvSpPr>
        <p:spPr>
          <a:xfrm>
            <a:off x="9601200" y="285750"/>
            <a:ext cx="1962150" cy="434975"/>
          </a:xfrm>
        </p:spPr>
        <p:txBody>
          <a:bodyPr/>
          <a:lstStyle/>
          <a:p>
            <a:r>
              <a:rPr lang="nl-NL" dirty="0"/>
              <a:t> </a:t>
            </a:r>
          </a:p>
        </p:txBody>
      </p:sp>
      <p:grpSp>
        <p:nvGrpSpPr>
          <p:cNvPr id="14" name="INSTRUCTIE">
            <a:extLst>
              <a:ext uri="{FF2B5EF4-FFF2-40B4-BE49-F238E27FC236}">
                <a16:creationId xmlns:a16="http://schemas.microsoft.com/office/drawing/2014/main" id="{DC4476E9-0A51-6CFF-64BE-7BFEE165CA22}"/>
              </a:ext>
            </a:extLst>
          </p:cNvPr>
          <p:cNvGrpSpPr>
            <a:grpSpLocks noGrp="1" noUngrp="1" noRot="1" noMove="1" noResize="1"/>
          </p:cNvGrpSpPr>
          <p:nvPr/>
        </p:nvGrpSpPr>
        <p:grpSpPr>
          <a:xfrm>
            <a:off x="-3786164" y="0"/>
            <a:ext cx="3693113" cy="6209710"/>
            <a:chOff x="-3786164" y="0"/>
            <a:chExt cx="3693113" cy="6209710"/>
          </a:xfrm>
        </p:grpSpPr>
        <p:sp>
          <p:nvSpPr>
            <p:cNvPr id="15" name="Rechthoek 14">
              <a:extLst>
                <a:ext uri="{FF2B5EF4-FFF2-40B4-BE49-F238E27FC236}">
                  <a16:creationId xmlns:a16="http://schemas.microsoft.com/office/drawing/2014/main" id="{DE345CB4-8A2D-160C-31A9-9FD08F71A818}"/>
                </a:ext>
              </a:extLst>
            </p:cNvPr>
            <p:cNvSpPr>
              <a:spLocks noGrp="1" noRot="1" noMove="1" noResize="1" noEditPoints="1" noAdjustHandles="1" noChangeArrowheads="1" noChangeShapeType="1"/>
            </p:cNvSpPr>
            <p:nvPr userDrawn="1"/>
          </p:nvSpPr>
          <p:spPr>
            <a:xfrm>
              <a:off x="-3786164" y="0"/>
              <a:ext cx="3593091" cy="557212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ICOON invoegen/opmaken</a:t>
              </a:r>
            </a:p>
          </p:txBody>
        </p:sp>
        <p:sp>
          <p:nvSpPr>
            <p:cNvPr id="16" name="Rechthoek 15">
              <a:extLst>
                <a:ext uri="{FF2B5EF4-FFF2-40B4-BE49-F238E27FC236}">
                  <a16:creationId xmlns:a16="http://schemas.microsoft.com/office/drawing/2014/main" id="{EEA2CCED-AB72-CEB6-E09F-A3A4BBF49B03}"/>
                </a:ext>
              </a:extLst>
            </p:cNvPr>
            <p:cNvSpPr>
              <a:spLocks noGrp="1" noRot="1" noMove="1" noResize="1" noEditPoints="1" noAdjustHandles="1" noChangeArrowheads="1" noChangeShapeType="1"/>
            </p:cNvSpPr>
            <p:nvPr userDrawn="1"/>
          </p:nvSpPr>
          <p:spPr>
            <a:xfrm>
              <a:off x="-3786164" y="5381710"/>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sp>
          <p:nvSpPr>
            <p:cNvPr id="17" name="Ovaal 16">
              <a:extLst>
                <a:ext uri="{FF2B5EF4-FFF2-40B4-BE49-F238E27FC236}">
                  <a16:creationId xmlns:a16="http://schemas.microsoft.com/office/drawing/2014/main" id="{6F49088C-4D8D-65B3-A132-77334F010A58}"/>
                </a:ext>
              </a:extLst>
            </p:cNvPr>
            <p:cNvSpPr>
              <a:spLocks noGrp="1" noRot="1" noMove="1" noResize="1" noEditPoints="1" noAdjustHandles="1" noChangeArrowheads="1" noChangeShapeType="1"/>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a:t>
              </a:r>
            </a:p>
          </p:txBody>
        </p:sp>
        <p:sp>
          <p:nvSpPr>
            <p:cNvPr id="18" name="Rechthoek 17">
              <a:extLst>
                <a:ext uri="{FF2B5EF4-FFF2-40B4-BE49-F238E27FC236}">
                  <a16:creationId xmlns:a16="http://schemas.microsoft.com/office/drawing/2014/main" id="{242ABC89-F950-F89C-17DA-1E9ACD4A4009}"/>
                </a:ext>
              </a:extLst>
            </p:cNvPr>
            <p:cNvSpPr>
              <a:spLocks noGrp="1" noRot="1" noMove="1" noResize="1" noEditPoints="1" noAdjustHandles="1" noChangeArrowheads="1" noChangeShapeType="1"/>
            </p:cNvSpPr>
            <p:nvPr userDrawn="1"/>
          </p:nvSpPr>
          <p:spPr>
            <a:xfrm>
              <a:off x="-3319416" y="465323"/>
              <a:ext cx="2944087" cy="661851"/>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Wanneer nodig, verwijder het bestaande</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icoon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en klik op</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‘Iconen’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9" name="Ovaal 18">
              <a:extLst>
                <a:ext uri="{FF2B5EF4-FFF2-40B4-BE49-F238E27FC236}">
                  <a16:creationId xmlns:a16="http://schemas.microsoft.com/office/drawing/2014/main" id="{D2E014AB-D5C8-9149-0A10-73B603DF41D0}"/>
                </a:ext>
              </a:extLst>
            </p:cNvPr>
            <p:cNvSpPr>
              <a:spLocks noGrp="1" noRot="1" noMove="1" noResize="1" noEditPoints="1" noAdjustHandles="1" noChangeArrowheads="1" noChangeShapeType="1"/>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a:t>
              </a:r>
            </a:p>
          </p:txBody>
        </p:sp>
        <p:sp>
          <p:nvSpPr>
            <p:cNvPr id="20" name="Rechthoek 19">
              <a:extLst>
                <a:ext uri="{FF2B5EF4-FFF2-40B4-BE49-F238E27FC236}">
                  <a16:creationId xmlns:a16="http://schemas.microsoft.com/office/drawing/2014/main" id="{39E5C0FC-764F-4A02-0162-D07876A3BB1A}"/>
                </a:ext>
              </a:extLst>
            </p:cNvPr>
            <p:cNvSpPr>
              <a:spLocks noGrp="1" noRot="1" noMove="1" noResize="1" noEditPoints="1" noAdjustHandles="1" noChangeArrowheads="1" noChangeShapeType="1"/>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de gewenste categorie en het icoon</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21" name="Rechthoek 20">
              <a:extLst>
                <a:ext uri="{FF2B5EF4-FFF2-40B4-BE49-F238E27FC236}">
                  <a16:creationId xmlns:a16="http://schemas.microsoft.com/office/drawing/2014/main" id="{67EF0648-8EDD-9FE9-5C14-9C6C7BDD9DFC}"/>
                </a:ext>
              </a:extLst>
            </p:cNvPr>
            <p:cNvSpPr>
              <a:spLocks noGrp="1" noRot="1" noMove="1" noResize="1" noEditPoints="1" noAdjustHandles="1" noChangeArrowheads="1" noChangeShapeType="1"/>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sp>
          <p:nvSpPr>
            <p:cNvPr id="22" name="Ovaal 21">
              <a:extLst>
                <a:ext uri="{FF2B5EF4-FFF2-40B4-BE49-F238E27FC236}">
                  <a16:creationId xmlns:a16="http://schemas.microsoft.com/office/drawing/2014/main" id="{F99D07AD-523C-E112-F8F8-C7E648AF153E}"/>
                </a:ext>
              </a:extLst>
            </p:cNvPr>
            <p:cNvSpPr>
              <a:spLocks noGrp="1" noRot="1" noMove="1" noResize="1" noEditPoints="1" noAdjustHandles="1" noChangeArrowheads="1" noChangeShapeType="1"/>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a:t>
              </a:r>
            </a:p>
          </p:txBody>
        </p:sp>
        <p:sp>
          <p:nvSpPr>
            <p:cNvPr id="23" name="Rechthoek 22">
              <a:extLst>
                <a:ext uri="{FF2B5EF4-FFF2-40B4-BE49-F238E27FC236}">
                  <a16:creationId xmlns:a16="http://schemas.microsoft.com/office/drawing/2014/main" id="{86DE4049-192E-4B48-42C5-A96E660205AA}"/>
                </a:ext>
              </a:extLst>
            </p:cNvPr>
            <p:cNvSpPr>
              <a:spLocks noGrp="1" noRot="1" noMove="1" noResize="1" noEditPoints="1" noAdjustHandles="1" noChangeArrowheads="1" noChangeShapeType="1"/>
            </p:cNvSpPr>
            <p:nvPr userDrawn="1"/>
          </p:nvSpPr>
          <p:spPr>
            <a:xfrm>
              <a:off x="-3319415" y="2634835"/>
              <a:ext cx="2944682" cy="637754"/>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Sleep het icoon op de gewenste positie op de slide. Om het icoon een andere kleur te geven,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‘Hulpmiddelen voor tekenen’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‘Opmaak’ </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‘Vormopvulling’</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grpSp>
          <p:nvGrpSpPr>
            <p:cNvPr id="24" name="ICOON_info">
              <a:extLst>
                <a:ext uri="{FF2B5EF4-FFF2-40B4-BE49-F238E27FC236}">
                  <a16:creationId xmlns:a16="http://schemas.microsoft.com/office/drawing/2014/main" id="{C483CE0B-7A21-2BBE-B366-2B003A9F897E}"/>
                </a:ext>
              </a:extLst>
            </p:cNvPr>
            <p:cNvGrpSpPr>
              <a:grpSpLocks noGrp="1" noUngrp="1" noRot="1" noMove="1" noResize="1"/>
            </p:cNvGrpSpPr>
            <p:nvPr userDrawn="1"/>
          </p:nvGrpSpPr>
          <p:grpSpPr>
            <a:xfrm>
              <a:off x="-376736" y="5210661"/>
              <a:ext cx="283685" cy="283685"/>
              <a:chOff x="-510741" y="5913713"/>
              <a:chExt cx="267555" cy="267555"/>
            </a:xfrm>
          </p:grpSpPr>
          <p:sp>
            <p:nvSpPr>
              <p:cNvPr id="104" name="Ovaal 103">
                <a:extLst>
                  <a:ext uri="{FF2B5EF4-FFF2-40B4-BE49-F238E27FC236}">
                    <a16:creationId xmlns:a16="http://schemas.microsoft.com/office/drawing/2014/main" id="{CBE11157-CBD1-3026-2850-5924AD9DF1F1}"/>
                  </a:ext>
                </a:extLst>
              </p:cNvPr>
              <p:cNvSpPr>
                <a:spLocks noGrp="1" noRot="1" noMove="1" noResize="1" noEditPoints="1" noAdjustHandles="1" noChangeArrowheads="1" noChangeShapeType="1"/>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 name="Graphic 163" descr="Informatie">
                <a:extLst>
                  <a:ext uri="{FF2B5EF4-FFF2-40B4-BE49-F238E27FC236}">
                    <a16:creationId xmlns:a16="http://schemas.microsoft.com/office/drawing/2014/main" id="{439269D6-89CA-B388-5ADE-4BC7396B188B}"/>
                  </a:ext>
                </a:extLst>
              </p:cNvPr>
              <p:cNvSpPr>
                <a:spLocks noGrp="1" noRot="1" noMove="1" noResize="1" noEditPoints="1" noAdjustHandles="1" noChangeArrowheads="1" noChangeShapeType="1"/>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25" name="Groep 24">
              <a:extLst>
                <a:ext uri="{FF2B5EF4-FFF2-40B4-BE49-F238E27FC236}">
                  <a16:creationId xmlns:a16="http://schemas.microsoft.com/office/drawing/2014/main" id="{6E9B24AE-41E5-FB37-CF72-3F290ABEA387}"/>
                </a:ext>
              </a:extLst>
            </p:cNvPr>
            <p:cNvGrpSpPr>
              <a:grpSpLocks noGrp="1" noUngrp="1" noRot="1" noMove="1" noResize="1"/>
            </p:cNvGrpSpPr>
            <p:nvPr userDrawn="1"/>
          </p:nvGrpSpPr>
          <p:grpSpPr>
            <a:xfrm>
              <a:off x="-938434" y="5519087"/>
              <a:ext cx="627798" cy="576693"/>
              <a:chOff x="-938434" y="4570310"/>
              <a:chExt cx="627798" cy="576693"/>
            </a:xfrm>
          </p:grpSpPr>
          <p:grpSp>
            <p:nvGrpSpPr>
              <p:cNvPr id="99" name="Inspireren">
                <a:extLst>
                  <a:ext uri="{FF2B5EF4-FFF2-40B4-BE49-F238E27FC236}">
                    <a16:creationId xmlns:a16="http://schemas.microsoft.com/office/drawing/2014/main" id="{0680372A-8AFB-518C-A806-455315D825C8}"/>
                  </a:ext>
                </a:extLst>
              </p:cNvPr>
              <p:cNvGrpSpPr>
                <a:grpSpLocks noGrp="1" noUngrp="1" noRot="1" noChangeAspect="1" noMove="1" noResize="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01" name="Freeform 12">
                  <a:extLst>
                    <a:ext uri="{FF2B5EF4-FFF2-40B4-BE49-F238E27FC236}">
                      <a16:creationId xmlns:a16="http://schemas.microsoft.com/office/drawing/2014/main" id="{CAF119A3-521E-7F69-7B10-19A14D26FEE0}"/>
                    </a:ext>
                  </a:extLst>
                </p:cNvPr>
                <p:cNvSpPr>
                  <a:spLocks noGrp="1" noRot="1" noMove="1" noResize="1" noEditPoints="1" noAdjustHandles="1" noChangeArrowheads="1" noChangeShapeType="1"/>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2" name="Freeform 13">
                  <a:extLst>
                    <a:ext uri="{FF2B5EF4-FFF2-40B4-BE49-F238E27FC236}">
                      <a16:creationId xmlns:a16="http://schemas.microsoft.com/office/drawing/2014/main" id="{B9CC7050-5C26-B6D1-F49E-A2746F8F4654}"/>
                    </a:ext>
                  </a:extLst>
                </p:cNvPr>
                <p:cNvSpPr>
                  <a:spLocks noGrp="1" noRot="1" noMove="1" noResize="1" noEditPoints="1" noAdjustHandles="1" noChangeArrowheads="1" noChangeShapeType="1"/>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3" name="Freeform 14">
                  <a:extLst>
                    <a:ext uri="{FF2B5EF4-FFF2-40B4-BE49-F238E27FC236}">
                      <a16:creationId xmlns:a16="http://schemas.microsoft.com/office/drawing/2014/main" id="{18718CD1-155D-5BF1-7FFB-9C40D025893E}"/>
                    </a:ext>
                  </a:extLst>
                </p:cNvPr>
                <p:cNvSpPr>
                  <a:spLocks noGrp="1" noRot="1" noMove="1" noResize="1" noEditPoints="1" noAdjustHandles="1" noChangeArrowheads="1" noChangeShapeType="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grpSp>
          <p:sp>
            <p:nvSpPr>
              <p:cNvPr id="100" name="Tekstvak 99">
                <a:extLst>
                  <a:ext uri="{FF2B5EF4-FFF2-40B4-BE49-F238E27FC236}">
                    <a16:creationId xmlns:a16="http://schemas.microsoft.com/office/drawing/2014/main" id="{F317CF06-7B00-55D3-45E3-32F6EDF29F98}"/>
                  </a:ext>
                </a:extLst>
              </p:cNvPr>
              <p:cNvSpPr txBox="1">
                <a:spLocks noGrp="1" noRot="1" noMove="1" noResize="1" noEditPoints="1" noAdjustHandles="1" noChangeArrowheads="1" noChangeShapeType="1"/>
              </p:cNvSpPr>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nvGrpSpPr>
            <p:cNvPr id="28" name="Groep 27">
              <a:extLst>
                <a:ext uri="{FF2B5EF4-FFF2-40B4-BE49-F238E27FC236}">
                  <a16:creationId xmlns:a16="http://schemas.microsoft.com/office/drawing/2014/main" id="{BE1405AE-1112-D62C-5805-163CD00ECA06}"/>
                </a:ext>
              </a:extLst>
            </p:cNvPr>
            <p:cNvGrpSpPr>
              <a:grpSpLocks noGrp="1" noUngrp="1" noRot="1" noMove="1" noResize="1"/>
            </p:cNvGrpSpPr>
            <p:nvPr userDrawn="1"/>
          </p:nvGrpSpPr>
          <p:grpSpPr>
            <a:xfrm>
              <a:off x="-3398401" y="1222628"/>
              <a:ext cx="491631" cy="410839"/>
              <a:chOff x="-3241990" y="1222628"/>
              <a:chExt cx="491631" cy="410839"/>
            </a:xfrm>
          </p:grpSpPr>
          <p:sp>
            <p:nvSpPr>
              <p:cNvPr id="69" name="Tekstvak 68">
                <a:extLst>
                  <a:ext uri="{FF2B5EF4-FFF2-40B4-BE49-F238E27FC236}">
                    <a16:creationId xmlns:a16="http://schemas.microsoft.com/office/drawing/2014/main" id="{1A92C526-7D64-6FD8-2B83-C08D6F77214C}"/>
                  </a:ext>
                </a:extLst>
              </p:cNvPr>
              <p:cNvSpPr txBox="1">
                <a:spLocks noGrp="1" noRot="1" noMove="1" noResize="1" noEditPoints="1" noAdjustHandles="1" noChangeArrowheads="1" noChangeShapeType="1"/>
              </p:cNvSpPr>
              <p:nvPr userDrawn="1"/>
            </p:nvSpPr>
            <p:spPr>
              <a:xfrm>
                <a:off x="-3241990" y="1489960"/>
                <a:ext cx="491631" cy="14350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Iconen</a:t>
                </a:r>
              </a:p>
            </p:txBody>
          </p:sp>
          <p:grpSp>
            <p:nvGrpSpPr>
              <p:cNvPr id="70" name="Groep 69">
                <a:extLst>
                  <a:ext uri="{FF2B5EF4-FFF2-40B4-BE49-F238E27FC236}">
                    <a16:creationId xmlns:a16="http://schemas.microsoft.com/office/drawing/2014/main" id="{00E1D878-23A5-4F58-F776-3D289A474CC7}"/>
                  </a:ext>
                </a:extLst>
              </p:cNvPr>
              <p:cNvGrpSpPr>
                <a:grpSpLocks noGrp="1" noUngrp="1" noRot="1" noMove="1" noResize="1"/>
              </p:cNvGrpSpPr>
              <p:nvPr userDrawn="1"/>
            </p:nvGrpSpPr>
            <p:grpSpPr>
              <a:xfrm>
                <a:off x="-3119153" y="1222628"/>
                <a:ext cx="245956" cy="246691"/>
                <a:chOff x="1314120" y="4794393"/>
                <a:chExt cx="1787447" cy="1792785"/>
              </a:xfrm>
            </p:grpSpPr>
            <p:grpSp>
              <p:nvGrpSpPr>
                <p:cNvPr id="71" name="Groep 70">
                  <a:extLst>
                    <a:ext uri="{FF2B5EF4-FFF2-40B4-BE49-F238E27FC236}">
                      <a16:creationId xmlns:a16="http://schemas.microsoft.com/office/drawing/2014/main" id="{C136DC00-F513-AF00-3779-62FC9544C135}"/>
                    </a:ext>
                  </a:extLst>
                </p:cNvPr>
                <p:cNvGrpSpPr>
                  <a:grpSpLocks noGrp="1" noUngrp="1" noRot="1" noMove="1" noResize="1"/>
                </p:cNvGrpSpPr>
                <p:nvPr/>
              </p:nvGrpSpPr>
              <p:grpSpPr>
                <a:xfrm>
                  <a:off x="1314120" y="4794393"/>
                  <a:ext cx="1787447" cy="1792785"/>
                  <a:chOff x="1314120" y="4794393"/>
                  <a:chExt cx="1787447" cy="1792785"/>
                </a:xfrm>
                <a:gradFill>
                  <a:gsLst>
                    <a:gs pos="0">
                      <a:srgbClr val="9D9FA1"/>
                    </a:gs>
                    <a:gs pos="70000">
                      <a:srgbClr val="211F26"/>
                    </a:gs>
                  </a:gsLst>
                  <a:lin ang="2700000" scaled="0"/>
                </a:gradFill>
              </p:grpSpPr>
              <p:grpSp>
                <p:nvGrpSpPr>
                  <p:cNvPr id="73" name="Groep 72">
                    <a:extLst>
                      <a:ext uri="{FF2B5EF4-FFF2-40B4-BE49-F238E27FC236}">
                        <a16:creationId xmlns:a16="http://schemas.microsoft.com/office/drawing/2014/main" id="{2D265522-C91F-FDC2-F3CB-876D258FD637}"/>
                      </a:ext>
                    </a:extLst>
                  </p:cNvPr>
                  <p:cNvGrpSpPr>
                    <a:grpSpLocks noGrp="1" noUngrp="1" noRot="1" noMove="1" noResize="1"/>
                  </p:cNvGrpSpPr>
                  <p:nvPr/>
                </p:nvGrpSpPr>
                <p:grpSpPr>
                  <a:xfrm>
                    <a:off x="1314120" y="4794393"/>
                    <a:ext cx="1787447" cy="1792785"/>
                    <a:chOff x="1314120" y="4794393"/>
                    <a:chExt cx="1787447" cy="1792785"/>
                  </a:xfrm>
                  <a:grpFill/>
                </p:grpSpPr>
                <p:sp>
                  <p:nvSpPr>
                    <p:cNvPr id="78" name="Vrije vorm: vorm 77">
                      <a:extLst>
                        <a:ext uri="{FF2B5EF4-FFF2-40B4-BE49-F238E27FC236}">
                          <a16:creationId xmlns:a16="http://schemas.microsoft.com/office/drawing/2014/main" id="{347DEE5B-EEC2-0850-B4AE-8669E513EE47}"/>
                        </a:ext>
                      </a:extLst>
                    </p:cNvPr>
                    <p:cNvSpPr>
                      <a:spLocks noGrp="1" noRot="1" noMove="1" noResize="1" noEditPoints="1" noAdjustHandles="1" noChangeArrowheads="1" noChangeShapeType="1"/>
                    </p:cNvSpPr>
                    <p:nvPr/>
                  </p:nvSpPr>
                  <p:spPr>
                    <a:xfrm>
                      <a:off x="1314120"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9" name="Vrije vorm: vorm 78">
                      <a:extLst>
                        <a:ext uri="{FF2B5EF4-FFF2-40B4-BE49-F238E27FC236}">
                          <a16:creationId xmlns:a16="http://schemas.microsoft.com/office/drawing/2014/main" id="{C7095DE8-7686-6AB2-1B72-F6336532CA07}"/>
                        </a:ext>
                      </a:extLst>
                    </p:cNvPr>
                    <p:cNvSpPr>
                      <a:spLocks noGrp="1" noRot="1" noMove="1" noResize="1" noEditPoints="1" noAdjustHandles="1" noChangeArrowheads="1" noChangeShapeType="1"/>
                    </p:cNvSpPr>
                    <p:nvPr/>
                  </p:nvSpPr>
                  <p:spPr>
                    <a:xfrm>
                      <a:off x="2247436"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97" name="Vrije vorm: vorm 96">
                      <a:extLst>
                        <a:ext uri="{FF2B5EF4-FFF2-40B4-BE49-F238E27FC236}">
                          <a16:creationId xmlns:a16="http://schemas.microsoft.com/office/drawing/2014/main" id="{85C01EB9-2839-10F0-B23C-786C1810597E}"/>
                        </a:ext>
                      </a:extLst>
                    </p:cNvPr>
                    <p:cNvSpPr>
                      <a:spLocks noGrp="1" noRot="1" noMove="1" noResize="1" noEditPoints="1" noAdjustHandles="1" noChangeArrowheads="1" noChangeShapeType="1"/>
                    </p:cNvSpPr>
                    <p:nvPr/>
                  </p:nvSpPr>
                  <p:spPr>
                    <a:xfrm>
                      <a:off x="1314120"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98" name="Vrije vorm: vorm 97">
                      <a:extLst>
                        <a:ext uri="{FF2B5EF4-FFF2-40B4-BE49-F238E27FC236}">
                          <a16:creationId xmlns:a16="http://schemas.microsoft.com/office/drawing/2014/main" id="{8B97C8DA-117B-67B6-2ABA-B3B4C19F8B68}"/>
                        </a:ext>
                      </a:extLst>
                    </p:cNvPr>
                    <p:cNvSpPr>
                      <a:spLocks noGrp="1" noRot="1" noMove="1" noResize="1" noEditPoints="1" noAdjustHandles="1" noChangeArrowheads="1" noChangeShapeType="1"/>
                    </p:cNvSpPr>
                    <p:nvPr/>
                  </p:nvSpPr>
                  <p:spPr>
                    <a:xfrm>
                      <a:off x="2247436"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nvGrpSpPr>
                  <p:cNvPr id="74" name="Groep 73">
                    <a:extLst>
                      <a:ext uri="{FF2B5EF4-FFF2-40B4-BE49-F238E27FC236}">
                        <a16:creationId xmlns:a16="http://schemas.microsoft.com/office/drawing/2014/main" id="{918DE68B-6DFE-8BAD-BD9F-E86482F51E54}"/>
                      </a:ext>
                    </a:extLst>
                  </p:cNvPr>
                  <p:cNvGrpSpPr>
                    <a:grpSpLocks noGrp="1" noUngrp="1" noRot="1" noMove="1" noResize="1"/>
                  </p:cNvGrpSpPr>
                  <p:nvPr/>
                </p:nvGrpSpPr>
                <p:grpSpPr>
                  <a:xfrm>
                    <a:off x="1544558" y="5023941"/>
                    <a:ext cx="1270519" cy="1329241"/>
                    <a:chOff x="1544558" y="5023941"/>
                    <a:chExt cx="1270519" cy="1329241"/>
                  </a:xfrm>
                  <a:grpFill/>
                </p:grpSpPr>
                <p:sp>
                  <p:nvSpPr>
                    <p:cNvPr id="75" name="Vrije vorm: vorm 74">
                      <a:extLst>
                        <a:ext uri="{FF2B5EF4-FFF2-40B4-BE49-F238E27FC236}">
                          <a16:creationId xmlns:a16="http://schemas.microsoft.com/office/drawing/2014/main" id="{C986BE15-FE51-C82D-6C65-428A8CF36851}"/>
                        </a:ext>
                      </a:extLst>
                    </p:cNvPr>
                    <p:cNvSpPr>
                      <a:spLocks noGrp="1" noRot="1" noMove="1" noResize="1" noEditPoints="1" noAdjustHandles="1" noChangeArrowheads="1" noChangeShapeType="1"/>
                    </p:cNvSpPr>
                    <p:nvPr/>
                  </p:nvSpPr>
                  <p:spPr>
                    <a:xfrm>
                      <a:off x="1544558" y="5033728"/>
                      <a:ext cx="391477" cy="391477"/>
                    </a:xfrm>
                    <a:custGeom>
                      <a:avLst/>
                      <a:gdLst>
                        <a:gd name="connsiteX0" fmla="*/ 338071 w 391476"/>
                        <a:gd name="connsiteY0" fmla="*/ 146781 h 391476"/>
                        <a:gd name="connsiteX1" fmla="*/ 338071 w 391476"/>
                        <a:gd name="connsiteY1" fmla="*/ 54251 h 391476"/>
                        <a:gd name="connsiteX2" fmla="*/ 290026 w 391476"/>
                        <a:gd name="connsiteY2" fmla="*/ 54251 h 391476"/>
                        <a:gd name="connsiteX3" fmla="*/ 290026 w 391476"/>
                        <a:gd name="connsiteY3" fmla="*/ 98737 h 391476"/>
                        <a:gd name="connsiteX4" fmla="*/ 197496 w 391476"/>
                        <a:gd name="connsiteY4" fmla="*/ 6206 h 391476"/>
                        <a:gd name="connsiteX5" fmla="*/ 6206 w 391476"/>
                        <a:gd name="connsiteY5" fmla="*/ 197496 h 391476"/>
                        <a:gd name="connsiteX6" fmla="*/ 7096 w 391476"/>
                        <a:gd name="connsiteY6" fmla="*/ 387896 h 391476"/>
                        <a:gd name="connsiteX7" fmla="*/ 146781 w 391476"/>
                        <a:gd name="connsiteY7" fmla="*/ 387896 h 391476"/>
                        <a:gd name="connsiteX8" fmla="*/ 242871 w 391476"/>
                        <a:gd name="connsiteY8" fmla="*/ 387896 h 391476"/>
                        <a:gd name="connsiteX9" fmla="*/ 388785 w 391476"/>
                        <a:gd name="connsiteY9" fmla="*/ 387896 h 391476"/>
                        <a:gd name="connsiteX10" fmla="*/ 388785 w 391476"/>
                        <a:gd name="connsiteY10" fmla="*/ 197496 h 391476"/>
                        <a:gd name="connsiteX11" fmla="*/ 338071 w 391476"/>
                        <a:gd name="connsiteY11" fmla="*/ 146781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1476" h="391476">
                          <a:moveTo>
                            <a:pt x="338071" y="146781"/>
                          </a:moveTo>
                          <a:lnTo>
                            <a:pt x="338071" y="54251"/>
                          </a:lnTo>
                          <a:lnTo>
                            <a:pt x="290026" y="54251"/>
                          </a:lnTo>
                          <a:lnTo>
                            <a:pt x="290026" y="98737"/>
                          </a:lnTo>
                          <a:lnTo>
                            <a:pt x="197496" y="6206"/>
                          </a:lnTo>
                          <a:lnTo>
                            <a:pt x="6206" y="197496"/>
                          </a:lnTo>
                          <a:lnTo>
                            <a:pt x="7096" y="387896"/>
                          </a:lnTo>
                          <a:lnTo>
                            <a:pt x="146781" y="387896"/>
                          </a:lnTo>
                          <a:lnTo>
                            <a:pt x="242871" y="387896"/>
                          </a:lnTo>
                          <a:lnTo>
                            <a:pt x="388785" y="387896"/>
                          </a:lnTo>
                          <a:lnTo>
                            <a:pt x="388785" y="197496"/>
                          </a:lnTo>
                          <a:lnTo>
                            <a:pt x="338071" y="146781"/>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6" name="Vrije vorm: vorm 75">
                      <a:extLst>
                        <a:ext uri="{FF2B5EF4-FFF2-40B4-BE49-F238E27FC236}">
                          <a16:creationId xmlns:a16="http://schemas.microsoft.com/office/drawing/2014/main" id="{EF0F4CB3-77F7-30F0-7EBE-1506AFC5C62B}"/>
                        </a:ext>
                      </a:extLst>
                    </p:cNvPr>
                    <p:cNvSpPr>
                      <a:spLocks noGrp="1" noRot="1" noMove="1" noResize="1" noEditPoints="1" noAdjustHandles="1" noChangeArrowheads="1" noChangeShapeType="1"/>
                    </p:cNvSpPr>
                    <p:nvPr/>
                  </p:nvSpPr>
                  <p:spPr>
                    <a:xfrm>
                      <a:off x="2530367" y="5023941"/>
                      <a:ext cx="284710" cy="391477"/>
                    </a:xfrm>
                    <a:custGeom>
                      <a:avLst/>
                      <a:gdLst>
                        <a:gd name="connsiteX0" fmla="*/ 208172 w 284710"/>
                        <a:gd name="connsiteY0" fmla="*/ 169914 h 391476"/>
                        <a:gd name="connsiteX1" fmla="*/ 238423 w 284710"/>
                        <a:gd name="connsiteY1" fmla="*/ 100516 h 391476"/>
                        <a:gd name="connsiteX2" fmla="*/ 145892 w 284710"/>
                        <a:gd name="connsiteY2" fmla="*/ 6206 h 391476"/>
                        <a:gd name="connsiteX3" fmla="*/ 53361 w 284710"/>
                        <a:gd name="connsiteY3" fmla="*/ 100516 h 391476"/>
                        <a:gd name="connsiteX4" fmla="*/ 83611 w 284710"/>
                        <a:gd name="connsiteY4" fmla="*/ 169914 h 391476"/>
                        <a:gd name="connsiteX5" fmla="*/ 6206 w 284710"/>
                        <a:gd name="connsiteY5" fmla="*/ 272232 h 391476"/>
                        <a:gd name="connsiteX6" fmla="*/ 6206 w 284710"/>
                        <a:gd name="connsiteY6" fmla="*/ 321167 h 391476"/>
                        <a:gd name="connsiteX7" fmla="*/ 6206 w 284710"/>
                        <a:gd name="connsiteY7" fmla="*/ 332733 h 391476"/>
                        <a:gd name="connsiteX8" fmla="*/ 6206 w 284710"/>
                        <a:gd name="connsiteY8" fmla="*/ 342520 h 391476"/>
                        <a:gd name="connsiteX9" fmla="*/ 6206 w 284710"/>
                        <a:gd name="connsiteY9" fmla="*/ 346079 h 391476"/>
                        <a:gd name="connsiteX10" fmla="*/ 6206 w 284710"/>
                        <a:gd name="connsiteY10" fmla="*/ 358535 h 391476"/>
                        <a:gd name="connsiteX11" fmla="*/ 6206 w 284710"/>
                        <a:gd name="connsiteY11" fmla="*/ 389675 h 391476"/>
                        <a:gd name="connsiteX12" fmla="*/ 287357 w 284710"/>
                        <a:gd name="connsiteY12" fmla="*/ 389675 h 391476"/>
                        <a:gd name="connsiteX13" fmla="*/ 287357 w 284710"/>
                        <a:gd name="connsiteY13" fmla="*/ 272232 h 391476"/>
                        <a:gd name="connsiteX14" fmla="*/ 208172 w 284710"/>
                        <a:gd name="connsiteY14" fmla="*/ 169914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710" h="391476">
                          <a:moveTo>
                            <a:pt x="208172" y="169914"/>
                          </a:moveTo>
                          <a:cubicBezTo>
                            <a:pt x="226856" y="153010"/>
                            <a:pt x="238423" y="128097"/>
                            <a:pt x="238423" y="100516"/>
                          </a:cubicBezTo>
                          <a:cubicBezTo>
                            <a:pt x="238423" y="48912"/>
                            <a:pt x="196606" y="6206"/>
                            <a:pt x="145892" y="6206"/>
                          </a:cubicBezTo>
                          <a:cubicBezTo>
                            <a:pt x="95178" y="6206"/>
                            <a:pt x="53361" y="48023"/>
                            <a:pt x="53361" y="100516"/>
                          </a:cubicBezTo>
                          <a:cubicBezTo>
                            <a:pt x="53361" y="128097"/>
                            <a:pt x="64927" y="152120"/>
                            <a:pt x="83611" y="169914"/>
                          </a:cubicBezTo>
                          <a:cubicBezTo>
                            <a:pt x="37346" y="187709"/>
                            <a:pt x="6206" y="224187"/>
                            <a:pt x="6206" y="272232"/>
                          </a:cubicBezTo>
                          <a:lnTo>
                            <a:pt x="6206" y="321167"/>
                          </a:lnTo>
                          <a:lnTo>
                            <a:pt x="6206" y="332733"/>
                          </a:lnTo>
                          <a:lnTo>
                            <a:pt x="6206" y="342520"/>
                          </a:lnTo>
                          <a:lnTo>
                            <a:pt x="6206" y="346079"/>
                          </a:lnTo>
                          <a:lnTo>
                            <a:pt x="6206" y="358535"/>
                          </a:lnTo>
                          <a:lnTo>
                            <a:pt x="6206" y="389675"/>
                          </a:lnTo>
                          <a:lnTo>
                            <a:pt x="287357" y="389675"/>
                          </a:lnTo>
                          <a:lnTo>
                            <a:pt x="287357" y="272232"/>
                          </a:lnTo>
                          <a:cubicBezTo>
                            <a:pt x="285578" y="224187"/>
                            <a:pt x="253548" y="186819"/>
                            <a:pt x="208172" y="169914"/>
                          </a:cubicBez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7" name="Vrije vorm: vorm 76">
                      <a:extLst>
                        <a:ext uri="{FF2B5EF4-FFF2-40B4-BE49-F238E27FC236}">
                          <a16:creationId xmlns:a16="http://schemas.microsoft.com/office/drawing/2014/main" id="{C08CF621-B468-3875-FD4C-B3D711D38BF7}"/>
                        </a:ext>
                      </a:extLst>
                    </p:cNvPr>
                    <p:cNvSpPr>
                      <a:spLocks noGrp="1" noRot="1" noMove="1" noResize="1" noEditPoints="1" noAdjustHandles="1" noChangeArrowheads="1" noChangeShapeType="1"/>
                    </p:cNvSpPr>
                    <p:nvPr/>
                  </p:nvSpPr>
                  <p:spPr>
                    <a:xfrm>
                      <a:off x="1599720" y="5961705"/>
                      <a:ext cx="275813" cy="391477"/>
                    </a:xfrm>
                    <a:custGeom>
                      <a:avLst/>
                      <a:gdLst>
                        <a:gd name="connsiteX0" fmla="*/ 142333 w 275813"/>
                        <a:gd name="connsiteY0" fmla="*/ 388785 h 391476"/>
                        <a:gd name="connsiteX1" fmla="*/ 278460 w 275813"/>
                        <a:gd name="connsiteY1" fmla="*/ 252658 h 391476"/>
                        <a:gd name="connsiteX2" fmla="*/ 274011 w 275813"/>
                        <a:gd name="connsiteY2" fmla="*/ 219738 h 391476"/>
                        <a:gd name="connsiteX3" fmla="*/ 269563 w 275813"/>
                        <a:gd name="connsiteY3" fmla="*/ 206393 h 391476"/>
                        <a:gd name="connsiteX4" fmla="*/ 242871 w 275813"/>
                        <a:gd name="connsiteY4" fmla="*/ 161907 h 391476"/>
                        <a:gd name="connsiteX5" fmla="*/ 142333 w 275813"/>
                        <a:gd name="connsiteY5" fmla="*/ 6206 h 391476"/>
                        <a:gd name="connsiteX6" fmla="*/ 41795 w 275813"/>
                        <a:gd name="connsiteY6" fmla="*/ 161907 h 391476"/>
                        <a:gd name="connsiteX7" fmla="*/ 15103 w 275813"/>
                        <a:gd name="connsiteY7" fmla="*/ 206393 h 391476"/>
                        <a:gd name="connsiteX8" fmla="*/ 10654 w 275813"/>
                        <a:gd name="connsiteY8" fmla="*/ 219738 h 391476"/>
                        <a:gd name="connsiteX9" fmla="*/ 6206 w 275813"/>
                        <a:gd name="connsiteY9" fmla="*/ 252658 h 391476"/>
                        <a:gd name="connsiteX10" fmla="*/ 142333 w 275813"/>
                        <a:gd name="connsiteY10" fmla="*/ 388785 h 391476"/>
                        <a:gd name="connsiteX11" fmla="*/ 142333 w 275813"/>
                        <a:gd name="connsiteY11" fmla="*/ 388785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5813" h="391476">
                          <a:moveTo>
                            <a:pt x="142333" y="388785"/>
                          </a:moveTo>
                          <a:cubicBezTo>
                            <a:pt x="217069" y="388785"/>
                            <a:pt x="278460" y="328284"/>
                            <a:pt x="278460" y="252658"/>
                          </a:cubicBezTo>
                          <a:cubicBezTo>
                            <a:pt x="278460" y="241092"/>
                            <a:pt x="276681" y="230415"/>
                            <a:pt x="274011" y="219738"/>
                          </a:cubicBezTo>
                          <a:cubicBezTo>
                            <a:pt x="273122" y="215290"/>
                            <a:pt x="271342" y="210841"/>
                            <a:pt x="269563" y="206393"/>
                          </a:cubicBezTo>
                          <a:lnTo>
                            <a:pt x="242871" y="161907"/>
                          </a:lnTo>
                          <a:lnTo>
                            <a:pt x="142333" y="6206"/>
                          </a:lnTo>
                          <a:lnTo>
                            <a:pt x="41795" y="161907"/>
                          </a:lnTo>
                          <a:lnTo>
                            <a:pt x="15103" y="206393"/>
                          </a:lnTo>
                          <a:cubicBezTo>
                            <a:pt x="13324" y="210841"/>
                            <a:pt x="12434" y="215290"/>
                            <a:pt x="10654" y="219738"/>
                          </a:cubicBezTo>
                          <a:cubicBezTo>
                            <a:pt x="7985" y="230415"/>
                            <a:pt x="6206" y="241092"/>
                            <a:pt x="6206" y="252658"/>
                          </a:cubicBezTo>
                          <a:cubicBezTo>
                            <a:pt x="6206" y="327395"/>
                            <a:pt x="67596" y="388785"/>
                            <a:pt x="142333" y="388785"/>
                          </a:cubicBezTo>
                          <a:lnTo>
                            <a:pt x="142333" y="388785"/>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sp>
              <p:nvSpPr>
                <p:cNvPr id="72" name="Vrije vorm: vorm 71">
                  <a:extLst>
                    <a:ext uri="{FF2B5EF4-FFF2-40B4-BE49-F238E27FC236}">
                      <a16:creationId xmlns:a16="http://schemas.microsoft.com/office/drawing/2014/main" id="{13D6DE8B-F6B6-E099-7D2E-87B2F86D85C0}"/>
                    </a:ext>
                  </a:extLst>
                </p:cNvPr>
                <p:cNvSpPr>
                  <a:spLocks noGrp="1" noRot="1" noMove="1" noResize="1" noEditPoints="1" noAdjustHandles="1" noChangeArrowheads="1" noChangeShapeType="1"/>
                </p:cNvSpPr>
                <p:nvPr/>
              </p:nvSpPr>
              <p:spPr>
                <a:xfrm>
                  <a:off x="2476984" y="5962595"/>
                  <a:ext cx="391477" cy="391477"/>
                </a:xfrm>
                <a:custGeom>
                  <a:avLst/>
                  <a:gdLst>
                    <a:gd name="connsiteX0" fmla="*/ 43574 w 391476"/>
                    <a:gd name="connsiteY0" fmla="*/ 81832 h 391476"/>
                    <a:gd name="connsiteX1" fmla="*/ 10654 w 391476"/>
                    <a:gd name="connsiteY1" fmla="*/ 149451 h 391476"/>
                    <a:gd name="connsiteX2" fmla="*/ 65817 w 391476"/>
                    <a:gd name="connsiteY2" fmla="*/ 176142 h 391476"/>
                    <a:gd name="connsiteX3" fmla="*/ 64038 w 391476"/>
                    <a:gd name="connsiteY3" fmla="*/ 205503 h 391476"/>
                    <a:gd name="connsiteX4" fmla="*/ 6206 w 391476"/>
                    <a:gd name="connsiteY4" fmla="*/ 225966 h 391476"/>
                    <a:gd name="connsiteX5" fmla="*/ 31118 w 391476"/>
                    <a:gd name="connsiteY5" fmla="*/ 297144 h 391476"/>
                    <a:gd name="connsiteX6" fmla="*/ 88950 w 391476"/>
                    <a:gd name="connsiteY6" fmla="*/ 276680 h 391476"/>
                    <a:gd name="connsiteX7" fmla="*/ 108524 w 391476"/>
                    <a:gd name="connsiteY7" fmla="*/ 298034 h 391476"/>
                    <a:gd name="connsiteX8" fmla="*/ 81832 w 391476"/>
                    <a:gd name="connsiteY8" fmla="*/ 353196 h 391476"/>
                    <a:gd name="connsiteX9" fmla="*/ 149451 w 391476"/>
                    <a:gd name="connsiteY9" fmla="*/ 386116 h 391476"/>
                    <a:gd name="connsiteX10" fmla="*/ 176142 w 391476"/>
                    <a:gd name="connsiteY10" fmla="*/ 330953 h 391476"/>
                    <a:gd name="connsiteX11" fmla="*/ 205503 w 391476"/>
                    <a:gd name="connsiteY11" fmla="*/ 332733 h 391476"/>
                    <a:gd name="connsiteX12" fmla="*/ 225966 w 391476"/>
                    <a:gd name="connsiteY12" fmla="*/ 390565 h 391476"/>
                    <a:gd name="connsiteX13" fmla="*/ 297144 w 391476"/>
                    <a:gd name="connsiteY13" fmla="*/ 365652 h 391476"/>
                    <a:gd name="connsiteX14" fmla="*/ 276681 w 391476"/>
                    <a:gd name="connsiteY14" fmla="*/ 307821 h 391476"/>
                    <a:gd name="connsiteX15" fmla="*/ 298034 w 391476"/>
                    <a:gd name="connsiteY15" fmla="*/ 288247 h 391476"/>
                    <a:gd name="connsiteX16" fmla="*/ 353196 w 391476"/>
                    <a:gd name="connsiteY16" fmla="*/ 314938 h 391476"/>
                    <a:gd name="connsiteX17" fmla="*/ 386116 w 391476"/>
                    <a:gd name="connsiteY17" fmla="*/ 247320 h 391476"/>
                    <a:gd name="connsiteX18" fmla="*/ 330953 w 391476"/>
                    <a:gd name="connsiteY18" fmla="*/ 220628 h 391476"/>
                    <a:gd name="connsiteX19" fmla="*/ 332733 w 391476"/>
                    <a:gd name="connsiteY19" fmla="*/ 191267 h 391476"/>
                    <a:gd name="connsiteX20" fmla="*/ 390565 w 391476"/>
                    <a:gd name="connsiteY20" fmla="*/ 170804 h 391476"/>
                    <a:gd name="connsiteX21" fmla="*/ 365653 w 391476"/>
                    <a:gd name="connsiteY21" fmla="*/ 99626 h 391476"/>
                    <a:gd name="connsiteX22" fmla="*/ 307821 w 391476"/>
                    <a:gd name="connsiteY22" fmla="*/ 120090 h 391476"/>
                    <a:gd name="connsiteX23" fmla="*/ 288247 w 391476"/>
                    <a:gd name="connsiteY23" fmla="*/ 98737 h 391476"/>
                    <a:gd name="connsiteX24" fmla="*/ 314938 w 391476"/>
                    <a:gd name="connsiteY24" fmla="*/ 43574 h 391476"/>
                    <a:gd name="connsiteX25" fmla="*/ 247320 w 391476"/>
                    <a:gd name="connsiteY25" fmla="*/ 10654 h 391476"/>
                    <a:gd name="connsiteX26" fmla="*/ 220628 w 391476"/>
                    <a:gd name="connsiteY26" fmla="*/ 65817 h 391476"/>
                    <a:gd name="connsiteX27" fmla="*/ 191267 w 391476"/>
                    <a:gd name="connsiteY27" fmla="*/ 64038 h 391476"/>
                    <a:gd name="connsiteX28" fmla="*/ 170804 w 391476"/>
                    <a:gd name="connsiteY28" fmla="*/ 6206 h 391476"/>
                    <a:gd name="connsiteX29" fmla="*/ 99626 w 391476"/>
                    <a:gd name="connsiteY29" fmla="*/ 31118 h 391476"/>
                    <a:gd name="connsiteX30" fmla="*/ 120090 w 391476"/>
                    <a:gd name="connsiteY30" fmla="*/ 88950 h 391476"/>
                    <a:gd name="connsiteX31" fmla="*/ 98737 w 391476"/>
                    <a:gd name="connsiteY31" fmla="*/ 108524 h 391476"/>
                    <a:gd name="connsiteX32" fmla="*/ 43574 w 391476"/>
                    <a:gd name="connsiteY32" fmla="*/ 81832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1476" h="391476">
                      <a:moveTo>
                        <a:pt x="43574" y="81832"/>
                      </a:moveTo>
                      <a:lnTo>
                        <a:pt x="10654" y="149451"/>
                      </a:lnTo>
                      <a:lnTo>
                        <a:pt x="65817" y="176142"/>
                      </a:lnTo>
                      <a:cubicBezTo>
                        <a:pt x="64038" y="185929"/>
                        <a:pt x="64038" y="195716"/>
                        <a:pt x="64038" y="205503"/>
                      </a:cubicBezTo>
                      <a:lnTo>
                        <a:pt x="6206" y="225966"/>
                      </a:lnTo>
                      <a:lnTo>
                        <a:pt x="31118" y="297144"/>
                      </a:lnTo>
                      <a:lnTo>
                        <a:pt x="88950" y="276680"/>
                      </a:lnTo>
                      <a:cubicBezTo>
                        <a:pt x="94288" y="284688"/>
                        <a:pt x="101406" y="291806"/>
                        <a:pt x="108524" y="298034"/>
                      </a:cubicBezTo>
                      <a:lnTo>
                        <a:pt x="81832" y="353196"/>
                      </a:lnTo>
                      <a:lnTo>
                        <a:pt x="149451" y="386116"/>
                      </a:lnTo>
                      <a:lnTo>
                        <a:pt x="176142" y="330953"/>
                      </a:lnTo>
                      <a:cubicBezTo>
                        <a:pt x="185929" y="332733"/>
                        <a:pt x="195716" y="332733"/>
                        <a:pt x="205503" y="332733"/>
                      </a:cubicBezTo>
                      <a:lnTo>
                        <a:pt x="225966" y="390565"/>
                      </a:lnTo>
                      <a:lnTo>
                        <a:pt x="297144" y="365652"/>
                      </a:lnTo>
                      <a:lnTo>
                        <a:pt x="276681" y="307821"/>
                      </a:lnTo>
                      <a:cubicBezTo>
                        <a:pt x="284688" y="302482"/>
                        <a:pt x="291806" y="295365"/>
                        <a:pt x="298034" y="288247"/>
                      </a:cubicBezTo>
                      <a:lnTo>
                        <a:pt x="353196" y="314938"/>
                      </a:lnTo>
                      <a:lnTo>
                        <a:pt x="386116" y="247320"/>
                      </a:lnTo>
                      <a:lnTo>
                        <a:pt x="330953" y="220628"/>
                      </a:lnTo>
                      <a:cubicBezTo>
                        <a:pt x="332733" y="210841"/>
                        <a:pt x="332733" y="201054"/>
                        <a:pt x="332733" y="191267"/>
                      </a:cubicBezTo>
                      <a:lnTo>
                        <a:pt x="390565" y="170804"/>
                      </a:lnTo>
                      <a:lnTo>
                        <a:pt x="365653" y="99626"/>
                      </a:lnTo>
                      <a:lnTo>
                        <a:pt x="307821" y="120090"/>
                      </a:lnTo>
                      <a:cubicBezTo>
                        <a:pt x="302482" y="112082"/>
                        <a:pt x="295365" y="104965"/>
                        <a:pt x="288247" y="98737"/>
                      </a:cubicBezTo>
                      <a:lnTo>
                        <a:pt x="314938" y="43574"/>
                      </a:lnTo>
                      <a:lnTo>
                        <a:pt x="247320" y="10654"/>
                      </a:lnTo>
                      <a:lnTo>
                        <a:pt x="220628" y="65817"/>
                      </a:lnTo>
                      <a:cubicBezTo>
                        <a:pt x="210841" y="64038"/>
                        <a:pt x="201054" y="64038"/>
                        <a:pt x="191267" y="64038"/>
                      </a:cubicBezTo>
                      <a:lnTo>
                        <a:pt x="170804" y="6206"/>
                      </a:lnTo>
                      <a:lnTo>
                        <a:pt x="99626" y="31118"/>
                      </a:lnTo>
                      <a:lnTo>
                        <a:pt x="120090" y="88950"/>
                      </a:lnTo>
                      <a:cubicBezTo>
                        <a:pt x="112082" y="94288"/>
                        <a:pt x="104965" y="101406"/>
                        <a:pt x="98737" y="108524"/>
                      </a:cubicBezTo>
                      <a:lnTo>
                        <a:pt x="43574" y="81832"/>
                      </a:lnTo>
                      <a:close/>
                    </a:path>
                  </a:pathLst>
                </a:custGeom>
                <a:solidFill>
                  <a:srgbClr val="1FF524"/>
                </a:solid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grpSp>
          <p:nvGrpSpPr>
            <p:cNvPr id="29" name="Groep 28">
              <a:extLst>
                <a:ext uri="{FF2B5EF4-FFF2-40B4-BE49-F238E27FC236}">
                  <a16:creationId xmlns:a16="http://schemas.microsoft.com/office/drawing/2014/main" id="{BFE48C1A-7D20-104B-779A-C83FB24BE518}"/>
                </a:ext>
              </a:extLst>
            </p:cNvPr>
            <p:cNvGrpSpPr>
              <a:grpSpLocks noGrp="1" noUngrp="1" noRot="1" noMove="1" noResize="1"/>
            </p:cNvGrpSpPr>
            <p:nvPr userDrawn="1"/>
          </p:nvGrpSpPr>
          <p:grpSpPr>
            <a:xfrm>
              <a:off x="-3314820" y="3391746"/>
              <a:ext cx="1381246" cy="331361"/>
              <a:chOff x="-3314820" y="3391746"/>
              <a:chExt cx="1381246" cy="331361"/>
            </a:xfrm>
          </p:grpSpPr>
          <p:sp>
            <p:nvSpPr>
              <p:cNvPr id="58" name="Rechthoek 57">
                <a:extLst>
                  <a:ext uri="{FF2B5EF4-FFF2-40B4-BE49-F238E27FC236}">
                    <a16:creationId xmlns:a16="http://schemas.microsoft.com/office/drawing/2014/main" id="{77FBB98B-3324-32B4-914D-EDE15550C0ED}"/>
                  </a:ext>
                </a:extLst>
              </p:cNvPr>
              <p:cNvSpPr>
                <a:spLocks noGrp="1" noRot="1" noMove="1" noResize="1" noEditPoints="1" noAdjustHandles="1" noChangeArrowheads="1" noChangeShapeType="1"/>
              </p:cNvSpPr>
              <p:nvPr userDrawn="1"/>
            </p:nvSpPr>
            <p:spPr>
              <a:xfrm>
                <a:off x="-3314820" y="3391746"/>
                <a:ext cx="1381246"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9" name="Rechthoek 58">
                <a:extLst>
                  <a:ext uri="{FF2B5EF4-FFF2-40B4-BE49-F238E27FC236}">
                    <a16:creationId xmlns:a16="http://schemas.microsoft.com/office/drawing/2014/main" id="{FD604A15-161C-F3F7-3E7B-FF7144E00E89}"/>
                  </a:ext>
                </a:extLst>
              </p:cNvPr>
              <p:cNvSpPr>
                <a:spLocks noGrp="1" noRot="1" noMove="1" noResize="1" noEditPoints="1" noAdjustHandles="1" noChangeArrowheads="1" noChangeShapeType="1"/>
              </p:cNvSpPr>
              <p:nvPr userDrawn="1"/>
            </p:nvSpPr>
            <p:spPr>
              <a:xfrm>
                <a:off x="-3304719" y="3412899"/>
                <a:ext cx="1361619"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0" name="Tekstvak 59">
                <a:extLst>
                  <a:ext uri="{FF2B5EF4-FFF2-40B4-BE49-F238E27FC236}">
                    <a16:creationId xmlns:a16="http://schemas.microsoft.com/office/drawing/2014/main" id="{FDA75D16-2047-DBD0-72F8-39B6AF3B80F3}"/>
                  </a:ext>
                </a:extLst>
              </p:cNvPr>
              <p:cNvSpPr txBox="1">
                <a:spLocks noGrp="1" noRot="1" noMove="1" noResize="1" noEditPoints="1" noAdjustHandles="1" noChangeArrowheads="1" noChangeShapeType="1"/>
              </p:cNvSpPr>
              <p:nvPr userDrawn="1"/>
            </p:nvSpPr>
            <p:spPr>
              <a:xfrm>
                <a:off x="-3069820" y="3472995"/>
                <a:ext cx="109851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Vormopvulling</a:t>
                </a:r>
              </a:p>
            </p:txBody>
          </p:sp>
          <p:sp>
            <p:nvSpPr>
              <p:cNvPr id="61" name="Vrije vorm: vorm 60">
                <a:extLst>
                  <a:ext uri="{FF2B5EF4-FFF2-40B4-BE49-F238E27FC236}">
                    <a16:creationId xmlns:a16="http://schemas.microsoft.com/office/drawing/2014/main" id="{A8408611-C30F-9DAF-DB35-837B66310A42}"/>
                  </a:ext>
                </a:extLst>
              </p:cNvPr>
              <p:cNvSpPr>
                <a:spLocks noGrp="1" noRot="1" noMove="1" noResize="1" noEditPoints="1" noAdjustHandles="1" noChangeArrowheads="1" noChangeShapeType="1"/>
              </p:cNvSpPr>
              <p:nvPr userDrawn="1"/>
            </p:nvSpPr>
            <p:spPr>
              <a:xfrm>
                <a:off x="-2241774" y="3543107"/>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62" name="Groep 61">
                <a:extLst>
                  <a:ext uri="{FF2B5EF4-FFF2-40B4-BE49-F238E27FC236}">
                    <a16:creationId xmlns:a16="http://schemas.microsoft.com/office/drawing/2014/main" id="{40EF2A16-10EF-7357-92AD-F5FA11327715}"/>
                  </a:ext>
                </a:extLst>
              </p:cNvPr>
              <p:cNvGrpSpPr>
                <a:grpSpLocks noGrp="1" noUngrp="1" noRot="1" noMove="1" noResize="1"/>
              </p:cNvGrpSpPr>
              <p:nvPr userDrawn="1"/>
            </p:nvGrpSpPr>
            <p:grpSpPr>
              <a:xfrm>
                <a:off x="-3243855" y="3446665"/>
                <a:ext cx="157453" cy="147831"/>
                <a:chOff x="-899320" y="3037554"/>
                <a:chExt cx="175977" cy="165227"/>
              </a:xfrm>
            </p:grpSpPr>
            <p:sp>
              <p:nvSpPr>
                <p:cNvPr id="64" name="Vrije vorm: vorm 63">
                  <a:extLst>
                    <a:ext uri="{FF2B5EF4-FFF2-40B4-BE49-F238E27FC236}">
                      <a16:creationId xmlns:a16="http://schemas.microsoft.com/office/drawing/2014/main" id="{028665AD-6BA6-DA84-BF08-9D6FD4395761}"/>
                    </a:ext>
                  </a:extLst>
                </p:cNvPr>
                <p:cNvSpPr>
                  <a:spLocks noGrp="1" noRot="1" noMove="1" noResize="1" noEditPoints="1" noAdjustHandles="1" noChangeArrowheads="1" noChangeShapeType="1"/>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67" name="Rechthoek: afgeronde hoeken 66">
                  <a:extLst>
                    <a:ext uri="{FF2B5EF4-FFF2-40B4-BE49-F238E27FC236}">
                      <a16:creationId xmlns:a16="http://schemas.microsoft.com/office/drawing/2014/main" id="{E11D0338-38FD-346D-8CC1-58601CC8343A}"/>
                    </a:ext>
                  </a:extLst>
                </p:cNvPr>
                <p:cNvSpPr>
                  <a:spLocks noGrp="1" noRot="1" noMove="1" noResize="1" noEditPoints="1" noAdjustHandles="1" noChangeArrowheads="1" noChangeShapeType="1"/>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8" name="Vrije vorm: vorm 67">
                  <a:extLst>
                    <a:ext uri="{FF2B5EF4-FFF2-40B4-BE49-F238E27FC236}">
                      <a16:creationId xmlns:a16="http://schemas.microsoft.com/office/drawing/2014/main" id="{87E4AA5A-29D6-BBEA-1E0A-D8A1664A4F76}"/>
                    </a:ext>
                  </a:extLst>
                </p:cNvPr>
                <p:cNvSpPr>
                  <a:spLocks noGrp="1" noRot="1" noMove="1" noResize="1" noEditPoints="1" noAdjustHandles="1" noChangeArrowheads="1" noChangeShapeType="1"/>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63" name="Gelijkbenige driehoek 62">
                <a:extLst>
                  <a:ext uri="{FF2B5EF4-FFF2-40B4-BE49-F238E27FC236}">
                    <a16:creationId xmlns:a16="http://schemas.microsoft.com/office/drawing/2014/main" id="{427DD3CD-D41A-A25C-8426-38C8917B646F}"/>
                  </a:ext>
                </a:extLst>
              </p:cNvPr>
              <p:cNvSpPr>
                <a:spLocks noGrp="1" noRot="1" noMove="1" noResize="1" noEditPoints="1" noAdjustHandles="1" noChangeArrowheads="1" noChangeShapeType="1"/>
              </p:cNvSpPr>
              <p:nvPr userDrawn="1"/>
            </p:nvSpPr>
            <p:spPr>
              <a:xfrm rot="10800000">
                <a:off x="-2162266"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sp>
          <p:nvSpPr>
            <p:cNvPr id="30" name="Ovaal 29">
              <a:extLst>
                <a:ext uri="{FF2B5EF4-FFF2-40B4-BE49-F238E27FC236}">
                  <a16:creationId xmlns:a16="http://schemas.microsoft.com/office/drawing/2014/main" id="{98698518-B162-A98B-CEE9-ED45CC7B46FE}"/>
                </a:ext>
              </a:extLst>
            </p:cNvPr>
            <p:cNvSpPr>
              <a:spLocks noGrp="1" noRot="1" noMove="1" noResize="1" noEditPoints="1" noAdjustHandles="1" noChangeArrowheads="1" noChangeShapeType="1"/>
            </p:cNvSpPr>
            <p:nvPr userDrawn="1"/>
          </p:nvSpPr>
          <p:spPr>
            <a:xfrm>
              <a:off x="-3603587" y="391614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4</a:t>
              </a:r>
            </a:p>
          </p:txBody>
        </p:sp>
        <p:sp>
          <p:nvSpPr>
            <p:cNvPr id="31" name="Rechthoek 30">
              <a:extLst>
                <a:ext uri="{FF2B5EF4-FFF2-40B4-BE49-F238E27FC236}">
                  <a16:creationId xmlns:a16="http://schemas.microsoft.com/office/drawing/2014/main" id="{1FD0DD2B-9C51-F9B1-BC24-0060A72D5D3C}"/>
                </a:ext>
              </a:extLst>
            </p:cNvPr>
            <p:cNvSpPr>
              <a:spLocks noGrp="1" noRot="1" noMove="1" noResize="1" noEditPoints="1" noAdjustHandles="1" noChangeArrowheads="1" noChangeShapeType="1"/>
            </p:cNvSpPr>
            <p:nvPr userDrawn="1"/>
          </p:nvSpPr>
          <p:spPr>
            <a:xfrm>
              <a:off x="-3319415" y="391614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één van de themakleuren uit het ingestelde kleurenpallet.</a:t>
              </a:r>
            </a:p>
          </p:txBody>
        </p:sp>
        <p:grpSp>
          <p:nvGrpSpPr>
            <p:cNvPr id="32" name="Groep 31">
              <a:extLst>
                <a:ext uri="{FF2B5EF4-FFF2-40B4-BE49-F238E27FC236}">
                  <a16:creationId xmlns:a16="http://schemas.microsoft.com/office/drawing/2014/main" id="{7EA5E87A-1840-6F46-F8D8-65E19FFB3C44}"/>
                </a:ext>
              </a:extLst>
            </p:cNvPr>
            <p:cNvGrpSpPr>
              <a:grpSpLocks noGrp="1" noUngrp="1" noRot="1" noMove="1" noResize="1"/>
            </p:cNvGrpSpPr>
            <p:nvPr userDrawn="1"/>
          </p:nvGrpSpPr>
          <p:grpSpPr>
            <a:xfrm>
              <a:off x="-3333646" y="4635104"/>
              <a:ext cx="2012897" cy="490702"/>
              <a:chOff x="12731803" y="3562552"/>
              <a:chExt cx="2012897" cy="490702"/>
            </a:xfrm>
          </p:grpSpPr>
          <p:sp>
            <p:nvSpPr>
              <p:cNvPr id="43" name="Rechthoek 42">
                <a:extLst>
                  <a:ext uri="{FF2B5EF4-FFF2-40B4-BE49-F238E27FC236}">
                    <a16:creationId xmlns:a16="http://schemas.microsoft.com/office/drawing/2014/main" id="{C953691D-37B4-11E2-803B-F9BFA79E9478}"/>
                  </a:ext>
                </a:extLst>
              </p:cNvPr>
              <p:cNvSpPr>
                <a:spLocks noGrp="1" noRot="1" noMove="1" noResize="1" noEditPoints="1" noAdjustHandles="1" noChangeArrowheads="1" noChangeShapeType="1"/>
              </p:cNvSpPr>
              <p:nvPr userDrawn="1"/>
            </p:nvSpPr>
            <p:spPr>
              <a:xfrm>
                <a:off x="12747554" y="3562552"/>
                <a:ext cx="1997146" cy="490702"/>
              </a:xfrm>
              <a:prstGeom prst="rect">
                <a:avLst/>
              </a:prstGeom>
              <a:solidFill>
                <a:sysClr val="window" lastClr="FFFFFF"/>
              </a:solidFill>
              <a:ln w="12700" cap="flat" cmpd="sng" algn="ctr">
                <a:solidFill>
                  <a:srgbClr val="D1D1D1"/>
                </a:solidFill>
                <a:prstDash val="solid"/>
                <a:miter lim="800000"/>
              </a:ln>
              <a:effectLst/>
            </p:spPr>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600" b="0"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4" name="Rechthoek 43">
                <a:extLst>
                  <a:ext uri="{FF2B5EF4-FFF2-40B4-BE49-F238E27FC236}">
                    <a16:creationId xmlns:a16="http://schemas.microsoft.com/office/drawing/2014/main" id="{5479C5FA-E7C8-EFF0-AF12-F5608E0F2637}"/>
                  </a:ext>
                </a:extLst>
              </p:cNvPr>
              <p:cNvSpPr>
                <a:spLocks noGrp="1" noRot="1" noMove="1" noResize="1" noEditPoints="1" noAdjustHandles="1" noChangeArrowheads="1" noChangeShapeType="1"/>
              </p:cNvSpPr>
              <p:nvPr userDrawn="1"/>
            </p:nvSpPr>
            <p:spPr>
              <a:xfrm>
                <a:off x="12766168" y="3578469"/>
                <a:ext cx="1965344" cy="254977"/>
              </a:xfrm>
              <a:prstGeom prst="rect">
                <a:avLst/>
              </a:prstGeom>
              <a:solidFill>
                <a:srgbClr val="EBEBEB"/>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5" name="Tekstvak 44">
                <a:extLst>
                  <a:ext uri="{FF2B5EF4-FFF2-40B4-BE49-F238E27FC236}">
                    <a16:creationId xmlns:a16="http://schemas.microsoft.com/office/drawing/2014/main" id="{F43F3748-BE6F-E874-7614-F18EE7407E7D}"/>
                  </a:ext>
                </a:extLst>
              </p:cNvPr>
              <p:cNvSpPr txBox="1">
                <a:spLocks noGrp="1" noRot="1" noMove="1" noResize="1" noEditPoints="1" noAdjustHandles="1" noChangeArrowheads="1" noChangeShapeType="1"/>
              </p:cNvSpPr>
              <p:nvPr userDrawn="1"/>
            </p:nvSpPr>
            <p:spPr>
              <a:xfrm>
                <a:off x="12731803" y="3591461"/>
                <a:ext cx="1052979" cy="216982"/>
              </a:xfrm>
              <a:prstGeom prst="rect">
                <a:avLst/>
              </a:prstGeom>
              <a:noFill/>
            </p:spPr>
            <p:txBody>
              <a:bodyPr wrap="square" rtlCol="0">
                <a:sp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Themakleuren</a:t>
                </a:r>
              </a:p>
            </p:txBody>
          </p:sp>
          <p:sp>
            <p:nvSpPr>
              <p:cNvPr id="46" name="Rechthoek 45">
                <a:extLst>
                  <a:ext uri="{FF2B5EF4-FFF2-40B4-BE49-F238E27FC236}">
                    <a16:creationId xmlns:a16="http://schemas.microsoft.com/office/drawing/2014/main" id="{1E6E5FFC-A2C5-96C5-6107-D51DA0D45525}"/>
                  </a:ext>
                </a:extLst>
              </p:cNvPr>
              <p:cNvSpPr>
                <a:spLocks noGrp="1" noRot="1" noMove="1" noResize="1" noEditPoints="1" noAdjustHandles="1" noChangeArrowheads="1" noChangeShapeType="1"/>
              </p:cNvSpPr>
              <p:nvPr userDrawn="1"/>
            </p:nvSpPr>
            <p:spPr>
              <a:xfrm>
                <a:off x="12814699" y="3874304"/>
                <a:ext cx="136620" cy="136620"/>
              </a:xfrm>
              <a:prstGeom prst="rect">
                <a:avLst/>
              </a:prstGeom>
              <a:solidFill>
                <a:sysClr val="window" lastClr="FFFFFF"/>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7" name="Rechthoek 46">
                <a:extLst>
                  <a:ext uri="{FF2B5EF4-FFF2-40B4-BE49-F238E27FC236}">
                    <a16:creationId xmlns:a16="http://schemas.microsoft.com/office/drawing/2014/main" id="{54D60110-DD64-A76A-26E1-AD8A403EFE3A}"/>
                  </a:ext>
                </a:extLst>
              </p:cNvPr>
              <p:cNvSpPr>
                <a:spLocks noGrp="1" noRot="1" noMove="1" noResize="1" noEditPoints="1" noAdjustHandles="1" noChangeArrowheads="1" noChangeShapeType="1"/>
              </p:cNvSpPr>
              <p:nvPr userDrawn="1"/>
            </p:nvSpPr>
            <p:spPr>
              <a:xfrm>
                <a:off x="13007154" y="3870040"/>
                <a:ext cx="136620" cy="136620"/>
              </a:xfrm>
              <a:prstGeom prst="rect">
                <a:avLst/>
              </a:prstGeom>
              <a:solidFill>
                <a:sysClr val="windowText" lastClr="000000"/>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8" name="Rechthoek 47">
                <a:extLst>
                  <a:ext uri="{FF2B5EF4-FFF2-40B4-BE49-F238E27FC236}">
                    <a16:creationId xmlns:a16="http://schemas.microsoft.com/office/drawing/2014/main" id="{C6079578-2387-5D87-9BA4-BE3575DA0C27}"/>
                  </a:ext>
                </a:extLst>
              </p:cNvPr>
              <p:cNvSpPr>
                <a:spLocks noGrp="1" noRot="1" noMove="1" noResize="1" noEditPoints="1" noAdjustHandles="1" noChangeArrowheads="1" noChangeShapeType="1"/>
              </p:cNvSpPr>
              <p:nvPr userDrawn="1"/>
            </p:nvSpPr>
            <p:spPr>
              <a:xfrm>
                <a:off x="13199609" y="3870040"/>
                <a:ext cx="136620" cy="136620"/>
              </a:xfrm>
              <a:prstGeom prst="rect">
                <a:avLst/>
              </a:prstGeom>
              <a:solidFill>
                <a:schemeClr val="bg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9" name="Rechthoek 48">
                <a:extLst>
                  <a:ext uri="{FF2B5EF4-FFF2-40B4-BE49-F238E27FC236}">
                    <a16:creationId xmlns:a16="http://schemas.microsoft.com/office/drawing/2014/main" id="{A84A2133-DD35-0C33-9012-111ACF364D00}"/>
                  </a:ext>
                </a:extLst>
              </p:cNvPr>
              <p:cNvSpPr>
                <a:spLocks noGrp="1" noRot="1" noMove="1" noResize="1" noEditPoints="1" noAdjustHandles="1" noChangeArrowheads="1" noChangeShapeType="1"/>
              </p:cNvSpPr>
              <p:nvPr userDrawn="1"/>
            </p:nvSpPr>
            <p:spPr>
              <a:xfrm>
                <a:off x="13392064" y="3870040"/>
                <a:ext cx="136620" cy="136620"/>
              </a:xfrm>
              <a:prstGeom prst="rect">
                <a:avLst/>
              </a:prstGeom>
              <a:solidFill>
                <a:schemeClr val="tx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0" name="Rechthoek 49">
                <a:extLst>
                  <a:ext uri="{FF2B5EF4-FFF2-40B4-BE49-F238E27FC236}">
                    <a16:creationId xmlns:a16="http://schemas.microsoft.com/office/drawing/2014/main" id="{94B099EF-987C-9CC5-4428-4FBD3F0A76C1}"/>
                  </a:ext>
                </a:extLst>
              </p:cNvPr>
              <p:cNvSpPr>
                <a:spLocks noGrp="1" noRot="1" noMove="1" noResize="1" noEditPoints="1" noAdjustHandles="1" noChangeArrowheads="1" noChangeShapeType="1"/>
              </p:cNvSpPr>
              <p:nvPr userDrawn="1"/>
            </p:nvSpPr>
            <p:spPr>
              <a:xfrm>
                <a:off x="13776974" y="3870040"/>
                <a:ext cx="136620" cy="136620"/>
              </a:xfrm>
              <a:prstGeom prst="rect">
                <a:avLst/>
              </a:prstGeom>
              <a:solidFill>
                <a:schemeClr val="accent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1" name="Rechthoek 50">
                <a:extLst>
                  <a:ext uri="{FF2B5EF4-FFF2-40B4-BE49-F238E27FC236}">
                    <a16:creationId xmlns:a16="http://schemas.microsoft.com/office/drawing/2014/main" id="{0B049831-235E-DF88-DF7E-F4AAB19F5FCC}"/>
                  </a:ext>
                </a:extLst>
              </p:cNvPr>
              <p:cNvSpPr>
                <a:spLocks noGrp="1" noRot="1" noMove="1" noResize="1" noEditPoints="1" noAdjustHandles="1" noChangeArrowheads="1" noChangeShapeType="1"/>
              </p:cNvSpPr>
              <p:nvPr userDrawn="1"/>
            </p:nvSpPr>
            <p:spPr>
              <a:xfrm>
                <a:off x="13969429" y="3870040"/>
                <a:ext cx="136620" cy="136620"/>
              </a:xfrm>
              <a:prstGeom prst="rect">
                <a:avLst/>
              </a:prstGeom>
              <a:solidFill>
                <a:schemeClr val="accent3"/>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2" name="Rechthoek 51">
                <a:extLst>
                  <a:ext uri="{FF2B5EF4-FFF2-40B4-BE49-F238E27FC236}">
                    <a16:creationId xmlns:a16="http://schemas.microsoft.com/office/drawing/2014/main" id="{AC4FC7BC-84C2-386F-E2D2-0ADAAF2C4CA8}"/>
                  </a:ext>
                </a:extLst>
              </p:cNvPr>
              <p:cNvSpPr>
                <a:spLocks noGrp="1" noRot="1" noMove="1" noResize="1" noEditPoints="1" noAdjustHandles="1" noChangeArrowheads="1" noChangeShapeType="1"/>
              </p:cNvSpPr>
              <p:nvPr userDrawn="1"/>
            </p:nvSpPr>
            <p:spPr>
              <a:xfrm>
                <a:off x="14161884" y="3870040"/>
                <a:ext cx="136620" cy="136620"/>
              </a:xfrm>
              <a:prstGeom prst="rect">
                <a:avLst/>
              </a:prstGeom>
              <a:solidFill>
                <a:schemeClr val="accent4"/>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3" name="Rechthoek 52">
                <a:extLst>
                  <a:ext uri="{FF2B5EF4-FFF2-40B4-BE49-F238E27FC236}">
                    <a16:creationId xmlns:a16="http://schemas.microsoft.com/office/drawing/2014/main" id="{7C10BF95-28E4-4879-5DCD-F4EA9BFD9A9B}"/>
                  </a:ext>
                </a:extLst>
              </p:cNvPr>
              <p:cNvSpPr>
                <a:spLocks noGrp="1" noRot="1" noMove="1" noResize="1" noEditPoints="1" noAdjustHandles="1" noChangeArrowheads="1" noChangeShapeType="1"/>
              </p:cNvSpPr>
              <p:nvPr userDrawn="1"/>
            </p:nvSpPr>
            <p:spPr>
              <a:xfrm>
                <a:off x="14354339" y="3870040"/>
                <a:ext cx="136620" cy="136620"/>
              </a:xfrm>
              <a:prstGeom prst="rect">
                <a:avLst/>
              </a:prstGeom>
              <a:solidFill>
                <a:schemeClr val="accent5"/>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4" name="Rechthoek 53">
                <a:extLst>
                  <a:ext uri="{FF2B5EF4-FFF2-40B4-BE49-F238E27FC236}">
                    <a16:creationId xmlns:a16="http://schemas.microsoft.com/office/drawing/2014/main" id="{E27D3C41-564C-88B4-B3D8-E0E74492833A}"/>
                  </a:ext>
                </a:extLst>
              </p:cNvPr>
              <p:cNvSpPr>
                <a:spLocks noGrp="1" noRot="1" noMove="1" noResize="1" noEditPoints="1" noAdjustHandles="1" noChangeArrowheads="1" noChangeShapeType="1"/>
              </p:cNvSpPr>
              <p:nvPr userDrawn="1"/>
            </p:nvSpPr>
            <p:spPr>
              <a:xfrm>
                <a:off x="14546797" y="3870040"/>
                <a:ext cx="136620" cy="136620"/>
              </a:xfrm>
              <a:prstGeom prst="rect">
                <a:avLst/>
              </a:prstGeom>
              <a:solidFill>
                <a:schemeClr val="accent6"/>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nvGrpSpPr>
              <p:cNvPr id="55" name="Groep 54">
                <a:extLst>
                  <a:ext uri="{FF2B5EF4-FFF2-40B4-BE49-F238E27FC236}">
                    <a16:creationId xmlns:a16="http://schemas.microsoft.com/office/drawing/2014/main" id="{1CE872A9-C14C-EC98-271D-A7159BFC639E}"/>
                  </a:ext>
                </a:extLst>
              </p:cNvPr>
              <p:cNvGrpSpPr>
                <a:grpSpLocks noGrp="1" noUngrp="1" noRot="1" noMove="1" noResize="1"/>
              </p:cNvGrpSpPr>
              <p:nvPr userDrawn="1"/>
            </p:nvGrpSpPr>
            <p:grpSpPr>
              <a:xfrm>
                <a:off x="13580316" y="3865836"/>
                <a:ext cx="151508" cy="147961"/>
                <a:chOff x="13580316" y="3865836"/>
                <a:chExt cx="151508" cy="147961"/>
              </a:xfrm>
            </p:grpSpPr>
            <p:sp>
              <p:nvSpPr>
                <p:cNvPr id="56" name="Rechthoek 55">
                  <a:extLst>
                    <a:ext uri="{FF2B5EF4-FFF2-40B4-BE49-F238E27FC236}">
                      <a16:creationId xmlns:a16="http://schemas.microsoft.com/office/drawing/2014/main" id="{948DE0BF-CB81-F715-13D0-1C4594FF3035}"/>
                    </a:ext>
                  </a:extLst>
                </p:cNvPr>
                <p:cNvSpPr>
                  <a:spLocks noGrp="1" noRot="1" noMove="1" noResize="1" noEditPoints="1" noAdjustHandles="1" noChangeArrowheads="1" noChangeShapeType="1"/>
                </p:cNvSpPr>
                <p:nvPr userDrawn="1"/>
              </p:nvSpPr>
              <p:spPr>
                <a:xfrm>
                  <a:off x="13584519" y="3870040"/>
                  <a:ext cx="136620" cy="136620"/>
                </a:xfrm>
                <a:prstGeom prst="rect">
                  <a:avLst/>
                </a:prstGeom>
                <a:solidFill>
                  <a:schemeClr val="accent1"/>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7" name="Rechthoek 56">
                  <a:extLst>
                    <a:ext uri="{FF2B5EF4-FFF2-40B4-BE49-F238E27FC236}">
                      <a16:creationId xmlns:a16="http://schemas.microsoft.com/office/drawing/2014/main" id="{71BA2EB7-961D-375A-D233-BF277BF0E661}"/>
                    </a:ext>
                  </a:extLst>
                </p:cNvPr>
                <p:cNvSpPr>
                  <a:spLocks noGrp="1" noRot="1" noMove="1" noResize="1" noEditPoints="1" noAdjustHandles="1" noChangeArrowheads="1" noChangeShapeType="1"/>
                </p:cNvSpPr>
                <p:nvPr userDrawn="1"/>
              </p:nvSpPr>
              <p:spPr>
                <a:xfrm>
                  <a:off x="13580316" y="3865836"/>
                  <a:ext cx="151508" cy="147961"/>
                </a:xfrm>
                <a:prstGeom prst="rect">
                  <a:avLst/>
                </a:prstGeom>
                <a:noFill/>
                <a:ln w="12700" cap="flat" cmpd="sng" algn="ctr">
                  <a:solidFill>
                    <a:srgbClr val="F29132"/>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grpSp>
        <p:grpSp>
          <p:nvGrpSpPr>
            <p:cNvPr id="33" name="Groep 32">
              <a:extLst>
                <a:ext uri="{FF2B5EF4-FFF2-40B4-BE49-F238E27FC236}">
                  <a16:creationId xmlns:a16="http://schemas.microsoft.com/office/drawing/2014/main" id="{3466AB13-D88C-E8E6-06F1-31A9A7424FB7}"/>
                </a:ext>
              </a:extLst>
            </p:cNvPr>
            <p:cNvGrpSpPr>
              <a:grpSpLocks noGrp="1" noUngrp="1" noRot="1" noMove="1" noResize="1"/>
            </p:cNvGrpSpPr>
            <p:nvPr userDrawn="1"/>
          </p:nvGrpSpPr>
          <p:grpSpPr>
            <a:xfrm>
              <a:off x="-3314820" y="4363463"/>
              <a:ext cx="1381246" cy="835929"/>
              <a:chOff x="-3314820" y="3391746"/>
              <a:chExt cx="1381246" cy="835929"/>
            </a:xfrm>
          </p:grpSpPr>
          <p:sp>
            <p:nvSpPr>
              <p:cNvPr id="34" name="Rechthoek 33">
                <a:extLst>
                  <a:ext uri="{FF2B5EF4-FFF2-40B4-BE49-F238E27FC236}">
                    <a16:creationId xmlns:a16="http://schemas.microsoft.com/office/drawing/2014/main" id="{BC3AC4F0-4C05-BD7C-DF5E-D696A08237F3}"/>
                  </a:ext>
                </a:extLst>
              </p:cNvPr>
              <p:cNvSpPr>
                <a:spLocks noGrp="1" noRot="1" noMove="1" noResize="1" noEditPoints="1" noAdjustHandles="1" noChangeArrowheads="1" noChangeShapeType="1"/>
              </p:cNvSpPr>
              <p:nvPr userDrawn="1"/>
            </p:nvSpPr>
            <p:spPr>
              <a:xfrm>
                <a:off x="-3314820" y="3391746"/>
                <a:ext cx="1381246"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5" name="Rechthoek 34">
                <a:extLst>
                  <a:ext uri="{FF2B5EF4-FFF2-40B4-BE49-F238E27FC236}">
                    <a16:creationId xmlns:a16="http://schemas.microsoft.com/office/drawing/2014/main" id="{D74A8148-D36A-EC24-6BBF-89445DAA4017}"/>
                  </a:ext>
                </a:extLst>
              </p:cNvPr>
              <p:cNvSpPr>
                <a:spLocks noGrp="1" noRot="1" noMove="1" noResize="1" noEditPoints="1" noAdjustHandles="1" noChangeArrowheads="1" noChangeShapeType="1"/>
              </p:cNvSpPr>
              <p:nvPr userDrawn="1"/>
            </p:nvSpPr>
            <p:spPr>
              <a:xfrm>
                <a:off x="-3304719" y="3412899"/>
                <a:ext cx="1361619"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6" name="Tekstvak 35">
                <a:extLst>
                  <a:ext uri="{FF2B5EF4-FFF2-40B4-BE49-F238E27FC236}">
                    <a16:creationId xmlns:a16="http://schemas.microsoft.com/office/drawing/2014/main" id="{68C7CD9C-249E-478E-77A3-5B2A1CFDBA96}"/>
                  </a:ext>
                </a:extLst>
              </p:cNvPr>
              <p:cNvSpPr txBox="1">
                <a:spLocks noGrp="1" noRot="1" noMove="1" noResize="1" noEditPoints="1" noAdjustHandles="1" noChangeArrowheads="1" noChangeShapeType="1"/>
              </p:cNvSpPr>
              <p:nvPr userDrawn="1"/>
            </p:nvSpPr>
            <p:spPr>
              <a:xfrm>
                <a:off x="-3069820" y="3472995"/>
                <a:ext cx="109851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Vormopvulling</a:t>
                </a:r>
              </a:p>
            </p:txBody>
          </p:sp>
          <p:sp>
            <p:nvSpPr>
              <p:cNvPr id="37" name="Vrije vorm: vorm 36">
                <a:extLst>
                  <a:ext uri="{FF2B5EF4-FFF2-40B4-BE49-F238E27FC236}">
                    <a16:creationId xmlns:a16="http://schemas.microsoft.com/office/drawing/2014/main" id="{BEDBBB80-3074-53E4-5AE5-E030D212CCA0}"/>
                  </a:ext>
                </a:extLst>
              </p:cNvPr>
              <p:cNvSpPr>
                <a:spLocks noGrp="1" noRot="1" noMove="1" noResize="1" noEditPoints="1" noAdjustHandles="1" noChangeArrowheads="1" noChangeShapeType="1"/>
              </p:cNvSpPr>
              <p:nvPr userDrawn="1"/>
            </p:nvSpPr>
            <p:spPr>
              <a:xfrm>
                <a:off x="-2404225" y="4047675"/>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38" name="Groep 37">
                <a:extLst>
                  <a:ext uri="{FF2B5EF4-FFF2-40B4-BE49-F238E27FC236}">
                    <a16:creationId xmlns:a16="http://schemas.microsoft.com/office/drawing/2014/main" id="{2684759B-38AA-A114-516E-B1E5CD1CA674}"/>
                  </a:ext>
                </a:extLst>
              </p:cNvPr>
              <p:cNvGrpSpPr>
                <a:grpSpLocks noGrp="1" noUngrp="1" noRot="1" noMove="1" noResize="1"/>
              </p:cNvGrpSpPr>
              <p:nvPr userDrawn="1"/>
            </p:nvGrpSpPr>
            <p:grpSpPr>
              <a:xfrm>
                <a:off x="-3243855" y="3446665"/>
                <a:ext cx="157453" cy="147831"/>
                <a:chOff x="-899320" y="3037554"/>
                <a:chExt cx="175977" cy="165227"/>
              </a:xfrm>
            </p:grpSpPr>
            <p:sp>
              <p:nvSpPr>
                <p:cNvPr id="40" name="Vrije vorm: vorm 39">
                  <a:extLst>
                    <a:ext uri="{FF2B5EF4-FFF2-40B4-BE49-F238E27FC236}">
                      <a16:creationId xmlns:a16="http://schemas.microsoft.com/office/drawing/2014/main" id="{E6A487F7-7B26-BF30-A2AF-94E3E66029C5}"/>
                    </a:ext>
                  </a:extLst>
                </p:cNvPr>
                <p:cNvSpPr>
                  <a:spLocks noGrp="1" noRot="1" noMove="1" noResize="1" noEditPoints="1" noAdjustHandles="1" noChangeArrowheads="1" noChangeShapeType="1"/>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41" name="Rechthoek: afgeronde hoeken 40">
                  <a:extLst>
                    <a:ext uri="{FF2B5EF4-FFF2-40B4-BE49-F238E27FC236}">
                      <a16:creationId xmlns:a16="http://schemas.microsoft.com/office/drawing/2014/main" id="{AEA0A301-22C5-A0D7-4FFC-5F56C5F420C8}"/>
                    </a:ext>
                  </a:extLst>
                </p:cNvPr>
                <p:cNvSpPr>
                  <a:spLocks noGrp="1" noRot="1" noMove="1" noResize="1" noEditPoints="1" noAdjustHandles="1" noChangeArrowheads="1" noChangeShapeType="1"/>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2" name="Vrije vorm: vorm 41">
                  <a:extLst>
                    <a:ext uri="{FF2B5EF4-FFF2-40B4-BE49-F238E27FC236}">
                      <a16:creationId xmlns:a16="http://schemas.microsoft.com/office/drawing/2014/main" id="{24662389-E1BF-03A5-60D7-3E62BC0885E8}"/>
                    </a:ext>
                  </a:extLst>
                </p:cNvPr>
                <p:cNvSpPr>
                  <a:spLocks noGrp="1" noRot="1" noMove="1" noResize="1" noEditPoints="1" noAdjustHandles="1" noChangeArrowheads="1" noChangeShapeType="1"/>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39" name="Gelijkbenige driehoek 38">
                <a:extLst>
                  <a:ext uri="{FF2B5EF4-FFF2-40B4-BE49-F238E27FC236}">
                    <a16:creationId xmlns:a16="http://schemas.microsoft.com/office/drawing/2014/main" id="{6E56DF65-3B99-7B3A-782B-F14561AD507F}"/>
                  </a:ext>
                </a:extLst>
              </p:cNvPr>
              <p:cNvSpPr>
                <a:spLocks noGrp="1" noRot="1" noMove="1" noResize="1" noEditPoints="1" noAdjustHandles="1" noChangeArrowheads="1" noChangeShapeType="1"/>
              </p:cNvSpPr>
              <p:nvPr userDrawn="1"/>
            </p:nvSpPr>
            <p:spPr>
              <a:xfrm rot="10800000">
                <a:off x="-2162266"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grpSp>
      <p:pic>
        <p:nvPicPr>
          <p:cNvPr id="96" name="Tijdelijke aanduiding voor afbeelding 95" descr="Apparaat en hangslot">
            <a:extLst>
              <a:ext uri="{FF2B5EF4-FFF2-40B4-BE49-F238E27FC236}">
                <a16:creationId xmlns:a16="http://schemas.microsoft.com/office/drawing/2014/main" id="{CE10613D-6448-4A85-B265-C39ABA4B1EE2}"/>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989" r="1989"/>
          <a:stretch>
            <a:fillRect/>
          </a:stretch>
        </p:blipFill>
        <p:spPr/>
      </p:pic>
      <p:sp>
        <p:nvSpPr>
          <p:cNvPr id="106" name="Titel 3">
            <a:extLst>
              <a:ext uri="{FF2B5EF4-FFF2-40B4-BE49-F238E27FC236}">
                <a16:creationId xmlns:a16="http://schemas.microsoft.com/office/drawing/2014/main" id="{EE16868A-9345-1437-62DF-82F93DBF48BA}"/>
              </a:ext>
            </a:extLst>
          </p:cNvPr>
          <p:cNvSpPr>
            <a:spLocks noGrp="1"/>
          </p:cNvSpPr>
          <p:nvPr>
            <p:ph type="title"/>
          </p:nvPr>
        </p:nvSpPr>
        <p:spPr>
          <a:xfrm>
            <a:off x="720000" y="720000"/>
            <a:ext cx="8712235" cy="369025"/>
          </a:xfrm>
        </p:spPr>
        <p:txBody>
          <a:bodyPr/>
          <a:lstStyle/>
          <a:p>
            <a:r>
              <a:rPr lang="nl-NL"/>
              <a:t>Cybercriminaliteit</a:t>
            </a:r>
          </a:p>
        </p:txBody>
      </p:sp>
      <p:sp>
        <p:nvSpPr>
          <p:cNvPr id="107" name="Tekstvak 106">
            <a:extLst>
              <a:ext uri="{FF2B5EF4-FFF2-40B4-BE49-F238E27FC236}">
                <a16:creationId xmlns:a16="http://schemas.microsoft.com/office/drawing/2014/main" id="{19CFA8A5-A0FE-DA88-3AE7-EF222FB4BDCF}"/>
              </a:ext>
            </a:extLst>
          </p:cNvPr>
          <p:cNvSpPr txBox="1"/>
          <p:nvPr/>
        </p:nvSpPr>
        <p:spPr>
          <a:xfrm>
            <a:off x="1295400" y="1809025"/>
            <a:ext cx="9601200" cy="3301818"/>
          </a:xfrm>
          <a:prstGeom prst="rect">
            <a:avLst/>
          </a:prstGeom>
          <a:solidFill>
            <a:schemeClr val="bg1">
              <a:alpha val="86000"/>
            </a:schemeClr>
          </a:solidFill>
          <a:effectLst>
            <a:softEdge rad="152400"/>
          </a:effectLst>
        </p:spPr>
        <p:txBody>
          <a:bodyPr wrap="square" lIns="0" tIns="0" rIns="0" bIns="0" rtlCol="0" anchor="ctr">
            <a:noAutofit/>
          </a:bodyPr>
          <a:lstStyle/>
          <a:p>
            <a:pPr algn="ctr">
              <a:lnSpc>
                <a:spcPct val="90000"/>
              </a:lnSpc>
              <a:spcBef>
                <a:spcPts val="600"/>
              </a:spcBef>
              <a:spcAft>
                <a:spcPts val="600"/>
              </a:spcAft>
            </a:pPr>
            <a:r>
              <a:rPr lang="nl-NL" sz="4800" b="1" dirty="0">
                <a:solidFill>
                  <a:srgbClr val="EF7D00"/>
                </a:solidFill>
              </a:rPr>
              <a:t>Waarom is Multi-Factor Authenticatie (MFA) geen waterdichte oplossing?</a:t>
            </a:r>
          </a:p>
          <a:p>
            <a:pPr algn="l">
              <a:lnSpc>
                <a:spcPct val="90000"/>
              </a:lnSpc>
              <a:spcBef>
                <a:spcPts val="600"/>
              </a:spcBef>
              <a:spcAft>
                <a:spcPts val="600"/>
              </a:spcAft>
            </a:pPr>
            <a:endParaRPr lang="nl-NL" sz="1400" dirty="0"/>
          </a:p>
        </p:txBody>
      </p:sp>
    </p:spTree>
    <p:extLst>
      <p:ext uri="{BB962C8B-B14F-4D97-AF65-F5344CB8AC3E}">
        <p14:creationId xmlns:p14="http://schemas.microsoft.com/office/powerpoint/2010/main" val="3609071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a14="http://schemas.microsoft.com/office/drawing/2010/main"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fade">
                                      <p:cBhvr>
                                        <p:cTn id="7" dur="10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1BDDE-0E8B-EEFB-53D0-C56901EA8B28}"/>
            </a:ext>
          </a:extLst>
        </p:cNvPr>
        <p:cNvGrpSpPr/>
        <p:nvPr/>
      </p:nvGrpSpPr>
      <p:grpSpPr>
        <a:xfrm>
          <a:off x="0" y="0"/>
          <a:ext cx="0" cy="0"/>
          <a:chOff x="0" y="0"/>
          <a:chExt cx="0" cy="0"/>
        </a:xfrm>
      </p:grpSpPr>
      <p:sp>
        <p:nvSpPr>
          <p:cNvPr id="26" name="Tijdelijke aanduiding voor tekst 25">
            <a:extLst>
              <a:ext uri="{FF2B5EF4-FFF2-40B4-BE49-F238E27FC236}">
                <a16:creationId xmlns:a16="http://schemas.microsoft.com/office/drawing/2014/main" id="{B2EEE0E6-2EE7-8B60-1822-F7ADB7B6699F}"/>
              </a:ext>
            </a:extLst>
          </p:cNvPr>
          <p:cNvSpPr>
            <a:spLocks noGrp="1"/>
          </p:cNvSpPr>
          <p:nvPr>
            <p:ph type="body" sz="quarter" idx="27"/>
          </p:nvPr>
        </p:nvSpPr>
        <p:spPr>
          <a:xfrm>
            <a:off x="559078" y="316708"/>
            <a:ext cx="322600" cy="295946"/>
          </a:xfrm>
        </p:spPr>
        <p:txBody>
          <a:bodyPr/>
          <a:lstStyle/>
          <a:p>
            <a:r>
              <a:rPr lang="nl-NL" dirty="0"/>
              <a:t> </a:t>
            </a:r>
          </a:p>
        </p:txBody>
      </p:sp>
      <p:sp>
        <p:nvSpPr>
          <p:cNvPr id="66" name="Tijdelijke aanduiding voor tekst 65">
            <a:extLst>
              <a:ext uri="{FF2B5EF4-FFF2-40B4-BE49-F238E27FC236}">
                <a16:creationId xmlns:a16="http://schemas.microsoft.com/office/drawing/2014/main" id="{1A824D0D-1F85-4D5B-C916-E4EC25E5D490}"/>
              </a:ext>
            </a:extLst>
          </p:cNvPr>
          <p:cNvSpPr>
            <a:spLocks noGrp="1"/>
          </p:cNvSpPr>
          <p:nvPr>
            <p:ph type="body" sz="quarter" idx="28"/>
          </p:nvPr>
        </p:nvSpPr>
        <p:spPr>
          <a:xfrm>
            <a:off x="9601200" y="285750"/>
            <a:ext cx="1962150" cy="434975"/>
          </a:xfrm>
        </p:spPr>
        <p:txBody>
          <a:bodyPr/>
          <a:lstStyle/>
          <a:p>
            <a:r>
              <a:rPr lang="nl-NL" dirty="0"/>
              <a:t> </a:t>
            </a:r>
          </a:p>
        </p:txBody>
      </p:sp>
      <p:grpSp>
        <p:nvGrpSpPr>
          <p:cNvPr id="14" name="INSTRUCTIE">
            <a:extLst>
              <a:ext uri="{FF2B5EF4-FFF2-40B4-BE49-F238E27FC236}">
                <a16:creationId xmlns:a16="http://schemas.microsoft.com/office/drawing/2014/main" id="{1FC3365D-546E-3A25-E0B6-95004C49DE19}"/>
              </a:ext>
            </a:extLst>
          </p:cNvPr>
          <p:cNvGrpSpPr>
            <a:grpSpLocks noGrp="1" noUngrp="1" noRot="1" noMove="1" noResize="1"/>
          </p:cNvGrpSpPr>
          <p:nvPr/>
        </p:nvGrpSpPr>
        <p:grpSpPr>
          <a:xfrm>
            <a:off x="-3786164" y="0"/>
            <a:ext cx="3693113" cy="6209710"/>
            <a:chOff x="-3786164" y="0"/>
            <a:chExt cx="3693113" cy="6209710"/>
          </a:xfrm>
        </p:grpSpPr>
        <p:sp>
          <p:nvSpPr>
            <p:cNvPr id="15" name="Rechthoek 14">
              <a:extLst>
                <a:ext uri="{FF2B5EF4-FFF2-40B4-BE49-F238E27FC236}">
                  <a16:creationId xmlns:a16="http://schemas.microsoft.com/office/drawing/2014/main" id="{002A9D62-3EAE-8C44-324E-71EF741631AC}"/>
                </a:ext>
              </a:extLst>
            </p:cNvPr>
            <p:cNvSpPr>
              <a:spLocks noGrp="1" noRot="1" noMove="1" noResize="1" noEditPoints="1" noAdjustHandles="1" noChangeArrowheads="1" noChangeShapeType="1"/>
            </p:cNvSpPr>
            <p:nvPr userDrawn="1"/>
          </p:nvSpPr>
          <p:spPr>
            <a:xfrm>
              <a:off x="-3786164" y="0"/>
              <a:ext cx="3593091" cy="557212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ICOON invoegen/opmaken</a:t>
              </a:r>
            </a:p>
          </p:txBody>
        </p:sp>
        <p:sp>
          <p:nvSpPr>
            <p:cNvPr id="16" name="Rechthoek 15">
              <a:extLst>
                <a:ext uri="{FF2B5EF4-FFF2-40B4-BE49-F238E27FC236}">
                  <a16:creationId xmlns:a16="http://schemas.microsoft.com/office/drawing/2014/main" id="{0F5C1F34-B764-D6D9-7083-BCA78E1B2ED8}"/>
                </a:ext>
              </a:extLst>
            </p:cNvPr>
            <p:cNvSpPr>
              <a:spLocks noGrp="1" noRot="1" noMove="1" noResize="1" noEditPoints="1" noAdjustHandles="1" noChangeArrowheads="1" noChangeShapeType="1"/>
            </p:cNvSpPr>
            <p:nvPr userDrawn="1"/>
          </p:nvSpPr>
          <p:spPr>
            <a:xfrm>
              <a:off x="-3786164" y="5381710"/>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sp>
          <p:nvSpPr>
            <p:cNvPr id="17" name="Ovaal 16">
              <a:extLst>
                <a:ext uri="{FF2B5EF4-FFF2-40B4-BE49-F238E27FC236}">
                  <a16:creationId xmlns:a16="http://schemas.microsoft.com/office/drawing/2014/main" id="{435EBF51-2D21-13A0-E0A5-5C3BF9A118B2}"/>
                </a:ext>
              </a:extLst>
            </p:cNvPr>
            <p:cNvSpPr>
              <a:spLocks noGrp="1" noRot="1" noMove="1" noResize="1" noEditPoints="1" noAdjustHandles="1" noChangeArrowheads="1" noChangeShapeType="1"/>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a:t>
              </a:r>
            </a:p>
          </p:txBody>
        </p:sp>
        <p:sp>
          <p:nvSpPr>
            <p:cNvPr id="18" name="Rechthoek 17">
              <a:extLst>
                <a:ext uri="{FF2B5EF4-FFF2-40B4-BE49-F238E27FC236}">
                  <a16:creationId xmlns:a16="http://schemas.microsoft.com/office/drawing/2014/main" id="{D6E533CD-228A-1F61-56A5-A4D77962A568}"/>
                </a:ext>
              </a:extLst>
            </p:cNvPr>
            <p:cNvSpPr>
              <a:spLocks noGrp="1" noRot="1" noMove="1" noResize="1" noEditPoints="1" noAdjustHandles="1" noChangeArrowheads="1" noChangeShapeType="1"/>
            </p:cNvSpPr>
            <p:nvPr userDrawn="1"/>
          </p:nvSpPr>
          <p:spPr>
            <a:xfrm>
              <a:off x="-3319416" y="465323"/>
              <a:ext cx="2944087" cy="661851"/>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Wanneer nodig, verwijder het bestaande</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icoon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en klik op</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‘Iconen’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9" name="Ovaal 18">
              <a:extLst>
                <a:ext uri="{FF2B5EF4-FFF2-40B4-BE49-F238E27FC236}">
                  <a16:creationId xmlns:a16="http://schemas.microsoft.com/office/drawing/2014/main" id="{99E09952-7B58-4A6D-A117-DC68D45815B0}"/>
                </a:ext>
              </a:extLst>
            </p:cNvPr>
            <p:cNvSpPr>
              <a:spLocks noGrp="1" noRot="1" noMove="1" noResize="1" noEditPoints="1" noAdjustHandles="1" noChangeArrowheads="1" noChangeShapeType="1"/>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a:t>
              </a:r>
            </a:p>
          </p:txBody>
        </p:sp>
        <p:sp>
          <p:nvSpPr>
            <p:cNvPr id="20" name="Rechthoek 19">
              <a:extLst>
                <a:ext uri="{FF2B5EF4-FFF2-40B4-BE49-F238E27FC236}">
                  <a16:creationId xmlns:a16="http://schemas.microsoft.com/office/drawing/2014/main" id="{688C15CE-3ACC-49A9-D195-D8C0422E170D}"/>
                </a:ext>
              </a:extLst>
            </p:cNvPr>
            <p:cNvSpPr>
              <a:spLocks noGrp="1" noRot="1" noMove="1" noResize="1" noEditPoints="1" noAdjustHandles="1" noChangeArrowheads="1" noChangeShapeType="1"/>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de gewenste categorie en het icoon</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21" name="Rechthoek 20">
              <a:extLst>
                <a:ext uri="{FF2B5EF4-FFF2-40B4-BE49-F238E27FC236}">
                  <a16:creationId xmlns:a16="http://schemas.microsoft.com/office/drawing/2014/main" id="{DBF7EEDC-5F60-04A3-4111-5C3DB6C82E4E}"/>
                </a:ext>
              </a:extLst>
            </p:cNvPr>
            <p:cNvSpPr>
              <a:spLocks noGrp="1" noRot="1" noMove="1" noResize="1" noEditPoints="1" noAdjustHandles="1" noChangeArrowheads="1" noChangeShapeType="1"/>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sp>
          <p:nvSpPr>
            <p:cNvPr id="22" name="Ovaal 21">
              <a:extLst>
                <a:ext uri="{FF2B5EF4-FFF2-40B4-BE49-F238E27FC236}">
                  <a16:creationId xmlns:a16="http://schemas.microsoft.com/office/drawing/2014/main" id="{CBC7096E-AF99-1DBD-4423-91EEAEB7B7E4}"/>
                </a:ext>
              </a:extLst>
            </p:cNvPr>
            <p:cNvSpPr>
              <a:spLocks noGrp="1" noRot="1" noMove="1" noResize="1" noEditPoints="1" noAdjustHandles="1" noChangeArrowheads="1" noChangeShapeType="1"/>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a:t>
              </a:r>
            </a:p>
          </p:txBody>
        </p:sp>
        <p:sp>
          <p:nvSpPr>
            <p:cNvPr id="23" name="Rechthoek 22">
              <a:extLst>
                <a:ext uri="{FF2B5EF4-FFF2-40B4-BE49-F238E27FC236}">
                  <a16:creationId xmlns:a16="http://schemas.microsoft.com/office/drawing/2014/main" id="{1D36678F-C4B6-B8C7-2CBB-86509C8BCCE4}"/>
                </a:ext>
              </a:extLst>
            </p:cNvPr>
            <p:cNvSpPr>
              <a:spLocks noGrp="1" noRot="1" noMove="1" noResize="1" noEditPoints="1" noAdjustHandles="1" noChangeArrowheads="1" noChangeShapeType="1"/>
            </p:cNvSpPr>
            <p:nvPr userDrawn="1"/>
          </p:nvSpPr>
          <p:spPr>
            <a:xfrm>
              <a:off x="-3319415" y="2634835"/>
              <a:ext cx="2944682" cy="637754"/>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Sleep het icoon op de gewenste positie op de slide. Om het icoon een andere kleur te geven,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‘Hulpmiddelen voor tekenen’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‘Opmaak’ </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‘Vormopvulling’</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grpSp>
          <p:nvGrpSpPr>
            <p:cNvPr id="24" name="ICOON_info">
              <a:extLst>
                <a:ext uri="{FF2B5EF4-FFF2-40B4-BE49-F238E27FC236}">
                  <a16:creationId xmlns:a16="http://schemas.microsoft.com/office/drawing/2014/main" id="{0504A2B0-880F-DFA5-CDAC-BFEAE9880085}"/>
                </a:ext>
              </a:extLst>
            </p:cNvPr>
            <p:cNvGrpSpPr>
              <a:grpSpLocks noGrp="1" noUngrp="1" noRot="1" noMove="1" noResize="1"/>
            </p:cNvGrpSpPr>
            <p:nvPr userDrawn="1"/>
          </p:nvGrpSpPr>
          <p:grpSpPr>
            <a:xfrm>
              <a:off x="-376736" y="5210661"/>
              <a:ext cx="283685" cy="283685"/>
              <a:chOff x="-510741" y="5913713"/>
              <a:chExt cx="267555" cy="267555"/>
            </a:xfrm>
          </p:grpSpPr>
          <p:sp>
            <p:nvSpPr>
              <p:cNvPr id="104" name="Ovaal 103">
                <a:extLst>
                  <a:ext uri="{FF2B5EF4-FFF2-40B4-BE49-F238E27FC236}">
                    <a16:creationId xmlns:a16="http://schemas.microsoft.com/office/drawing/2014/main" id="{5CACD937-128B-1ECD-AD6B-13AD7E88F9B2}"/>
                  </a:ext>
                </a:extLst>
              </p:cNvPr>
              <p:cNvSpPr>
                <a:spLocks noGrp="1" noRot="1" noMove="1" noResize="1" noEditPoints="1" noAdjustHandles="1" noChangeArrowheads="1" noChangeShapeType="1"/>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 name="Graphic 163" descr="Informatie">
                <a:extLst>
                  <a:ext uri="{FF2B5EF4-FFF2-40B4-BE49-F238E27FC236}">
                    <a16:creationId xmlns:a16="http://schemas.microsoft.com/office/drawing/2014/main" id="{E37555B0-9C44-AE74-F774-A80DC73992A1}"/>
                  </a:ext>
                </a:extLst>
              </p:cNvPr>
              <p:cNvSpPr>
                <a:spLocks noGrp="1" noRot="1" noMove="1" noResize="1" noEditPoints="1" noAdjustHandles="1" noChangeArrowheads="1" noChangeShapeType="1"/>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25" name="Groep 24">
              <a:extLst>
                <a:ext uri="{FF2B5EF4-FFF2-40B4-BE49-F238E27FC236}">
                  <a16:creationId xmlns:a16="http://schemas.microsoft.com/office/drawing/2014/main" id="{5EFC3AC0-1485-1236-A353-A8A2CCEA726A}"/>
                </a:ext>
              </a:extLst>
            </p:cNvPr>
            <p:cNvGrpSpPr>
              <a:grpSpLocks noGrp="1" noUngrp="1" noRot="1" noMove="1" noResize="1"/>
            </p:cNvGrpSpPr>
            <p:nvPr userDrawn="1"/>
          </p:nvGrpSpPr>
          <p:grpSpPr>
            <a:xfrm>
              <a:off x="-938434" y="5519087"/>
              <a:ext cx="627798" cy="576693"/>
              <a:chOff x="-938434" y="4570310"/>
              <a:chExt cx="627798" cy="576693"/>
            </a:xfrm>
          </p:grpSpPr>
          <p:grpSp>
            <p:nvGrpSpPr>
              <p:cNvPr id="99" name="Inspireren">
                <a:extLst>
                  <a:ext uri="{FF2B5EF4-FFF2-40B4-BE49-F238E27FC236}">
                    <a16:creationId xmlns:a16="http://schemas.microsoft.com/office/drawing/2014/main" id="{92E4FD7B-AA09-F10B-0359-7E8BFBD3B2EE}"/>
                  </a:ext>
                </a:extLst>
              </p:cNvPr>
              <p:cNvGrpSpPr>
                <a:grpSpLocks noGrp="1" noUngrp="1" noRot="1" noChangeAspect="1" noMove="1" noResize="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01" name="Freeform 12">
                  <a:extLst>
                    <a:ext uri="{FF2B5EF4-FFF2-40B4-BE49-F238E27FC236}">
                      <a16:creationId xmlns:a16="http://schemas.microsoft.com/office/drawing/2014/main" id="{939259BC-67A3-EF44-6948-48DD7D172423}"/>
                    </a:ext>
                  </a:extLst>
                </p:cNvPr>
                <p:cNvSpPr>
                  <a:spLocks noGrp="1" noRot="1" noMove="1" noResize="1" noEditPoints="1" noAdjustHandles="1" noChangeArrowheads="1" noChangeShapeType="1"/>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2" name="Freeform 13">
                  <a:extLst>
                    <a:ext uri="{FF2B5EF4-FFF2-40B4-BE49-F238E27FC236}">
                      <a16:creationId xmlns:a16="http://schemas.microsoft.com/office/drawing/2014/main" id="{C1F7DDCC-6660-57D7-51A6-3CC37AC66198}"/>
                    </a:ext>
                  </a:extLst>
                </p:cNvPr>
                <p:cNvSpPr>
                  <a:spLocks noGrp="1" noRot="1" noMove="1" noResize="1" noEditPoints="1" noAdjustHandles="1" noChangeArrowheads="1" noChangeShapeType="1"/>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3" name="Freeform 14">
                  <a:extLst>
                    <a:ext uri="{FF2B5EF4-FFF2-40B4-BE49-F238E27FC236}">
                      <a16:creationId xmlns:a16="http://schemas.microsoft.com/office/drawing/2014/main" id="{FC0CC6CD-7653-439B-13DB-14D48CB924DC}"/>
                    </a:ext>
                  </a:extLst>
                </p:cNvPr>
                <p:cNvSpPr>
                  <a:spLocks noGrp="1" noRot="1" noMove="1" noResize="1" noEditPoints="1" noAdjustHandles="1" noChangeArrowheads="1" noChangeShapeType="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grpSp>
          <p:sp>
            <p:nvSpPr>
              <p:cNvPr id="100" name="Tekstvak 99">
                <a:extLst>
                  <a:ext uri="{FF2B5EF4-FFF2-40B4-BE49-F238E27FC236}">
                    <a16:creationId xmlns:a16="http://schemas.microsoft.com/office/drawing/2014/main" id="{7FFFA658-7D6E-4178-910C-C9A932506EF1}"/>
                  </a:ext>
                </a:extLst>
              </p:cNvPr>
              <p:cNvSpPr txBox="1">
                <a:spLocks noGrp="1" noRot="1" noMove="1" noResize="1" noEditPoints="1" noAdjustHandles="1" noChangeArrowheads="1" noChangeShapeType="1"/>
              </p:cNvSpPr>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nvGrpSpPr>
            <p:cNvPr id="28" name="Groep 27">
              <a:extLst>
                <a:ext uri="{FF2B5EF4-FFF2-40B4-BE49-F238E27FC236}">
                  <a16:creationId xmlns:a16="http://schemas.microsoft.com/office/drawing/2014/main" id="{7E075E90-B297-353D-B836-1F56E3CF43DA}"/>
                </a:ext>
              </a:extLst>
            </p:cNvPr>
            <p:cNvGrpSpPr>
              <a:grpSpLocks noGrp="1" noUngrp="1" noRot="1" noMove="1" noResize="1"/>
            </p:cNvGrpSpPr>
            <p:nvPr userDrawn="1"/>
          </p:nvGrpSpPr>
          <p:grpSpPr>
            <a:xfrm>
              <a:off x="-3398401" y="1222628"/>
              <a:ext cx="491631" cy="410839"/>
              <a:chOff x="-3241990" y="1222628"/>
              <a:chExt cx="491631" cy="410839"/>
            </a:xfrm>
          </p:grpSpPr>
          <p:sp>
            <p:nvSpPr>
              <p:cNvPr id="69" name="Tekstvak 68">
                <a:extLst>
                  <a:ext uri="{FF2B5EF4-FFF2-40B4-BE49-F238E27FC236}">
                    <a16:creationId xmlns:a16="http://schemas.microsoft.com/office/drawing/2014/main" id="{960D2A46-9360-3DC3-FDDA-5D40D875495C}"/>
                  </a:ext>
                </a:extLst>
              </p:cNvPr>
              <p:cNvSpPr txBox="1">
                <a:spLocks noGrp="1" noRot="1" noMove="1" noResize="1" noEditPoints="1" noAdjustHandles="1" noChangeArrowheads="1" noChangeShapeType="1"/>
              </p:cNvSpPr>
              <p:nvPr userDrawn="1"/>
            </p:nvSpPr>
            <p:spPr>
              <a:xfrm>
                <a:off x="-3241990" y="1489960"/>
                <a:ext cx="491631" cy="14350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Iconen</a:t>
                </a:r>
              </a:p>
            </p:txBody>
          </p:sp>
          <p:grpSp>
            <p:nvGrpSpPr>
              <p:cNvPr id="70" name="Groep 69">
                <a:extLst>
                  <a:ext uri="{FF2B5EF4-FFF2-40B4-BE49-F238E27FC236}">
                    <a16:creationId xmlns:a16="http://schemas.microsoft.com/office/drawing/2014/main" id="{6F1B06ED-930D-6D18-9144-55629504C88E}"/>
                  </a:ext>
                </a:extLst>
              </p:cNvPr>
              <p:cNvGrpSpPr>
                <a:grpSpLocks noGrp="1" noUngrp="1" noRot="1" noMove="1" noResize="1"/>
              </p:cNvGrpSpPr>
              <p:nvPr userDrawn="1"/>
            </p:nvGrpSpPr>
            <p:grpSpPr>
              <a:xfrm>
                <a:off x="-3119153" y="1222628"/>
                <a:ext cx="245956" cy="246691"/>
                <a:chOff x="1314120" y="4794393"/>
                <a:chExt cx="1787447" cy="1792785"/>
              </a:xfrm>
            </p:grpSpPr>
            <p:grpSp>
              <p:nvGrpSpPr>
                <p:cNvPr id="71" name="Groep 70">
                  <a:extLst>
                    <a:ext uri="{FF2B5EF4-FFF2-40B4-BE49-F238E27FC236}">
                      <a16:creationId xmlns:a16="http://schemas.microsoft.com/office/drawing/2014/main" id="{7A811C75-988F-F173-67CC-E531A9D2B980}"/>
                    </a:ext>
                  </a:extLst>
                </p:cNvPr>
                <p:cNvGrpSpPr>
                  <a:grpSpLocks noGrp="1" noUngrp="1" noRot="1" noMove="1" noResize="1"/>
                </p:cNvGrpSpPr>
                <p:nvPr/>
              </p:nvGrpSpPr>
              <p:grpSpPr>
                <a:xfrm>
                  <a:off x="1314120" y="4794393"/>
                  <a:ext cx="1787447" cy="1792785"/>
                  <a:chOff x="1314120" y="4794393"/>
                  <a:chExt cx="1787447" cy="1792785"/>
                </a:xfrm>
                <a:gradFill>
                  <a:gsLst>
                    <a:gs pos="0">
                      <a:srgbClr val="9D9FA1"/>
                    </a:gs>
                    <a:gs pos="70000">
                      <a:srgbClr val="211F26"/>
                    </a:gs>
                  </a:gsLst>
                  <a:lin ang="2700000" scaled="0"/>
                </a:gradFill>
              </p:grpSpPr>
              <p:grpSp>
                <p:nvGrpSpPr>
                  <p:cNvPr id="73" name="Groep 72">
                    <a:extLst>
                      <a:ext uri="{FF2B5EF4-FFF2-40B4-BE49-F238E27FC236}">
                        <a16:creationId xmlns:a16="http://schemas.microsoft.com/office/drawing/2014/main" id="{4F5C3128-CABB-0D80-F817-EB4CE3B30FDB}"/>
                      </a:ext>
                    </a:extLst>
                  </p:cNvPr>
                  <p:cNvGrpSpPr>
                    <a:grpSpLocks noGrp="1" noUngrp="1" noRot="1" noMove="1" noResize="1"/>
                  </p:cNvGrpSpPr>
                  <p:nvPr/>
                </p:nvGrpSpPr>
                <p:grpSpPr>
                  <a:xfrm>
                    <a:off x="1314120" y="4794393"/>
                    <a:ext cx="1787447" cy="1792785"/>
                    <a:chOff x="1314120" y="4794393"/>
                    <a:chExt cx="1787447" cy="1792785"/>
                  </a:xfrm>
                  <a:grpFill/>
                </p:grpSpPr>
                <p:sp>
                  <p:nvSpPr>
                    <p:cNvPr id="78" name="Vrije vorm: vorm 77">
                      <a:extLst>
                        <a:ext uri="{FF2B5EF4-FFF2-40B4-BE49-F238E27FC236}">
                          <a16:creationId xmlns:a16="http://schemas.microsoft.com/office/drawing/2014/main" id="{C94B89B1-B46A-7880-179E-383C9FA78AB5}"/>
                        </a:ext>
                      </a:extLst>
                    </p:cNvPr>
                    <p:cNvSpPr>
                      <a:spLocks noGrp="1" noRot="1" noMove="1" noResize="1" noEditPoints="1" noAdjustHandles="1" noChangeArrowheads="1" noChangeShapeType="1"/>
                    </p:cNvSpPr>
                    <p:nvPr/>
                  </p:nvSpPr>
                  <p:spPr>
                    <a:xfrm>
                      <a:off x="1314120"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9" name="Vrije vorm: vorm 78">
                      <a:extLst>
                        <a:ext uri="{FF2B5EF4-FFF2-40B4-BE49-F238E27FC236}">
                          <a16:creationId xmlns:a16="http://schemas.microsoft.com/office/drawing/2014/main" id="{C8A45708-D882-AD8F-C901-2AF62742A77A}"/>
                        </a:ext>
                      </a:extLst>
                    </p:cNvPr>
                    <p:cNvSpPr>
                      <a:spLocks noGrp="1" noRot="1" noMove="1" noResize="1" noEditPoints="1" noAdjustHandles="1" noChangeArrowheads="1" noChangeShapeType="1"/>
                    </p:cNvSpPr>
                    <p:nvPr/>
                  </p:nvSpPr>
                  <p:spPr>
                    <a:xfrm>
                      <a:off x="2247436"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97" name="Vrije vorm: vorm 96">
                      <a:extLst>
                        <a:ext uri="{FF2B5EF4-FFF2-40B4-BE49-F238E27FC236}">
                          <a16:creationId xmlns:a16="http://schemas.microsoft.com/office/drawing/2014/main" id="{C66EEF5D-7BAC-370C-3F05-148309B3AFB5}"/>
                        </a:ext>
                      </a:extLst>
                    </p:cNvPr>
                    <p:cNvSpPr>
                      <a:spLocks noGrp="1" noRot="1" noMove="1" noResize="1" noEditPoints="1" noAdjustHandles="1" noChangeArrowheads="1" noChangeShapeType="1"/>
                    </p:cNvSpPr>
                    <p:nvPr/>
                  </p:nvSpPr>
                  <p:spPr>
                    <a:xfrm>
                      <a:off x="1314120"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98" name="Vrije vorm: vorm 97">
                      <a:extLst>
                        <a:ext uri="{FF2B5EF4-FFF2-40B4-BE49-F238E27FC236}">
                          <a16:creationId xmlns:a16="http://schemas.microsoft.com/office/drawing/2014/main" id="{939FDC56-7EE4-366A-1E96-3CCAC08DE945}"/>
                        </a:ext>
                      </a:extLst>
                    </p:cNvPr>
                    <p:cNvSpPr>
                      <a:spLocks noGrp="1" noRot="1" noMove="1" noResize="1" noEditPoints="1" noAdjustHandles="1" noChangeArrowheads="1" noChangeShapeType="1"/>
                    </p:cNvSpPr>
                    <p:nvPr/>
                  </p:nvSpPr>
                  <p:spPr>
                    <a:xfrm>
                      <a:off x="2247436"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nvGrpSpPr>
                  <p:cNvPr id="74" name="Groep 73">
                    <a:extLst>
                      <a:ext uri="{FF2B5EF4-FFF2-40B4-BE49-F238E27FC236}">
                        <a16:creationId xmlns:a16="http://schemas.microsoft.com/office/drawing/2014/main" id="{231BCE96-98C3-AB1E-4F30-CCB2372DC80A}"/>
                      </a:ext>
                    </a:extLst>
                  </p:cNvPr>
                  <p:cNvGrpSpPr>
                    <a:grpSpLocks noGrp="1" noUngrp="1" noRot="1" noMove="1" noResize="1"/>
                  </p:cNvGrpSpPr>
                  <p:nvPr/>
                </p:nvGrpSpPr>
                <p:grpSpPr>
                  <a:xfrm>
                    <a:off x="1544558" y="5023941"/>
                    <a:ext cx="1270519" cy="1329241"/>
                    <a:chOff x="1544558" y="5023941"/>
                    <a:chExt cx="1270519" cy="1329241"/>
                  </a:xfrm>
                  <a:grpFill/>
                </p:grpSpPr>
                <p:sp>
                  <p:nvSpPr>
                    <p:cNvPr id="75" name="Vrije vorm: vorm 74">
                      <a:extLst>
                        <a:ext uri="{FF2B5EF4-FFF2-40B4-BE49-F238E27FC236}">
                          <a16:creationId xmlns:a16="http://schemas.microsoft.com/office/drawing/2014/main" id="{053D0BAB-9A4E-D0D6-C944-DD194CCDDA9D}"/>
                        </a:ext>
                      </a:extLst>
                    </p:cNvPr>
                    <p:cNvSpPr>
                      <a:spLocks noGrp="1" noRot="1" noMove="1" noResize="1" noEditPoints="1" noAdjustHandles="1" noChangeArrowheads="1" noChangeShapeType="1"/>
                    </p:cNvSpPr>
                    <p:nvPr/>
                  </p:nvSpPr>
                  <p:spPr>
                    <a:xfrm>
                      <a:off x="1544558" y="5033728"/>
                      <a:ext cx="391477" cy="391477"/>
                    </a:xfrm>
                    <a:custGeom>
                      <a:avLst/>
                      <a:gdLst>
                        <a:gd name="connsiteX0" fmla="*/ 338071 w 391476"/>
                        <a:gd name="connsiteY0" fmla="*/ 146781 h 391476"/>
                        <a:gd name="connsiteX1" fmla="*/ 338071 w 391476"/>
                        <a:gd name="connsiteY1" fmla="*/ 54251 h 391476"/>
                        <a:gd name="connsiteX2" fmla="*/ 290026 w 391476"/>
                        <a:gd name="connsiteY2" fmla="*/ 54251 h 391476"/>
                        <a:gd name="connsiteX3" fmla="*/ 290026 w 391476"/>
                        <a:gd name="connsiteY3" fmla="*/ 98737 h 391476"/>
                        <a:gd name="connsiteX4" fmla="*/ 197496 w 391476"/>
                        <a:gd name="connsiteY4" fmla="*/ 6206 h 391476"/>
                        <a:gd name="connsiteX5" fmla="*/ 6206 w 391476"/>
                        <a:gd name="connsiteY5" fmla="*/ 197496 h 391476"/>
                        <a:gd name="connsiteX6" fmla="*/ 7096 w 391476"/>
                        <a:gd name="connsiteY6" fmla="*/ 387896 h 391476"/>
                        <a:gd name="connsiteX7" fmla="*/ 146781 w 391476"/>
                        <a:gd name="connsiteY7" fmla="*/ 387896 h 391476"/>
                        <a:gd name="connsiteX8" fmla="*/ 242871 w 391476"/>
                        <a:gd name="connsiteY8" fmla="*/ 387896 h 391476"/>
                        <a:gd name="connsiteX9" fmla="*/ 388785 w 391476"/>
                        <a:gd name="connsiteY9" fmla="*/ 387896 h 391476"/>
                        <a:gd name="connsiteX10" fmla="*/ 388785 w 391476"/>
                        <a:gd name="connsiteY10" fmla="*/ 197496 h 391476"/>
                        <a:gd name="connsiteX11" fmla="*/ 338071 w 391476"/>
                        <a:gd name="connsiteY11" fmla="*/ 146781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1476" h="391476">
                          <a:moveTo>
                            <a:pt x="338071" y="146781"/>
                          </a:moveTo>
                          <a:lnTo>
                            <a:pt x="338071" y="54251"/>
                          </a:lnTo>
                          <a:lnTo>
                            <a:pt x="290026" y="54251"/>
                          </a:lnTo>
                          <a:lnTo>
                            <a:pt x="290026" y="98737"/>
                          </a:lnTo>
                          <a:lnTo>
                            <a:pt x="197496" y="6206"/>
                          </a:lnTo>
                          <a:lnTo>
                            <a:pt x="6206" y="197496"/>
                          </a:lnTo>
                          <a:lnTo>
                            <a:pt x="7096" y="387896"/>
                          </a:lnTo>
                          <a:lnTo>
                            <a:pt x="146781" y="387896"/>
                          </a:lnTo>
                          <a:lnTo>
                            <a:pt x="242871" y="387896"/>
                          </a:lnTo>
                          <a:lnTo>
                            <a:pt x="388785" y="387896"/>
                          </a:lnTo>
                          <a:lnTo>
                            <a:pt x="388785" y="197496"/>
                          </a:lnTo>
                          <a:lnTo>
                            <a:pt x="338071" y="146781"/>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6" name="Vrije vorm: vorm 75">
                      <a:extLst>
                        <a:ext uri="{FF2B5EF4-FFF2-40B4-BE49-F238E27FC236}">
                          <a16:creationId xmlns:a16="http://schemas.microsoft.com/office/drawing/2014/main" id="{09810317-2881-38F2-7EF4-E3108E893D9A}"/>
                        </a:ext>
                      </a:extLst>
                    </p:cNvPr>
                    <p:cNvSpPr>
                      <a:spLocks noGrp="1" noRot="1" noMove="1" noResize="1" noEditPoints="1" noAdjustHandles="1" noChangeArrowheads="1" noChangeShapeType="1"/>
                    </p:cNvSpPr>
                    <p:nvPr/>
                  </p:nvSpPr>
                  <p:spPr>
                    <a:xfrm>
                      <a:off x="2530367" y="5023941"/>
                      <a:ext cx="284710" cy="391477"/>
                    </a:xfrm>
                    <a:custGeom>
                      <a:avLst/>
                      <a:gdLst>
                        <a:gd name="connsiteX0" fmla="*/ 208172 w 284710"/>
                        <a:gd name="connsiteY0" fmla="*/ 169914 h 391476"/>
                        <a:gd name="connsiteX1" fmla="*/ 238423 w 284710"/>
                        <a:gd name="connsiteY1" fmla="*/ 100516 h 391476"/>
                        <a:gd name="connsiteX2" fmla="*/ 145892 w 284710"/>
                        <a:gd name="connsiteY2" fmla="*/ 6206 h 391476"/>
                        <a:gd name="connsiteX3" fmla="*/ 53361 w 284710"/>
                        <a:gd name="connsiteY3" fmla="*/ 100516 h 391476"/>
                        <a:gd name="connsiteX4" fmla="*/ 83611 w 284710"/>
                        <a:gd name="connsiteY4" fmla="*/ 169914 h 391476"/>
                        <a:gd name="connsiteX5" fmla="*/ 6206 w 284710"/>
                        <a:gd name="connsiteY5" fmla="*/ 272232 h 391476"/>
                        <a:gd name="connsiteX6" fmla="*/ 6206 w 284710"/>
                        <a:gd name="connsiteY6" fmla="*/ 321167 h 391476"/>
                        <a:gd name="connsiteX7" fmla="*/ 6206 w 284710"/>
                        <a:gd name="connsiteY7" fmla="*/ 332733 h 391476"/>
                        <a:gd name="connsiteX8" fmla="*/ 6206 w 284710"/>
                        <a:gd name="connsiteY8" fmla="*/ 342520 h 391476"/>
                        <a:gd name="connsiteX9" fmla="*/ 6206 w 284710"/>
                        <a:gd name="connsiteY9" fmla="*/ 346079 h 391476"/>
                        <a:gd name="connsiteX10" fmla="*/ 6206 w 284710"/>
                        <a:gd name="connsiteY10" fmla="*/ 358535 h 391476"/>
                        <a:gd name="connsiteX11" fmla="*/ 6206 w 284710"/>
                        <a:gd name="connsiteY11" fmla="*/ 389675 h 391476"/>
                        <a:gd name="connsiteX12" fmla="*/ 287357 w 284710"/>
                        <a:gd name="connsiteY12" fmla="*/ 389675 h 391476"/>
                        <a:gd name="connsiteX13" fmla="*/ 287357 w 284710"/>
                        <a:gd name="connsiteY13" fmla="*/ 272232 h 391476"/>
                        <a:gd name="connsiteX14" fmla="*/ 208172 w 284710"/>
                        <a:gd name="connsiteY14" fmla="*/ 169914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710" h="391476">
                          <a:moveTo>
                            <a:pt x="208172" y="169914"/>
                          </a:moveTo>
                          <a:cubicBezTo>
                            <a:pt x="226856" y="153010"/>
                            <a:pt x="238423" y="128097"/>
                            <a:pt x="238423" y="100516"/>
                          </a:cubicBezTo>
                          <a:cubicBezTo>
                            <a:pt x="238423" y="48912"/>
                            <a:pt x="196606" y="6206"/>
                            <a:pt x="145892" y="6206"/>
                          </a:cubicBezTo>
                          <a:cubicBezTo>
                            <a:pt x="95178" y="6206"/>
                            <a:pt x="53361" y="48023"/>
                            <a:pt x="53361" y="100516"/>
                          </a:cubicBezTo>
                          <a:cubicBezTo>
                            <a:pt x="53361" y="128097"/>
                            <a:pt x="64927" y="152120"/>
                            <a:pt x="83611" y="169914"/>
                          </a:cubicBezTo>
                          <a:cubicBezTo>
                            <a:pt x="37346" y="187709"/>
                            <a:pt x="6206" y="224187"/>
                            <a:pt x="6206" y="272232"/>
                          </a:cubicBezTo>
                          <a:lnTo>
                            <a:pt x="6206" y="321167"/>
                          </a:lnTo>
                          <a:lnTo>
                            <a:pt x="6206" y="332733"/>
                          </a:lnTo>
                          <a:lnTo>
                            <a:pt x="6206" y="342520"/>
                          </a:lnTo>
                          <a:lnTo>
                            <a:pt x="6206" y="346079"/>
                          </a:lnTo>
                          <a:lnTo>
                            <a:pt x="6206" y="358535"/>
                          </a:lnTo>
                          <a:lnTo>
                            <a:pt x="6206" y="389675"/>
                          </a:lnTo>
                          <a:lnTo>
                            <a:pt x="287357" y="389675"/>
                          </a:lnTo>
                          <a:lnTo>
                            <a:pt x="287357" y="272232"/>
                          </a:lnTo>
                          <a:cubicBezTo>
                            <a:pt x="285578" y="224187"/>
                            <a:pt x="253548" y="186819"/>
                            <a:pt x="208172" y="169914"/>
                          </a:cubicBez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7" name="Vrije vorm: vorm 76">
                      <a:extLst>
                        <a:ext uri="{FF2B5EF4-FFF2-40B4-BE49-F238E27FC236}">
                          <a16:creationId xmlns:a16="http://schemas.microsoft.com/office/drawing/2014/main" id="{832923F9-51C6-6839-C610-6B90ABFAD92A}"/>
                        </a:ext>
                      </a:extLst>
                    </p:cNvPr>
                    <p:cNvSpPr>
                      <a:spLocks noGrp="1" noRot="1" noMove="1" noResize="1" noEditPoints="1" noAdjustHandles="1" noChangeArrowheads="1" noChangeShapeType="1"/>
                    </p:cNvSpPr>
                    <p:nvPr/>
                  </p:nvSpPr>
                  <p:spPr>
                    <a:xfrm>
                      <a:off x="1599720" y="5961705"/>
                      <a:ext cx="275813" cy="391477"/>
                    </a:xfrm>
                    <a:custGeom>
                      <a:avLst/>
                      <a:gdLst>
                        <a:gd name="connsiteX0" fmla="*/ 142333 w 275813"/>
                        <a:gd name="connsiteY0" fmla="*/ 388785 h 391476"/>
                        <a:gd name="connsiteX1" fmla="*/ 278460 w 275813"/>
                        <a:gd name="connsiteY1" fmla="*/ 252658 h 391476"/>
                        <a:gd name="connsiteX2" fmla="*/ 274011 w 275813"/>
                        <a:gd name="connsiteY2" fmla="*/ 219738 h 391476"/>
                        <a:gd name="connsiteX3" fmla="*/ 269563 w 275813"/>
                        <a:gd name="connsiteY3" fmla="*/ 206393 h 391476"/>
                        <a:gd name="connsiteX4" fmla="*/ 242871 w 275813"/>
                        <a:gd name="connsiteY4" fmla="*/ 161907 h 391476"/>
                        <a:gd name="connsiteX5" fmla="*/ 142333 w 275813"/>
                        <a:gd name="connsiteY5" fmla="*/ 6206 h 391476"/>
                        <a:gd name="connsiteX6" fmla="*/ 41795 w 275813"/>
                        <a:gd name="connsiteY6" fmla="*/ 161907 h 391476"/>
                        <a:gd name="connsiteX7" fmla="*/ 15103 w 275813"/>
                        <a:gd name="connsiteY7" fmla="*/ 206393 h 391476"/>
                        <a:gd name="connsiteX8" fmla="*/ 10654 w 275813"/>
                        <a:gd name="connsiteY8" fmla="*/ 219738 h 391476"/>
                        <a:gd name="connsiteX9" fmla="*/ 6206 w 275813"/>
                        <a:gd name="connsiteY9" fmla="*/ 252658 h 391476"/>
                        <a:gd name="connsiteX10" fmla="*/ 142333 w 275813"/>
                        <a:gd name="connsiteY10" fmla="*/ 388785 h 391476"/>
                        <a:gd name="connsiteX11" fmla="*/ 142333 w 275813"/>
                        <a:gd name="connsiteY11" fmla="*/ 388785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5813" h="391476">
                          <a:moveTo>
                            <a:pt x="142333" y="388785"/>
                          </a:moveTo>
                          <a:cubicBezTo>
                            <a:pt x="217069" y="388785"/>
                            <a:pt x="278460" y="328284"/>
                            <a:pt x="278460" y="252658"/>
                          </a:cubicBezTo>
                          <a:cubicBezTo>
                            <a:pt x="278460" y="241092"/>
                            <a:pt x="276681" y="230415"/>
                            <a:pt x="274011" y="219738"/>
                          </a:cubicBezTo>
                          <a:cubicBezTo>
                            <a:pt x="273122" y="215290"/>
                            <a:pt x="271342" y="210841"/>
                            <a:pt x="269563" y="206393"/>
                          </a:cubicBezTo>
                          <a:lnTo>
                            <a:pt x="242871" y="161907"/>
                          </a:lnTo>
                          <a:lnTo>
                            <a:pt x="142333" y="6206"/>
                          </a:lnTo>
                          <a:lnTo>
                            <a:pt x="41795" y="161907"/>
                          </a:lnTo>
                          <a:lnTo>
                            <a:pt x="15103" y="206393"/>
                          </a:lnTo>
                          <a:cubicBezTo>
                            <a:pt x="13324" y="210841"/>
                            <a:pt x="12434" y="215290"/>
                            <a:pt x="10654" y="219738"/>
                          </a:cubicBezTo>
                          <a:cubicBezTo>
                            <a:pt x="7985" y="230415"/>
                            <a:pt x="6206" y="241092"/>
                            <a:pt x="6206" y="252658"/>
                          </a:cubicBezTo>
                          <a:cubicBezTo>
                            <a:pt x="6206" y="327395"/>
                            <a:pt x="67596" y="388785"/>
                            <a:pt x="142333" y="388785"/>
                          </a:cubicBezTo>
                          <a:lnTo>
                            <a:pt x="142333" y="388785"/>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sp>
              <p:nvSpPr>
                <p:cNvPr id="72" name="Vrije vorm: vorm 71">
                  <a:extLst>
                    <a:ext uri="{FF2B5EF4-FFF2-40B4-BE49-F238E27FC236}">
                      <a16:creationId xmlns:a16="http://schemas.microsoft.com/office/drawing/2014/main" id="{A23432CD-3B9A-03C5-8EE8-401ED6949AFA}"/>
                    </a:ext>
                  </a:extLst>
                </p:cNvPr>
                <p:cNvSpPr>
                  <a:spLocks noGrp="1" noRot="1" noMove="1" noResize="1" noEditPoints="1" noAdjustHandles="1" noChangeArrowheads="1" noChangeShapeType="1"/>
                </p:cNvSpPr>
                <p:nvPr/>
              </p:nvSpPr>
              <p:spPr>
                <a:xfrm>
                  <a:off x="2476984" y="5962595"/>
                  <a:ext cx="391477" cy="391477"/>
                </a:xfrm>
                <a:custGeom>
                  <a:avLst/>
                  <a:gdLst>
                    <a:gd name="connsiteX0" fmla="*/ 43574 w 391476"/>
                    <a:gd name="connsiteY0" fmla="*/ 81832 h 391476"/>
                    <a:gd name="connsiteX1" fmla="*/ 10654 w 391476"/>
                    <a:gd name="connsiteY1" fmla="*/ 149451 h 391476"/>
                    <a:gd name="connsiteX2" fmla="*/ 65817 w 391476"/>
                    <a:gd name="connsiteY2" fmla="*/ 176142 h 391476"/>
                    <a:gd name="connsiteX3" fmla="*/ 64038 w 391476"/>
                    <a:gd name="connsiteY3" fmla="*/ 205503 h 391476"/>
                    <a:gd name="connsiteX4" fmla="*/ 6206 w 391476"/>
                    <a:gd name="connsiteY4" fmla="*/ 225966 h 391476"/>
                    <a:gd name="connsiteX5" fmla="*/ 31118 w 391476"/>
                    <a:gd name="connsiteY5" fmla="*/ 297144 h 391476"/>
                    <a:gd name="connsiteX6" fmla="*/ 88950 w 391476"/>
                    <a:gd name="connsiteY6" fmla="*/ 276680 h 391476"/>
                    <a:gd name="connsiteX7" fmla="*/ 108524 w 391476"/>
                    <a:gd name="connsiteY7" fmla="*/ 298034 h 391476"/>
                    <a:gd name="connsiteX8" fmla="*/ 81832 w 391476"/>
                    <a:gd name="connsiteY8" fmla="*/ 353196 h 391476"/>
                    <a:gd name="connsiteX9" fmla="*/ 149451 w 391476"/>
                    <a:gd name="connsiteY9" fmla="*/ 386116 h 391476"/>
                    <a:gd name="connsiteX10" fmla="*/ 176142 w 391476"/>
                    <a:gd name="connsiteY10" fmla="*/ 330953 h 391476"/>
                    <a:gd name="connsiteX11" fmla="*/ 205503 w 391476"/>
                    <a:gd name="connsiteY11" fmla="*/ 332733 h 391476"/>
                    <a:gd name="connsiteX12" fmla="*/ 225966 w 391476"/>
                    <a:gd name="connsiteY12" fmla="*/ 390565 h 391476"/>
                    <a:gd name="connsiteX13" fmla="*/ 297144 w 391476"/>
                    <a:gd name="connsiteY13" fmla="*/ 365652 h 391476"/>
                    <a:gd name="connsiteX14" fmla="*/ 276681 w 391476"/>
                    <a:gd name="connsiteY14" fmla="*/ 307821 h 391476"/>
                    <a:gd name="connsiteX15" fmla="*/ 298034 w 391476"/>
                    <a:gd name="connsiteY15" fmla="*/ 288247 h 391476"/>
                    <a:gd name="connsiteX16" fmla="*/ 353196 w 391476"/>
                    <a:gd name="connsiteY16" fmla="*/ 314938 h 391476"/>
                    <a:gd name="connsiteX17" fmla="*/ 386116 w 391476"/>
                    <a:gd name="connsiteY17" fmla="*/ 247320 h 391476"/>
                    <a:gd name="connsiteX18" fmla="*/ 330953 w 391476"/>
                    <a:gd name="connsiteY18" fmla="*/ 220628 h 391476"/>
                    <a:gd name="connsiteX19" fmla="*/ 332733 w 391476"/>
                    <a:gd name="connsiteY19" fmla="*/ 191267 h 391476"/>
                    <a:gd name="connsiteX20" fmla="*/ 390565 w 391476"/>
                    <a:gd name="connsiteY20" fmla="*/ 170804 h 391476"/>
                    <a:gd name="connsiteX21" fmla="*/ 365653 w 391476"/>
                    <a:gd name="connsiteY21" fmla="*/ 99626 h 391476"/>
                    <a:gd name="connsiteX22" fmla="*/ 307821 w 391476"/>
                    <a:gd name="connsiteY22" fmla="*/ 120090 h 391476"/>
                    <a:gd name="connsiteX23" fmla="*/ 288247 w 391476"/>
                    <a:gd name="connsiteY23" fmla="*/ 98737 h 391476"/>
                    <a:gd name="connsiteX24" fmla="*/ 314938 w 391476"/>
                    <a:gd name="connsiteY24" fmla="*/ 43574 h 391476"/>
                    <a:gd name="connsiteX25" fmla="*/ 247320 w 391476"/>
                    <a:gd name="connsiteY25" fmla="*/ 10654 h 391476"/>
                    <a:gd name="connsiteX26" fmla="*/ 220628 w 391476"/>
                    <a:gd name="connsiteY26" fmla="*/ 65817 h 391476"/>
                    <a:gd name="connsiteX27" fmla="*/ 191267 w 391476"/>
                    <a:gd name="connsiteY27" fmla="*/ 64038 h 391476"/>
                    <a:gd name="connsiteX28" fmla="*/ 170804 w 391476"/>
                    <a:gd name="connsiteY28" fmla="*/ 6206 h 391476"/>
                    <a:gd name="connsiteX29" fmla="*/ 99626 w 391476"/>
                    <a:gd name="connsiteY29" fmla="*/ 31118 h 391476"/>
                    <a:gd name="connsiteX30" fmla="*/ 120090 w 391476"/>
                    <a:gd name="connsiteY30" fmla="*/ 88950 h 391476"/>
                    <a:gd name="connsiteX31" fmla="*/ 98737 w 391476"/>
                    <a:gd name="connsiteY31" fmla="*/ 108524 h 391476"/>
                    <a:gd name="connsiteX32" fmla="*/ 43574 w 391476"/>
                    <a:gd name="connsiteY32" fmla="*/ 81832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1476" h="391476">
                      <a:moveTo>
                        <a:pt x="43574" y="81832"/>
                      </a:moveTo>
                      <a:lnTo>
                        <a:pt x="10654" y="149451"/>
                      </a:lnTo>
                      <a:lnTo>
                        <a:pt x="65817" y="176142"/>
                      </a:lnTo>
                      <a:cubicBezTo>
                        <a:pt x="64038" y="185929"/>
                        <a:pt x="64038" y="195716"/>
                        <a:pt x="64038" y="205503"/>
                      </a:cubicBezTo>
                      <a:lnTo>
                        <a:pt x="6206" y="225966"/>
                      </a:lnTo>
                      <a:lnTo>
                        <a:pt x="31118" y="297144"/>
                      </a:lnTo>
                      <a:lnTo>
                        <a:pt x="88950" y="276680"/>
                      </a:lnTo>
                      <a:cubicBezTo>
                        <a:pt x="94288" y="284688"/>
                        <a:pt x="101406" y="291806"/>
                        <a:pt x="108524" y="298034"/>
                      </a:cubicBezTo>
                      <a:lnTo>
                        <a:pt x="81832" y="353196"/>
                      </a:lnTo>
                      <a:lnTo>
                        <a:pt x="149451" y="386116"/>
                      </a:lnTo>
                      <a:lnTo>
                        <a:pt x="176142" y="330953"/>
                      </a:lnTo>
                      <a:cubicBezTo>
                        <a:pt x="185929" y="332733"/>
                        <a:pt x="195716" y="332733"/>
                        <a:pt x="205503" y="332733"/>
                      </a:cubicBezTo>
                      <a:lnTo>
                        <a:pt x="225966" y="390565"/>
                      </a:lnTo>
                      <a:lnTo>
                        <a:pt x="297144" y="365652"/>
                      </a:lnTo>
                      <a:lnTo>
                        <a:pt x="276681" y="307821"/>
                      </a:lnTo>
                      <a:cubicBezTo>
                        <a:pt x="284688" y="302482"/>
                        <a:pt x="291806" y="295365"/>
                        <a:pt x="298034" y="288247"/>
                      </a:cubicBezTo>
                      <a:lnTo>
                        <a:pt x="353196" y="314938"/>
                      </a:lnTo>
                      <a:lnTo>
                        <a:pt x="386116" y="247320"/>
                      </a:lnTo>
                      <a:lnTo>
                        <a:pt x="330953" y="220628"/>
                      </a:lnTo>
                      <a:cubicBezTo>
                        <a:pt x="332733" y="210841"/>
                        <a:pt x="332733" y="201054"/>
                        <a:pt x="332733" y="191267"/>
                      </a:cubicBezTo>
                      <a:lnTo>
                        <a:pt x="390565" y="170804"/>
                      </a:lnTo>
                      <a:lnTo>
                        <a:pt x="365653" y="99626"/>
                      </a:lnTo>
                      <a:lnTo>
                        <a:pt x="307821" y="120090"/>
                      </a:lnTo>
                      <a:cubicBezTo>
                        <a:pt x="302482" y="112082"/>
                        <a:pt x="295365" y="104965"/>
                        <a:pt x="288247" y="98737"/>
                      </a:cubicBezTo>
                      <a:lnTo>
                        <a:pt x="314938" y="43574"/>
                      </a:lnTo>
                      <a:lnTo>
                        <a:pt x="247320" y="10654"/>
                      </a:lnTo>
                      <a:lnTo>
                        <a:pt x="220628" y="65817"/>
                      </a:lnTo>
                      <a:cubicBezTo>
                        <a:pt x="210841" y="64038"/>
                        <a:pt x="201054" y="64038"/>
                        <a:pt x="191267" y="64038"/>
                      </a:cubicBezTo>
                      <a:lnTo>
                        <a:pt x="170804" y="6206"/>
                      </a:lnTo>
                      <a:lnTo>
                        <a:pt x="99626" y="31118"/>
                      </a:lnTo>
                      <a:lnTo>
                        <a:pt x="120090" y="88950"/>
                      </a:lnTo>
                      <a:cubicBezTo>
                        <a:pt x="112082" y="94288"/>
                        <a:pt x="104965" y="101406"/>
                        <a:pt x="98737" y="108524"/>
                      </a:cubicBezTo>
                      <a:lnTo>
                        <a:pt x="43574" y="81832"/>
                      </a:lnTo>
                      <a:close/>
                    </a:path>
                  </a:pathLst>
                </a:custGeom>
                <a:solidFill>
                  <a:srgbClr val="1FF524"/>
                </a:solid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grpSp>
          <p:nvGrpSpPr>
            <p:cNvPr id="29" name="Groep 28">
              <a:extLst>
                <a:ext uri="{FF2B5EF4-FFF2-40B4-BE49-F238E27FC236}">
                  <a16:creationId xmlns:a16="http://schemas.microsoft.com/office/drawing/2014/main" id="{916192D2-452B-43FA-929D-099BFE838B3A}"/>
                </a:ext>
              </a:extLst>
            </p:cNvPr>
            <p:cNvGrpSpPr>
              <a:grpSpLocks noGrp="1" noUngrp="1" noRot="1" noMove="1" noResize="1"/>
            </p:cNvGrpSpPr>
            <p:nvPr userDrawn="1"/>
          </p:nvGrpSpPr>
          <p:grpSpPr>
            <a:xfrm>
              <a:off x="-3314820" y="3391746"/>
              <a:ext cx="1381246" cy="331361"/>
              <a:chOff x="-3314820" y="3391746"/>
              <a:chExt cx="1381246" cy="331361"/>
            </a:xfrm>
          </p:grpSpPr>
          <p:sp>
            <p:nvSpPr>
              <p:cNvPr id="58" name="Rechthoek 57">
                <a:extLst>
                  <a:ext uri="{FF2B5EF4-FFF2-40B4-BE49-F238E27FC236}">
                    <a16:creationId xmlns:a16="http://schemas.microsoft.com/office/drawing/2014/main" id="{4BB449AE-BFBA-DF8B-5F3C-9645579F7439}"/>
                  </a:ext>
                </a:extLst>
              </p:cNvPr>
              <p:cNvSpPr>
                <a:spLocks noGrp="1" noRot="1" noMove="1" noResize="1" noEditPoints="1" noAdjustHandles="1" noChangeArrowheads="1" noChangeShapeType="1"/>
              </p:cNvSpPr>
              <p:nvPr userDrawn="1"/>
            </p:nvSpPr>
            <p:spPr>
              <a:xfrm>
                <a:off x="-3314820" y="3391746"/>
                <a:ext cx="1381246"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9" name="Rechthoek 58">
                <a:extLst>
                  <a:ext uri="{FF2B5EF4-FFF2-40B4-BE49-F238E27FC236}">
                    <a16:creationId xmlns:a16="http://schemas.microsoft.com/office/drawing/2014/main" id="{6D72360E-8049-13E6-B13E-0FDF65270D97}"/>
                  </a:ext>
                </a:extLst>
              </p:cNvPr>
              <p:cNvSpPr>
                <a:spLocks noGrp="1" noRot="1" noMove="1" noResize="1" noEditPoints="1" noAdjustHandles="1" noChangeArrowheads="1" noChangeShapeType="1"/>
              </p:cNvSpPr>
              <p:nvPr userDrawn="1"/>
            </p:nvSpPr>
            <p:spPr>
              <a:xfrm>
                <a:off x="-3304719" y="3412899"/>
                <a:ext cx="1361619"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0" name="Tekstvak 59">
                <a:extLst>
                  <a:ext uri="{FF2B5EF4-FFF2-40B4-BE49-F238E27FC236}">
                    <a16:creationId xmlns:a16="http://schemas.microsoft.com/office/drawing/2014/main" id="{02E116BE-D76F-1630-70BD-BD2CA1828A46}"/>
                  </a:ext>
                </a:extLst>
              </p:cNvPr>
              <p:cNvSpPr txBox="1">
                <a:spLocks noGrp="1" noRot="1" noMove="1" noResize="1" noEditPoints="1" noAdjustHandles="1" noChangeArrowheads="1" noChangeShapeType="1"/>
              </p:cNvSpPr>
              <p:nvPr userDrawn="1"/>
            </p:nvSpPr>
            <p:spPr>
              <a:xfrm>
                <a:off x="-3069820" y="3472995"/>
                <a:ext cx="109851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Vormopvulling</a:t>
                </a:r>
              </a:p>
            </p:txBody>
          </p:sp>
          <p:sp>
            <p:nvSpPr>
              <p:cNvPr id="61" name="Vrije vorm: vorm 60">
                <a:extLst>
                  <a:ext uri="{FF2B5EF4-FFF2-40B4-BE49-F238E27FC236}">
                    <a16:creationId xmlns:a16="http://schemas.microsoft.com/office/drawing/2014/main" id="{7828953B-3937-5AEC-A3B2-4476DDCB7AC1}"/>
                  </a:ext>
                </a:extLst>
              </p:cNvPr>
              <p:cNvSpPr>
                <a:spLocks noGrp="1" noRot="1" noMove="1" noResize="1" noEditPoints="1" noAdjustHandles="1" noChangeArrowheads="1" noChangeShapeType="1"/>
              </p:cNvSpPr>
              <p:nvPr userDrawn="1"/>
            </p:nvSpPr>
            <p:spPr>
              <a:xfrm>
                <a:off x="-2241774" y="3543107"/>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62" name="Groep 61">
                <a:extLst>
                  <a:ext uri="{FF2B5EF4-FFF2-40B4-BE49-F238E27FC236}">
                    <a16:creationId xmlns:a16="http://schemas.microsoft.com/office/drawing/2014/main" id="{1CD6E088-BF56-C35F-C2D0-3C394712FAB6}"/>
                  </a:ext>
                </a:extLst>
              </p:cNvPr>
              <p:cNvGrpSpPr>
                <a:grpSpLocks noGrp="1" noUngrp="1" noRot="1" noMove="1" noResize="1"/>
              </p:cNvGrpSpPr>
              <p:nvPr userDrawn="1"/>
            </p:nvGrpSpPr>
            <p:grpSpPr>
              <a:xfrm>
                <a:off x="-3243855" y="3446665"/>
                <a:ext cx="157453" cy="147831"/>
                <a:chOff x="-899320" y="3037554"/>
                <a:chExt cx="175977" cy="165227"/>
              </a:xfrm>
            </p:grpSpPr>
            <p:sp>
              <p:nvSpPr>
                <p:cNvPr id="64" name="Vrije vorm: vorm 63">
                  <a:extLst>
                    <a:ext uri="{FF2B5EF4-FFF2-40B4-BE49-F238E27FC236}">
                      <a16:creationId xmlns:a16="http://schemas.microsoft.com/office/drawing/2014/main" id="{5C4062D7-8EF8-4340-26D4-16E1094683C3}"/>
                    </a:ext>
                  </a:extLst>
                </p:cNvPr>
                <p:cNvSpPr>
                  <a:spLocks noGrp="1" noRot="1" noMove="1" noResize="1" noEditPoints="1" noAdjustHandles="1" noChangeArrowheads="1" noChangeShapeType="1"/>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67" name="Rechthoek: afgeronde hoeken 66">
                  <a:extLst>
                    <a:ext uri="{FF2B5EF4-FFF2-40B4-BE49-F238E27FC236}">
                      <a16:creationId xmlns:a16="http://schemas.microsoft.com/office/drawing/2014/main" id="{5C94E487-1D5A-712E-991B-550E27AC56D1}"/>
                    </a:ext>
                  </a:extLst>
                </p:cNvPr>
                <p:cNvSpPr>
                  <a:spLocks noGrp="1" noRot="1" noMove="1" noResize="1" noEditPoints="1" noAdjustHandles="1" noChangeArrowheads="1" noChangeShapeType="1"/>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8" name="Vrije vorm: vorm 67">
                  <a:extLst>
                    <a:ext uri="{FF2B5EF4-FFF2-40B4-BE49-F238E27FC236}">
                      <a16:creationId xmlns:a16="http://schemas.microsoft.com/office/drawing/2014/main" id="{CBE964CE-3504-85DE-D589-0B1DC789F0A6}"/>
                    </a:ext>
                  </a:extLst>
                </p:cNvPr>
                <p:cNvSpPr>
                  <a:spLocks noGrp="1" noRot="1" noMove="1" noResize="1" noEditPoints="1" noAdjustHandles="1" noChangeArrowheads="1" noChangeShapeType="1"/>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63" name="Gelijkbenige driehoek 62">
                <a:extLst>
                  <a:ext uri="{FF2B5EF4-FFF2-40B4-BE49-F238E27FC236}">
                    <a16:creationId xmlns:a16="http://schemas.microsoft.com/office/drawing/2014/main" id="{E888286A-B421-D93A-A9FF-D26120B829FA}"/>
                  </a:ext>
                </a:extLst>
              </p:cNvPr>
              <p:cNvSpPr>
                <a:spLocks noGrp="1" noRot="1" noMove="1" noResize="1" noEditPoints="1" noAdjustHandles="1" noChangeArrowheads="1" noChangeShapeType="1"/>
              </p:cNvSpPr>
              <p:nvPr userDrawn="1"/>
            </p:nvSpPr>
            <p:spPr>
              <a:xfrm rot="10800000">
                <a:off x="-2162266"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sp>
          <p:nvSpPr>
            <p:cNvPr id="30" name="Ovaal 29">
              <a:extLst>
                <a:ext uri="{FF2B5EF4-FFF2-40B4-BE49-F238E27FC236}">
                  <a16:creationId xmlns:a16="http://schemas.microsoft.com/office/drawing/2014/main" id="{A23CFC3F-4651-A87B-F0E4-FBC26D9B0132}"/>
                </a:ext>
              </a:extLst>
            </p:cNvPr>
            <p:cNvSpPr>
              <a:spLocks noGrp="1" noRot="1" noMove="1" noResize="1" noEditPoints="1" noAdjustHandles="1" noChangeArrowheads="1" noChangeShapeType="1"/>
            </p:cNvSpPr>
            <p:nvPr userDrawn="1"/>
          </p:nvSpPr>
          <p:spPr>
            <a:xfrm>
              <a:off x="-3603587" y="391614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4</a:t>
              </a:r>
            </a:p>
          </p:txBody>
        </p:sp>
        <p:sp>
          <p:nvSpPr>
            <p:cNvPr id="31" name="Rechthoek 30">
              <a:extLst>
                <a:ext uri="{FF2B5EF4-FFF2-40B4-BE49-F238E27FC236}">
                  <a16:creationId xmlns:a16="http://schemas.microsoft.com/office/drawing/2014/main" id="{1B47D536-0FCC-32B2-F463-BA95C8F61E64}"/>
                </a:ext>
              </a:extLst>
            </p:cNvPr>
            <p:cNvSpPr>
              <a:spLocks noGrp="1" noRot="1" noMove="1" noResize="1" noEditPoints="1" noAdjustHandles="1" noChangeArrowheads="1" noChangeShapeType="1"/>
            </p:cNvSpPr>
            <p:nvPr userDrawn="1"/>
          </p:nvSpPr>
          <p:spPr>
            <a:xfrm>
              <a:off x="-3319415" y="391614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één van de themakleuren uit het ingestelde kleurenpallet.</a:t>
              </a:r>
            </a:p>
          </p:txBody>
        </p:sp>
        <p:grpSp>
          <p:nvGrpSpPr>
            <p:cNvPr id="32" name="Groep 31">
              <a:extLst>
                <a:ext uri="{FF2B5EF4-FFF2-40B4-BE49-F238E27FC236}">
                  <a16:creationId xmlns:a16="http://schemas.microsoft.com/office/drawing/2014/main" id="{5E20BAFC-7B20-55E7-9057-A78B9C085239}"/>
                </a:ext>
              </a:extLst>
            </p:cNvPr>
            <p:cNvGrpSpPr>
              <a:grpSpLocks noGrp="1" noUngrp="1" noRot="1" noMove="1" noResize="1"/>
            </p:cNvGrpSpPr>
            <p:nvPr userDrawn="1"/>
          </p:nvGrpSpPr>
          <p:grpSpPr>
            <a:xfrm>
              <a:off x="-3333646" y="4635104"/>
              <a:ext cx="2012897" cy="490702"/>
              <a:chOff x="12731803" y="3562552"/>
              <a:chExt cx="2012897" cy="490702"/>
            </a:xfrm>
          </p:grpSpPr>
          <p:sp>
            <p:nvSpPr>
              <p:cNvPr id="43" name="Rechthoek 42">
                <a:extLst>
                  <a:ext uri="{FF2B5EF4-FFF2-40B4-BE49-F238E27FC236}">
                    <a16:creationId xmlns:a16="http://schemas.microsoft.com/office/drawing/2014/main" id="{9E5ED1F6-E3B7-305E-29B7-2BE8352B33F3}"/>
                  </a:ext>
                </a:extLst>
              </p:cNvPr>
              <p:cNvSpPr>
                <a:spLocks noGrp="1" noRot="1" noMove="1" noResize="1" noEditPoints="1" noAdjustHandles="1" noChangeArrowheads="1" noChangeShapeType="1"/>
              </p:cNvSpPr>
              <p:nvPr userDrawn="1"/>
            </p:nvSpPr>
            <p:spPr>
              <a:xfrm>
                <a:off x="12747554" y="3562552"/>
                <a:ext cx="1997146" cy="490702"/>
              </a:xfrm>
              <a:prstGeom prst="rect">
                <a:avLst/>
              </a:prstGeom>
              <a:solidFill>
                <a:sysClr val="window" lastClr="FFFFFF"/>
              </a:solidFill>
              <a:ln w="12700" cap="flat" cmpd="sng" algn="ctr">
                <a:solidFill>
                  <a:srgbClr val="D1D1D1"/>
                </a:solidFill>
                <a:prstDash val="solid"/>
                <a:miter lim="800000"/>
              </a:ln>
              <a:effectLst/>
            </p:spPr>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600" b="0"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4" name="Rechthoek 43">
                <a:extLst>
                  <a:ext uri="{FF2B5EF4-FFF2-40B4-BE49-F238E27FC236}">
                    <a16:creationId xmlns:a16="http://schemas.microsoft.com/office/drawing/2014/main" id="{BCB5E40D-2485-3F67-CF2B-19966093E5B4}"/>
                  </a:ext>
                </a:extLst>
              </p:cNvPr>
              <p:cNvSpPr>
                <a:spLocks noGrp="1" noRot="1" noMove="1" noResize="1" noEditPoints="1" noAdjustHandles="1" noChangeArrowheads="1" noChangeShapeType="1"/>
              </p:cNvSpPr>
              <p:nvPr userDrawn="1"/>
            </p:nvSpPr>
            <p:spPr>
              <a:xfrm>
                <a:off x="12766168" y="3578469"/>
                <a:ext cx="1965344" cy="254977"/>
              </a:xfrm>
              <a:prstGeom prst="rect">
                <a:avLst/>
              </a:prstGeom>
              <a:solidFill>
                <a:srgbClr val="EBEBEB"/>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5" name="Tekstvak 44">
                <a:extLst>
                  <a:ext uri="{FF2B5EF4-FFF2-40B4-BE49-F238E27FC236}">
                    <a16:creationId xmlns:a16="http://schemas.microsoft.com/office/drawing/2014/main" id="{DF477A7A-867C-2BD5-884E-A59C98F43C6D}"/>
                  </a:ext>
                </a:extLst>
              </p:cNvPr>
              <p:cNvSpPr txBox="1">
                <a:spLocks noGrp="1" noRot="1" noMove="1" noResize="1" noEditPoints="1" noAdjustHandles="1" noChangeArrowheads="1" noChangeShapeType="1"/>
              </p:cNvSpPr>
              <p:nvPr userDrawn="1"/>
            </p:nvSpPr>
            <p:spPr>
              <a:xfrm>
                <a:off x="12731803" y="3591461"/>
                <a:ext cx="1052979" cy="216982"/>
              </a:xfrm>
              <a:prstGeom prst="rect">
                <a:avLst/>
              </a:prstGeom>
              <a:noFill/>
            </p:spPr>
            <p:txBody>
              <a:bodyPr wrap="square" rtlCol="0">
                <a:sp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Themakleuren</a:t>
                </a:r>
              </a:p>
            </p:txBody>
          </p:sp>
          <p:sp>
            <p:nvSpPr>
              <p:cNvPr id="46" name="Rechthoek 45">
                <a:extLst>
                  <a:ext uri="{FF2B5EF4-FFF2-40B4-BE49-F238E27FC236}">
                    <a16:creationId xmlns:a16="http://schemas.microsoft.com/office/drawing/2014/main" id="{2A7138B5-145A-E052-A57D-FD7D88CFA547}"/>
                  </a:ext>
                </a:extLst>
              </p:cNvPr>
              <p:cNvSpPr>
                <a:spLocks noGrp="1" noRot="1" noMove="1" noResize="1" noEditPoints="1" noAdjustHandles="1" noChangeArrowheads="1" noChangeShapeType="1"/>
              </p:cNvSpPr>
              <p:nvPr userDrawn="1"/>
            </p:nvSpPr>
            <p:spPr>
              <a:xfrm>
                <a:off x="12814699" y="3874304"/>
                <a:ext cx="136620" cy="136620"/>
              </a:xfrm>
              <a:prstGeom prst="rect">
                <a:avLst/>
              </a:prstGeom>
              <a:solidFill>
                <a:sysClr val="window" lastClr="FFFFFF"/>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7" name="Rechthoek 46">
                <a:extLst>
                  <a:ext uri="{FF2B5EF4-FFF2-40B4-BE49-F238E27FC236}">
                    <a16:creationId xmlns:a16="http://schemas.microsoft.com/office/drawing/2014/main" id="{742C9797-DBC3-578A-CF46-03C7CE104876}"/>
                  </a:ext>
                </a:extLst>
              </p:cNvPr>
              <p:cNvSpPr>
                <a:spLocks noGrp="1" noRot="1" noMove="1" noResize="1" noEditPoints="1" noAdjustHandles="1" noChangeArrowheads="1" noChangeShapeType="1"/>
              </p:cNvSpPr>
              <p:nvPr userDrawn="1"/>
            </p:nvSpPr>
            <p:spPr>
              <a:xfrm>
                <a:off x="13007154" y="3870040"/>
                <a:ext cx="136620" cy="136620"/>
              </a:xfrm>
              <a:prstGeom prst="rect">
                <a:avLst/>
              </a:prstGeom>
              <a:solidFill>
                <a:sysClr val="windowText" lastClr="000000"/>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8" name="Rechthoek 47">
                <a:extLst>
                  <a:ext uri="{FF2B5EF4-FFF2-40B4-BE49-F238E27FC236}">
                    <a16:creationId xmlns:a16="http://schemas.microsoft.com/office/drawing/2014/main" id="{D9817FF5-9A1A-70D3-9133-28025824EFDE}"/>
                  </a:ext>
                </a:extLst>
              </p:cNvPr>
              <p:cNvSpPr>
                <a:spLocks noGrp="1" noRot="1" noMove="1" noResize="1" noEditPoints="1" noAdjustHandles="1" noChangeArrowheads="1" noChangeShapeType="1"/>
              </p:cNvSpPr>
              <p:nvPr userDrawn="1"/>
            </p:nvSpPr>
            <p:spPr>
              <a:xfrm>
                <a:off x="13199609" y="3870040"/>
                <a:ext cx="136620" cy="136620"/>
              </a:xfrm>
              <a:prstGeom prst="rect">
                <a:avLst/>
              </a:prstGeom>
              <a:solidFill>
                <a:schemeClr val="bg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9" name="Rechthoek 48">
                <a:extLst>
                  <a:ext uri="{FF2B5EF4-FFF2-40B4-BE49-F238E27FC236}">
                    <a16:creationId xmlns:a16="http://schemas.microsoft.com/office/drawing/2014/main" id="{1C47FE12-2881-BE3F-AD7D-F5A9D556DA60}"/>
                  </a:ext>
                </a:extLst>
              </p:cNvPr>
              <p:cNvSpPr>
                <a:spLocks noGrp="1" noRot="1" noMove="1" noResize="1" noEditPoints="1" noAdjustHandles="1" noChangeArrowheads="1" noChangeShapeType="1"/>
              </p:cNvSpPr>
              <p:nvPr userDrawn="1"/>
            </p:nvSpPr>
            <p:spPr>
              <a:xfrm>
                <a:off x="13392064" y="3870040"/>
                <a:ext cx="136620" cy="136620"/>
              </a:xfrm>
              <a:prstGeom prst="rect">
                <a:avLst/>
              </a:prstGeom>
              <a:solidFill>
                <a:schemeClr val="tx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0" name="Rechthoek 49">
                <a:extLst>
                  <a:ext uri="{FF2B5EF4-FFF2-40B4-BE49-F238E27FC236}">
                    <a16:creationId xmlns:a16="http://schemas.microsoft.com/office/drawing/2014/main" id="{F359805D-BCB6-7481-1B3C-54F8680056FC}"/>
                  </a:ext>
                </a:extLst>
              </p:cNvPr>
              <p:cNvSpPr>
                <a:spLocks noGrp="1" noRot="1" noMove="1" noResize="1" noEditPoints="1" noAdjustHandles="1" noChangeArrowheads="1" noChangeShapeType="1"/>
              </p:cNvSpPr>
              <p:nvPr userDrawn="1"/>
            </p:nvSpPr>
            <p:spPr>
              <a:xfrm>
                <a:off x="13776974" y="3870040"/>
                <a:ext cx="136620" cy="136620"/>
              </a:xfrm>
              <a:prstGeom prst="rect">
                <a:avLst/>
              </a:prstGeom>
              <a:solidFill>
                <a:schemeClr val="accent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1" name="Rechthoek 50">
                <a:extLst>
                  <a:ext uri="{FF2B5EF4-FFF2-40B4-BE49-F238E27FC236}">
                    <a16:creationId xmlns:a16="http://schemas.microsoft.com/office/drawing/2014/main" id="{653BA3B7-0B52-08B6-0701-CE8F8D0D0EFF}"/>
                  </a:ext>
                </a:extLst>
              </p:cNvPr>
              <p:cNvSpPr>
                <a:spLocks noGrp="1" noRot="1" noMove="1" noResize="1" noEditPoints="1" noAdjustHandles="1" noChangeArrowheads="1" noChangeShapeType="1"/>
              </p:cNvSpPr>
              <p:nvPr userDrawn="1"/>
            </p:nvSpPr>
            <p:spPr>
              <a:xfrm>
                <a:off x="13969429" y="3870040"/>
                <a:ext cx="136620" cy="136620"/>
              </a:xfrm>
              <a:prstGeom prst="rect">
                <a:avLst/>
              </a:prstGeom>
              <a:solidFill>
                <a:schemeClr val="accent3"/>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2" name="Rechthoek 51">
                <a:extLst>
                  <a:ext uri="{FF2B5EF4-FFF2-40B4-BE49-F238E27FC236}">
                    <a16:creationId xmlns:a16="http://schemas.microsoft.com/office/drawing/2014/main" id="{9FD7F610-CE8E-388F-F2DE-4643CBCBD5F8}"/>
                  </a:ext>
                </a:extLst>
              </p:cNvPr>
              <p:cNvSpPr>
                <a:spLocks noGrp="1" noRot="1" noMove="1" noResize="1" noEditPoints="1" noAdjustHandles="1" noChangeArrowheads="1" noChangeShapeType="1"/>
              </p:cNvSpPr>
              <p:nvPr userDrawn="1"/>
            </p:nvSpPr>
            <p:spPr>
              <a:xfrm>
                <a:off x="14161884" y="3870040"/>
                <a:ext cx="136620" cy="136620"/>
              </a:xfrm>
              <a:prstGeom prst="rect">
                <a:avLst/>
              </a:prstGeom>
              <a:solidFill>
                <a:schemeClr val="accent4"/>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3" name="Rechthoek 52">
                <a:extLst>
                  <a:ext uri="{FF2B5EF4-FFF2-40B4-BE49-F238E27FC236}">
                    <a16:creationId xmlns:a16="http://schemas.microsoft.com/office/drawing/2014/main" id="{96F708DB-4E28-3ACC-8849-28C9EB966968}"/>
                  </a:ext>
                </a:extLst>
              </p:cNvPr>
              <p:cNvSpPr>
                <a:spLocks noGrp="1" noRot="1" noMove="1" noResize="1" noEditPoints="1" noAdjustHandles="1" noChangeArrowheads="1" noChangeShapeType="1"/>
              </p:cNvSpPr>
              <p:nvPr userDrawn="1"/>
            </p:nvSpPr>
            <p:spPr>
              <a:xfrm>
                <a:off x="14354339" y="3870040"/>
                <a:ext cx="136620" cy="136620"/>
              </a:xfrm>
              <a:prstGeom prst="rect">
                <a:avLst/>
              </a:prstGeom>
              <a:solidFill>
                <a:schemeClr val="accent5"/>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4" name="Rechthoek 53">
                <a:extLst>
                  <a:ext uri="{FF2B5EF4-FFF2-40B4-BE49-F238E27FC236}">
                    <a16:creationId xmlns:a16="http://schemas.microsoft.com/office/drawing/2014/main" id="{0F9843FE-8FB7-6536-9A63-71432AC9BBA9}"/>
                  </a:ext>
                </a:extLst>
              </p:cNvPr>
              <p:cNvSpPr>
                <a:spLocks noGrp="1" noRot="1" noMove="1" noResize="1" noEditPoints="1" noAdjustHandles="1" noChangeArrowheads="1" noChangeShapeType="1"/>
              </p:cNvSpPr>
              <p:nvPr userDrawn="1"/>
            </p:nvSpPr>
            <p:spPr>
              <a:xfrm>
                <a:off x="14546797" y="3870040"/>
                <a:ext cx="136620" cy="136620"/>
              </a:xfrm>
              <a:prstGeom prst="rect">
                <a:avLst/>
              </a:prstGeom>
              <a:solidFill>
                <a:schemeClr val="accent6"/>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nvGrpSpPr>
              <p:cNvPr id="55" name="Groep 54">
                <a:extLst>
                  <a:ext uri="{FF2B5EF4-FFF2-40B4-BE49-F238E27FC236}">
                    <a16:creationId xmlns:a16="http://schemas.microsoft.com/office/drawing/2014/main" id="{212B07AB-0831-536D-FA47-607C0240592A}"/>
                  </a:ext>
                </a:extLst>
              </p:cNvPr>
              <p:cNvGrpSpPr>
                <a:grpSpLocks noGrp="1" noUngrp="1" noRot="1" noMove="1" noResize="1"/>
              </p:cNvGrpSpPr>
              <p:nvPr userDrawn="1"/>
            </p:nvGrpSpPr>
            <p:grpSpPr>
              <a:xfrm>
                <a:off x="13580316" y="3865836"/>
                <a:ext cx="151508" cy="147961"/>
                <a:chOff x="13580316" y="3865836"/>
                <a:chExt cx="151508" cy="147961"/>
              </a:xfrm>
            </p:grpSpPr>
            <p:sp>
              <p:nvSpPr>
                <p:cNvPr id="56" name="Rechthoek 55">
                  <a:extLst>
                    <a:ext uri="{FF2B5EF4-FFF2-40B4-BE49-F238E27FC236}">
                      <a16:creationId xmlns:a16="http://schemas.microsoft.com/office/drawing/2014/main" id="{424C91F9-22E8-F8F7-0798-C0FCBE72BA18}"/>
                    </a:ext>
                  </a:extLst>
                </p:cNvPr>
                <p:cNvSpPr>
                  <a:spLocks noGrp="1" noRot="1" noMove="1" noResize="1" noEditPoints="1" noAdjustHandles="1" noChangeArrowheads="1" noChangeShapeType="1"/>
                </p:cNvSpPr>
                <p:nvPr userDrawn="1"/>
              </p:nvSpPr>
              <p:spPr>
                <a:xfrm>
                  <a:off x="13584519" y="3870040"/>
                  <a:ext cx="136620" cy="136620"/>
                </a:xfrm>
                <a:prstGeom prst="rect">
                  <a:avLst/>
                </a:prstGeom>
                <a:solidFill>
                  <a:schemeClr val="accent1"/>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7" name="Rechthoek 56">
                  <a:extLst>
                    <a:ext uri="{FF2B5EF4-FFF2-40B4-BE49-F238E27FC236}">
                      <a16:creationId xmlns:a16="http://schemas.microsoft.com/office/drawing/2014/main" id="{7FC6E1C0-9934-34F6-62FA-D6EB392C3F24}"/>
                    </a:ext>
                  </a:extLst>
                </p:cNvPr>
                <p:cNvSpPr>
                  <a:spLocks noGrp="1" noRot="1" noMove="1" noResize="1" noEditPoints="1" noAdjustHandles="1" noChangeArrowheads="1" noChangeShapeType="1"/>
                </p:cNvSpPr>
                <p:nvPr userDrawn="1"/>
              </p:nvSpPr>
              <p:spPr>
                <a:xfrm>
                  <a:off x="13580316" y="3865836"/>
                  <a:ext cx="151508" cy="147961"/>
                </a:xfrm>
                <a:prstGeom prst="rect">
                  <a:avLst/>
                </a:prstGeom>
                <a:noFill/>
                <a:ln w="12700" cap="flat" cmpd="sng" algn="ctr">
                  <a:solidFill>
                    <a:srgbClr val="F29132"/>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grpSp>
        <p:grpSp>
          <p:nvGrpSpPr>
            <p:cNvPr id="33" name="Groep 32">
              <a:extLst>
                <a:ext uri="{FF2B5EF4-FFF2-40B4-BE49-F238E27FC236}">
                  <a16:creationId xmlns:a16="http://schemas.microsoft.com/office/drawing/2014/main" id="{C221B648-13ED-7FDD-F181-81861210EBD4}"/>
                </a:ext>
              </a:extLst>
            </p:cNvPr>
            <p:cNvGrpSpPr>
              <a:grpSpLocks noGrp="1" noUngrp="1" noRot="1" noMove="1" noResize="1"/>
            </p:cNvGrpSpPr>
            <p:nvPr userDrawn="1"/>
          </p:nvGrpSpPr>
          <p:grpSpPr>
            <a:xfrm>
              <a:off x="-3314820" y="4363463"/>
              <a:ext cx="1381246" cy="835929"/>
              <a:chOff x="-3314820" y="3391746"/>
              <a:chExt cx="1381246" cy="835929"/>
            </a:xfrm>
          </p:grpSpPr>
          <p:sp>
            <p:nvSpPr>
              <p:cNvPr id="34" name="Rechthoek 33">
                <a:extLst>
                  <a:ext uri="{FF2B5EF4-FFF2-40B4-BE49-F238E27FC236}">
                    <a16:creationId xmlns:a16="http://schemas.microsoft.com/office/drawing/2014/main" id="{466E1BCA-EBF1-4213-B5D3-159F9F1AE24D}"/>
                  </a:ext>
                </a:extLst>
              </p:cNvPr>
              <p:cNvSpPr>
                <a:spLocks noGrp="1" noRot="1" noMove="1" noResize="1" noEditPoints="1" noAdjustHandles="1" noChangeArrowheads="1" noChangeShapeType="1"/>
              </p:cNvSpPr>
              <p:nvPr userDrawn="1"/>
            </p:nvSpPr>
            <p:spPr>
              <a:xfrm>
                <a:off x="-3314820" y="3391746"/>
                <a:ext cx="1381246"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5" name="Rechthoek 34">
                <a:extLst>
                  <a:ext uri="{FF2B5EF4-FFF2-40B4-BE49-F238E27FC236}">
                    <a16:creationId xmlns:a16="http://schemas.microsoft.com/office/drawing/2014/main" id="{2F49C2F0-CC17-71B1-0484-7388A14F9C73}"/>
                  </a:ext>
                </a:extLst>
              </p:cNvPr>
              <p:cNvSpPr>
                <a:spLocks noGrp="1" noRot="1" noMove="1" noResize="1" noEditPoints="1" noAdjustHandles="1" noChangeArrowheads="1" noChangeShapeType="1"/>
              </p:cNvSpPr>
              <p:nvPr userDrawn="1"/>
            </p:nvSpPr>
            <p:spPr>
              <a:xfrm>
                <a:off x="-3304719" y="3412899"/>
                <a:ext cx="1361619"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6" name="Tekstvak 35">
                <a:extLst>
                  <a:ext uri="{FF2B5EF4-FFF2-40B4-BE49-F238E27FC236}">
                    <a16:creationId xmlns:a16="http://schemas.microsoft.com/office/drawing/2014/main" id="{02F8C4B8-EE55-E6A6-7707-B658DC07C6D5}"/>
                  </a:ext>
                </a:extLst>
              </p:cNvPr>
              <p:cNvSpPr txBox="1">
                <a:spLocks noGrp="1" noRot="1" noMove="1" noResize="1" noEditPoints="1" noAdjustHandles="1" noChangeArrowheads="1" noChangeShapeType="1"/>
              </p:cNvSpPr>
              <p:nvPr userDrawn="1"/>
            </p:nvSpPr>
            <p:spPr>
              <a:xfrm>
                <a:off x="-3069820" y="3472995"/>
                <a:ext cx="109851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Vormopvulling</a:t>
                </a:r>
              </a:p>
            </p:txBody>
          </p:sp>
          <p:sp>
            <p:nvSpPr>
              <p:cNvPr id="37" name="Vrije vorm: vorm 36">
                <a:extLst>
                  <a:ext uri="{FF2B5EF4-FFF2-40B4-BE49-F238E27FC236}">
                    <a16:creationId xmlns:a16="http://schemas.microsoft.com/office/drawing/2014/main" id="{378C6592-25F4-9264-A03C-306FBA20D037}"/>
                  </a:ext>
                </a:extLst>
              </p:cNvPr>
              <p:cNvSpPr>
                <a:spLocks noGrp="1" noRot="1" noMove="1" noResize="1" noEditPoints="1" noAdjustHandles="1" noChangeArrowheads="1" noChangeShapeType="1"/>
              </p:cNvSpPr>
              <p:nvPr userDrawn="1"/>
            </p:nvSpPr>
            <p:spPr>
              <a:xfrm>
                <a:off x="-2404225" y="4047675"/>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38" name="Groep 37">
                <a:extLst>
                  <a:ext uri="{FF2B5EF4-FFF2-40B4-BE49-F238E27FC236}">
                    <a16:creationId xmlns:a16="http://schemas.microsoft.com/office/drawing/2014/main" id="{786BB960-2FDA-EE27-CD3C-BA6E148251D4}"/>
                  </a:ext>
                </a:extLst>
              </p:cNvPr>
              <p:cNvGrpSpPr>
                <a:grpSpLocks noGrp="1" noUngrp="1" noRot="1" noMove="1" noResize="1"/>
              </p:cNvGrpSpPr>
              <p:nvPr userDrawn="1"/>
            </p:nvGrpSpPr>
            <p:grpSpPr>
              <a:xfrm>
                <a:off x="-3243855" y="3446665"/>
                <a:ext cx="157453" cy="147831"/>
                <a:chOff x="-899320" y="3037554"/>
                <a:chExt cx="175977" cy="165227"/>
              </a:xfrm>
            </p:grpSpPr>
            <p:sp>
              <p:nvSpPr>
                <p:cNvPr id="40" name="Vrije vorm: vorm 39">
                  <a:extLst>
                    <a:ext uri="{FF2B5EF4-FFF2-40B4-BE49-F238E27FC236}">
                      <a16:creationId xmlns:a16="http://schemas.microsoft.com/office/drawing/2014/main" id="{F9D2E141-6F7B-BD37-2D9E-149EF68BDDE2}"/>
                    </a:ext>
                  </a:extLst>
                </p:cNvPr>
                <p:cNvSpPr>
                  <a:spLocks noGrp="1" noRot="1" noMove="1" noResize="1" noEditPoints="1" noAdjustHandles="1" noChangeArrowheads="1" noChangeShapeType="1"/>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41" name="Rechthoek: afgeronde hoeken 40">
                  <a:extLst>
                    <a:ext uri="{FF2B5EF4-FFF2-40B4-BE49-F238E27FC236}">
                      <a16:creationId xmlns:a16="http://schemas.microsoft.com/office/drawing/2014/main" id="{53B04691-7666-A9A1-7E11-54B827F244F1}"/>
                    </a:ext>
                  </a:extLst>
                </p:cNvPr>
                <p:cNvSpPr>
                  <a:spLocks noGrp="1" noRot="1" noMove="1" noResize="1" noEditPoints="1" noAdjustHandles="1" noChangeArrowheads="1" noChangeShapeType="1"/>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2" name="Vrije vorm: vorm 41">
                  <a:extLst>
                    <a:ext uri="{FF2B5EF4-FFF2-40B4-BE49-F238E27FC236}">
                      <a16:creationId xmlns:a16="http://schemas.microsoft.com/office/drawing/2014/main" id="{CF3C46C0-EAD7-237E-3A27-B8B5E45F011E}"/>
                    </a:ext>
                  </a:extLst>
                </p:cNvPr>
                <p:cNvSpPr>
                  <a:spLocks noGrp="1" noRot="1" noMove="1" noResize="1" noEditPoints="1" noAdjustHandles="1" noChangeArrowheads="1" noChangeShapeType="1"/>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39" name="Gelijkbenige driehoek 38">
                <a:extLst>
                  <a:ext uri="{FF2B5EF4-FFF2-40B4-BE49-F238E27FC236}">
                    <a16:creationId xmlns:a16="http://schemas.microsoft.com/office/drawing/2014/main" id="{354307C3-14CF-C269-558A-2388C45DD6A1}"/>
                  </a:ext>
                </a:extLst>
              </p:cNvPr>
              <p:cNvSpPr>
                <a:spLocks noGrp="1" noRot="1" noMove="1" noResize="1" noEditPoints="1" noAdjustHandles="1" noChangeArrowheads="1" noChangeShapeType="1"/>
              </p:cNvSpPr>
              <p:nvPr userDrawn="1"/>
            </p:nvSpPr>
            <p:spPr>
              <a:xfrm rot="10800000">
                <a:off x="-2162266"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grpSp>
      <p:pic>
        <p:nvPicPr>
          <p:cNvPr id="96" name="Tijdelijke aanduiding voor afbeelding 95" descr="Apparaat en hangslot">
            <a:extLst>
              <a:ext uri="{FF2B5EF4-FFF2-40B4-BE49-F238E27FC236}">
                <a16:creationId xmlns:a16="http://schemas.microsoft.com/office/drawing/2014/main" id="{F1177BF6-1510-D6A3-D650-6A24D0853E53}"/>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989" r="1989"/>
          <a:stretch>
            <a:fillRect/>
          </a:stretch>
        </p:blipFill>
        <p:spPr/>
      </p:pic>
      <p:sp>
        <p:nvSpPr>
          <p:cNvPr id="106" name="Titel 3">
            <a:extLst>
              <a:ext uri="{FF2B5EF4-FFF2-40B4-BE49-F238E27FC236}">
                <a16:creationId xmlns:a16="http://schemas.microsoft.com/office/drawing/2014/main" id="{2AE625B8-4E3D-5C78-0610-FE7C98C00CFD}"/>
              </a:ext>
            </a:extLst>
          </p:cNvPr>
          <p:cNvSpPr>
            <a:spLocks noGrp="1"/>
          </p:cNvSpPr>
          <p:nvPr>
            <p:ph type="title"/>
          </p:nvPr>
        </p:nvSpPr>
        <p:spPr>
          <a:xfrm>
            <a:off x="720000" y="720000"/>
            <a:ext cx="8712235" cy="369025"/>
          </a:xfrm>
        </p:spPr>
        <p:txBody>
          <a:bodyPr/>
          <a:lstStyle/>
          <a:p>
            <a:r>
              <a:rPr lang="nl-NL"/>
              <a:t>Cybercriminaliteit</a:t>
            </a:r>
          </a:p>
        </p:txBody>
      </p:sp>
      <p:sp>
        <p:nvSpPr>
          <p:cNvPr id="107" name="Tekstvak 106">
            <a:extLst>
              <a:ext uri="{FF2B5EF4-FFF2-40B4-BE49-F238E27FC236}">
                <a16:creationId xmlns:a16="http://schemas.microsoft.com/office/drawing/2014/main" id="{4D3614BE-746A-6D1E-17E4-9661585988B8}"/>
              </a:ext>
            </a:extLst>
          </p:cNvPr>
          <p:cNvSpPr txBox="1"/>
          <p:nvPr/>
        </p:nvSpPr>
        <p:spPr>
          <a:xfrm>
            <a:off x="1295400" y="1809025"/>
            <a:ext cx="9631680" cy="3301818"/>
          </a:xfrm>
          <a:prstGeom prst="rect">
            <a:avLst/>
          </a:prstGeom>
          <a:solidFill>
            <a:schemeClr val="bg1">
              <a:alpha val="86000"/>
            </a:schemeClr>
          </a:solidFill>
          <a:effectLst>
            <a:softEdge rad="152400"/>
          </a:effectLst>
        </p:spPr>
        <p:txBody>
          <a:bodyPr wrap="square" lIns="0" tIns="0" rIns="0" bIns="0" numCol="2" rtlCol="0" anchor="ctr">
            <a:noAutofit/>
          </a:bodyPr>
          <a:lstStyle/>
          <a:p>
            <a:pPr lvl="1">
              <a:lnSpc>
                <a:spcPct val="90000"/>
              </a:lnSpc>
              <a:spcBef>
                <a:spcPts val="600"/>
              </a:spcBef>
              <a:spcAft>
                <a:spcPts val="600"/>
              </a:spcAft>
            </a:pPr>
            <a:endParaRPr lang="nl-NL" sz="3600" b="1" dirty="0">
              <a:solidFill>
                <a:srgbClr val="EF7D00"/>
              </a:solidFill>
            </a:endParaRPr>
          </a:p>
          <a:p>
            <a:pPr lvl="1">
              <a:lnSpc>
                <a:spcPct val="90000"/>
              </a:lnSpc>
              <a:spcBef>
                <a:spcPts val="600"/>
              </a:spcBef>
              <a:spcAft>
                <a:spcPts val="600"/>
              </a:spcAft>
            </a:pPr>
            <a:r>
              <a:rPr lang="nl-NL" sz="3200" b="1" dirty="0">
                <a:solidFill>
                  <a:srgbClr val="EF7D00"/>
                </a:solidFill>
              </a:rPr>
              <a:t>A. MFA is te ingewikkeld</a:t>
            </a:r>
          </a:p>
          <a:p>
            <a:pPr lvl="1">
              <a:lnSpc>
                <a:spcPct val="90000"/>
              </a:lnSpc>
              <a:spcBef>
                <a:spcPts val="600"/>
              </a:spcBef>
              <a:spcAft>
                <a:spcPts val="600"/>
              </a:spcAft>
            </a:pPr>
            <a:r>
              <a:rPr lang="nl-NL" sz="3200" b="1" dirty="0">
                <a:solidFill>
                  <a:srgbClr val="EF7D00"/>
                </a:solidFill>
              </a:rPr>
              <a:t>B. MFA werkt niet op elke telefoon</a:t>
            </a:r>
          </a:p>
          <a:p>
            <a:pPr lvl="1">
              <a:lnSpc>
                <a:spcPct val="90000"/>
              </a:lnSpc>
              <a:spcBef>
                <a:spcPts val="600"/>
              </a:spcBef>
              <a:spcAft>
                <a:spcPts val="600"/>
              </a:spcAft>
            </a:pPr>
            <a:endParaRPr lang="nl-NL" sz="3600" b="1" dirty="0">
              <a:solidFill>
                <a:srgbClr val="EF7D00"/>
              </a:solidFill>
            </a:endParaRPr>
          </a:p>
          <a:p>
            <a:pPr lvl="1">
              <a:lnSpc>
                <a:spcPct val="90000"/>
              </a:lnSpc>
              <a:spcBef>
                <a:spcPts val="600"/>
              </a:spcBef>
              <a:spcAft>
                <a:spcPts val="600"/>
              </a:spcAft>
            </a:pPr>
            <a:endParaRPr lang="nl-NL" sz="3600" b="1" dirty="0">
              <a:solidFill>
                <a:srgbClr val="EF7D00"/>
              </a:solidFill>
            </a:endParaRPr>
          </a:p>
          <a:p>
            <a:pPr lvl="1">
              <a:lnSpc>
                <a:spcPct val="90000"/>
              </a:lnSpc>
              <a:spcBef>
                <a:spcPts val="600"/>
              </a:spcBef>
              <a:spcAft>
                <a:spcPts val="600"/>
              </a:spcAft>
            </a:pPr>
            <a:r>
              <a:rPr lang="nl-NL" sz="3200" b="1" dirty="0">
                <a:solidFill>
                  <a:srgbClr val="EF7D00"/>
                </a:solidFill>
              </a:rPr>
              <a:t>C. MFA kan worden omzeild via </a:t>
            </a:r>
            <a:r>
              <a:rPr lang="nl-NL" sz="3200" b="1" dirty="0" err="1">
                <a:solidFill>
                  <a:srgbClr val="EF7D00"/>
                </a:solidFill>
              </a:rPr>
              <a:t>social</a:t>
            </a:r>
            <a:r>
              <a:rPr lang="nl-NL" sz="3200" b="1" dirty="0">
                <a:solidFill>
                  <a:srgbClr val="EF7D00"/>
                </a:solidFill>
              </a:rPr>
              <a:t> engineering</a:t>
            </a:r>
          </a:p>
          <a:p>
            <a:pPr lvl="1">
              <a:lnSpc>
                <a:spcPct val="90000"/>
              </a:lnSpc>
              <a:spcBef>
                <a:spcPts val="600"/>
              </a:spcBef>
              <a:spcAft>
                <a:spcPts val="600"/>
              </a:spcAft>
            </a:pPr>
            <a:r>
              <a:rPr lang="nl-NL" sz="3200" b="1" dirty="0">
                <a:solidFill>
                  <a:srgbClr val="EF7D00"/>
                </a:solidFill>
              </a:rPr>
              <a:t>D. MFA kost veel tijd en </a:t>
            </a:r>
          </a:p>
          <a:p>
            <a:pPr lvl="1">
              <a:lnSpc>
                <a:spcPct val="90000"/>
              </a:lnSpc>
              <a:spcBef>
                <a:spcPts val="600"/>
              </a:spcBef>
              <a:spcAft>
                <a:spcPts val="600"/>
              </a:spcAft>
            </a:pPr>
            <a:r>
              <a:rPr lang="nl-NL" sz="3200" b="1" dirty="0">
                <a:solidFill>
                  <a:srgbClr val="EF7D00"/>
                </a:solidFill>
              </a:rPr>
              <a:t>geld</a:t>
            </a:r>
          </a:p>
        </p:txBody>
      </p:sp>
    </p:spTree>
    <p:extLst>
      <p:ext uri="{BB962C8B-B14F-4D97-AF65-F5344CB8AC3E}">
        <p14:creationId xmlns:p14="http://schemas.microsoft.com/office/powerpoint/2010/main" val="3868099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a14="http://schemas.microsoft.com/office/drawing/2010/main"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fade">
                                      <p:cBhvr>
                                        <p:cTn id="7" dur="10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99BBD-744E-50CD-F295-D91D5B5E866D}"/>
            </a:ext>
          </a:extLst>
        </p:cNvPr>
        <p:cNvGrpSpPr/>
        <p:nvPr/>
      </p:nvGrpSpPr>
      <p:grpSpPr>
        <a:xfrm>
          <a:off x="0" y="0"/>
          <a:ext cx="0" cy="0"/>
          <a:chOff x="0" y="0"/>
          <a:chExt cx="0" cy="0"/>
        </a:xfrm>
      </p:grpSpPr>
      <p:sp>
        <p:nvSpPr>
          <p:cNvPr id="26" name="Tijdelijke aanduiding voor tekst 25">
            <a:extLst>
              <a:ext uri="{FF2B5EF4-FFF2-40B4-BE49-F238E27FC236}">
                <a16:creationId xmlns:a16="http://schemas.microsoft.com/office/drawing/2014/main" id="{3A19A053-C99F-9A47-2FB5-ECB9052DA9C8}"/>
              </a:ext>
            </a:extLst>
          </p:cNvPr>
          <p:cNvSpPr>
            <a:spLocks noGrp="1"/>
          </p:cNvSpPr>
          <p:nvPr>
            <p:ph type="body" sz="quarter" idx="27"/>
          </p:nvPr>
        </p:nvSpPr>
        <p:spPr>
          <a:xfrm>
            <a:off x="559078" y="316708"/>
            <a:ext cx="322600" cy="295946"/>
          </a:xfrm>
        </p:spPr>
        <p:txBody>
          <a:bodyPr/>
          <a:lstStyle/>
          <a:p>
            <a:r>
              <a:rPr lang="nl-NL" dirty="0"/>
              <a:t> </a:t>
            </a:r>
          </a:p>
        </p:txBody>
      </p:sp>
      <p:sp>
        <p:nvSpPr>
          <p:cNvPr id="66" name="Tijdelijke aanduiding voor tekst 65">
            <a:extLst>
              <a:ext uri="{FF2B5EF4-FFF2-40B4-BE49-F238E27FC236}">
                <a16:creationId xmlns:a16="http://schemas.microsoft.com/office/drawing/2014/main" id="{19B46756-00AC-3ECC-E664-8709EA6DEA28}"/>
              </a:ext>
            </a:extLst>
          </p:cNvPr>
          <p:cNvSpPr>
            <a:spLocks noGrp="1"/>
          </p:cNvSpPr>
          <p:nvPr>
            <p:ph type="body" sz="quarter" idx="28"/>
          </p:nvPr>
        </p:nvSpPr>
        <p:spPr>
          <a:xfrm>
            <a:off x="9601200" y="285750"/>
            <a:ext cx="1962150" cy="434975"/>
          </a:xfrm>
        </p:spPr>
        <p:txBody>
          <a:bodyPr/>
          <a:lstStyle/>
          <a:p>
            <a:r>
              <a:rPr lang="nl-NL" dirty="0"/>
              <a:t> </a:t>
            </a:r>
          </a:p>
        </p:txBody>
      </p:sp>
      <p:grpSp>
        <p:nvGrpSpPr>
          <p:cNvPr id="14" name="INSTRUCTIE">
            <a:extLst>
              <a:ext uri="{FF2B5EF4-FFF2-40B4-BE49-F238E27FC236}">
                <a16:creationId xmlns:a16="http://schemas.microsoft.com/office/drawing/2014/main" id="{46842396-1366-B418-E329-C6CFE9EB4B74}"/>
              </a:ext>
            </a:extLst>
          </p:cNvPr>
          <p:cNvGrpSpPr>
            <a:grpSpLocks noGrp="1" noUngrp="1" noRot="1" noMove="1" noResize="1"/>
          </p:cNvGrpSpPr>
          <p:nvPr/>
        </p:nvGrpSpPr>
        <p:grpSpPr>
          <a:xfrm>
            <a:off x="-3786164" y="0"/>
            <a:ext cx="3693113" cy="6209710"/>
            <a:chOff x="-3786164" y="0"/>
            <a:chExt cx="3693113" cy="6209710"/>
          </a:xfrm>
        </p:grpSpPr>
        <p:sp>
          <p:nvSpPr>
            <p:cNvPr id="15" name="Rechthoek 14">
              <a:extLst>
                <a:ext uri="{FF2B5EF4-FFF2-40B4-BE49-F238E27FC236}">
                  <a16:creationId xmlns:a16="http://schemas.microsoft.com/office/drawing/2014/main" id="{94FE6ECB-52E9-ADEA-210B-2A25062695D3}"/>
                </a:ext>
              </a:extLst>
            </p:cNvPr>
            <p:cNvSpPr>
              <a:spLocks noGrp="1" noRot="1" noMove="1" noResize="1" noEditPoints="1" noAdjustHandles="1" noChangeArrowheads="1" noChangeShapeType="1"/>
            </p:cNvSpPr>
            <p:nvPr userDrawn="1"/>
          </p:nvSpPr>
          <p:spPr>
            <a:xfrm>
              <a:off x="-3786164" y="0"/>
              <a:ext cx="3593091" cy="557212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ICOON invoegen/opmaken</a:t>
              </a:r>
            </a:p>
          </p:txBody>
        </p:sp>
        <p:sp>
          <p:nvSpPr>
            <p:cNvPr id="16" name="Rechthoek 15">
              <a:extLst>
                <a:ext uri="{FF2B5EF4-FFF2-40B4-BE49-F238E27FC236}">
                  <a16:creationId xmlns:a16="http://schemas.microsoft.com/office/drawing/2014/main" id="{CF4C85D5-24AF-01A4-AEF4-69B8BF0C7381}"/>
                </a:ext>
              </a:extLst>
            </p:cNvPr>
            <p:cNvSpPr>
              <a:spLocks noGrp="1" noRot="1" noMove="1" noResize="1" noEditPoints="1" noAdjustHandles="1" noChangeArrowheads="1" noChangeShapeType="1"/>
            </p:cNvSpPr>
            <p:nvPr userDrawn="1"/>
          </p:nvSpPr>
          <p:spPr>
            <a:xfrm>
              <a:off x="-3786164" y="5381710"/>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sp>
          <p:nvSpPr>
            <p:cNvPr id="17" name="Ovaal 16">
              <a:extLst>
                <a:ext uri="{FF2B5EF4-FFF2-40B4-BE49-F238E27FC236}">
                  <a16:creationId xmlns:a16="http://schemas.microsoft.com/office/drawing/2014/main" id="{707DA7D4-1BB7-281E-20C2-4F040C2DC98C}"/>
                </a:ext>
              </a:extLst>
            </p:cNvPr>
            <p:cNvSpPr>
              <a:spLocks noGrp="1" noRot="1" noMove="1" noResize="1" noEditPoints="1" noAdjustHandles="1" noChangeArrowheads="1" noChangeShapeType="1"/>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a:t>
              </a:r>
            </a:p>
          </p:txBody>
        </p:sp>
        <p:sp>
          <p:nvSpPr>
            <p:cNvPr id="18" name="Rechthoek 17">
              <a:extLst>
                <a:ext uri="{FF2B5EF4-FFF2-40B4-BE49-F238E27FC236}">
                  <a16:creationId xmlns:a16="http://schemas.microsoft.com/office/drawing/2014/main" id="{DDD1C30F-6D07-3C77-CDD0-EE3DBEF13A24}"/>
                </a:ext>
              </a:extLst>
            </p:cNvPr>
            <p:cNvSpPr>
              <a:spLocks noGrp="1" noRot="1" noMove="1" noResize="1" noEditPoints="1" noAdjustHandles="1" noChangeArrowheads="1" noChangeShapeType="1"/>
            </p:cNvSpPr>
            <p:nvPr userDrawn="1"/>
          </p:nvSpPr>
          <p:spPr>
            <a:xfrm>
              <a:off x="-3319416" y="465323"/>
              <a:ext cx="2944087" cy="661851"/>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Wanneer nodig, verwijder het bestaande</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icoon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en klik op</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‘Iconen’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9" name="Ovaal 18">
              <a:extLst>
                <a:ext uri="{FF2B5EF4-FFF2-40B4-BE49-F238E27FC236}">
                  <a16:creationId xmlns:a16="http://schemas.microsoft.com/office/drawing/2014/main" id="{B0F9692D-EE31-0E1C-1E56-7252B5FBCC67}"/>
                </a:ext>
              </a:extLst>
            </p:cNvPr>
            <p:cNvSpPr>
              <a:spLocks noGrp="1" noRot="1" noMove="1" noResize="1" noEditPoints="1" noAdjustHandles="1" noChangeArrowheads="1" noChangeShapeType="1"/>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a:t>
              </a:r>
            </a:p>
          </p:txBody>
        </p:sp>
        <p:sp>
          <p:nvSpPr>
            <p:cNvPr id="20" name="Rechthoek 19">
              <a:extLst>
                <a:ext uri="{FF2B5EF4-FFF2-40B4-BE49-F238E27FC236}">
                  <a16:creationId xmlns:a16="http://schemas.microsoft.com/office/drawing/2014/main" id="{3416C4B3-B72A-6A1E-51B7-DD4239107B25}"/>
                </a:ext>
              </a:extLst>
            </p:cNvPr>
            <p:cNvSpPr>
              <a:spLocks noGrp="1" noRot="1" noMove="1" noResize="1" noEditPoints="1" noAdjustHandles="1" noChangeArrowheads="1" noChangeShapeType="1"/>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de gewenste categorie en het icoon</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21" name="Rechthoek 20">
              <a:extLst>
                <a:ext uri="{FF2B5EF4-FFF2-40B4-BE49-F238E27FC236}">
                  <a16:creationId xmlns:a16="http://schemas.microsoft.com/office/drawing/2014/main" id="{76C6BF33-D26B-B93E-4695-527BC5584853}"/>
                </a:ext>
              </a:extLst>
            </p:cNvPr>
            <p:cNvSpPr>
              <a:spLocks noGrp="1" noRot="1" noMove="1" noResize="1" noEditPoints="1" noAdjustHandles="1" noChangeArrowheads="1" noChangeShapeType="1"/>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sp>
          <p:nvSpPr>
            <p:cNvPr id="22" name="Ovaal 21">
              <a:extLst>
                <a:ext uri="{FF2B5EF4-FFF2-40B4-BE49-F238E27FC236}">
                  <a16:creationId xmlns:a16="http://schemas.microsoft.com/office/drawing/2014/main" id="{ADA3CF83-4B30-0ED4-DFF3-47DB1EEB795D}"/>
                </a:ext>
              </a:extLst>
            </p:cNvPr>
            <p:cNvSpPr>
              <a:spLocks noGrp="1" noRot="1" noMove="1" noResize="1" noEditPoints="1" noAdjustHandles="1" noChangeArrowheads="1" noChangeShapeType="1"/>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a:t>
              </a:r>
            </a:p>
          </p:txBody>
        </p:sp>
        <p:sp>
          <p:nvSpPr>
            <p:cNvPr id="23" name="Rechthoek 22">
              <a:extLst>
                <a:ext uri="{FF2B5EF4-FFF2-40B4-BE49-F238E27FC236}">
                  <a16:creationId xmlns:a16="http://schemas.microsoft.com/office/drawing/2014/main" id="{4A826F5C-23C3-A13A-8974-7281BE3992BB}"/>
                </a:ext>
              </a:extLst>
            </p:cNvPr>
            <p:cNvSpPr>
              <a:spLocks noGrp="1" noRot="1" noMove="1" noResize="1" noEditPoints="1" noAdjustHandles="1" noChangeArrowheads="1" noChangeShapeType="1"/>
            </p:cNvSpPr>
            <p:nvPr userDrawn="1"/>
          </p:nvSpPr>
          <p:spPr>
            <a:xfrm>
              <a:off x="-3319415" y="2634835"/>
              <a:ext cx="2944682" cy="637754"/>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Sleep het icoon op de gewenste positie op de slide. Om het icoon een andere kleur te geven,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‘Hulpmiddelen voor tekenen’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‘Opmaak’ </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‘Vormopvulling’</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grpSp>
          <p:nvGrpSpPr>
            <p:cNvPr id="24" name="ICOON_info">
              <a:extLst>
                <a:ext uri="{FF2B5EF4-FFF2-40B4-BE49-F238E27FC236}">
                  <a16:creationId xmlns:a16="http://schemas.microsoft.com/office/drawing/2014/main" id="{67CB1E8E-0426-1AD5-B163-FD00FAAEAAEF}"/>
                </a:ext>
              </a:extLst>
            </p:cNvPr>
            <p:cNvGrpSpPr>
              <a:grpSpLocks noGrp="1" noUngrp="1" noRot="1" noMove="1" noResize="1"/>
            </p:cNvGrpSpPr>
            <p:nvPr userDrawn="1"/>
          </p:nvGrpSpPr>
          <p:grpSpPr>
            <a:xfrm>
              <a:off x="-376736" y="5210661"/>
              <a:ext cx="283685" cy="283685"/>
              <a:chOff x="-510741" y="5913713"/>
              <a:chExt cx="267555" cy="267555"/>
            </a:xfrm>
          </p:grpSpPr>
          <p:sp>
            <p:nvSpPr>
              <p:cNvPr id="104" name="Ovaal 103">
                <a:extLst>
                  <a:ext uri="{FF2B5EF4-FFF2-40B4-BE49-F238E27FC236}">
                    <a16:creationId xmlns:a16="http://schemas.microsoft.com/office/drawing/2014/main" id="{036944F7-982F-1581-6A43-FA6BED38453F}"/>
                  </a:ext>
                </a:extLst>
              </p:cNvPr>
              <p:cNvSpPr>
                <a:spLocks noGrp="1" noRot="1" noMove="1" noResize="1" noEditPoints="1" noAdjustHandles="1" noChangeArrowheads="1" noChangeShapeType="1"/>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 name="Graphic 163" descr="Informatie">
                <a:extLst>
                  <a:ext uri="{FF2B5EF4-FFF2-40B4-BE49-F238E27FC236}">
                    <a16:creationId xmlns:a16="http://schemas.microsoft.com/office/drawing/2014/main" id="{BDD33E82-7A09-F5BD-9D76-FC40BA9699C1}"/>
                  </a:ext>
                </a:extLst>
              </p:cNvPr>
              <p:cNvSpPr>
                <a:spLocks noGrp="1" noRot="1" noMove="1" noResize="1" noEditPoints="1" noAdjustHandles="1" noChangeArrowheads="1" noChangeShapeType="1"/>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25" name="Groep 24">
              <a:extLst>
                <a:ext uri="{FF2B5EF4-FFF2-40B4-BE49-F238E27FC236}">
                  <a16:creationId xmlns:a16="http://schemas.microsoft.com/office/drawing/2014/main" id="{B124E15F-666A-209A-25F6-6B4DEAF4E93B}"/>
                </a:ext>
              </a:extLst>
            </p:cNvPr>
            <p:cNvGrpSpPr>
              <a:grpSpLocks noGrp="1" noUngrp="1" noRot="1" noMove="1" noResize="1"/>
            </p:cNvGrpSpPr>
            <p:nvPr userDrawn="1"/>
          </p:nvGrpSpPr>
          <p:grpSpPr>
            <a:xfrm>
              <a:off x="-938434" y="5519087"/>
              <a:ext cx="627798" cy="576693"/>
              <a:chOff x="-938434" y="4570310"/>
              <a:chExt cx="627798" cy="576693"/>
            </a:xfrm>
          </p:grpSpPr>
          <p:grpSp>
            <p:nvGrpSpPr>
              <p:cNvPr id="99" name="Inspireren">
                <a:extLst>
                  <a:ext uri="{FF2B5EF4-FFF2-40B4-BE49-F238E27FC236}">
                    <a16:creationId xmlns:a16="http://schemas.microsoft.com/office/drawing/2014/main" id="{1D7C1F23-4DD2-5303-EFF7-B3B3FA980E02}"/>
                  </a:ext>
                </a:extLst>
              </p:cNvPr>
              <p:cNvGrpSpPr>
                <a:grpSpLocks noGrp="1" noUngrp="1" noRot="1" noChangeAspect="1" noMove="1" noResize="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01" name="Freeform 12">
                  <a:extLst>
                    <a:ext uri="{FF2B5EF4-FFF2-40B4-BE49-F238E27FC236}">
                      <a16:creationId xmlns:a16="http://schemas.microsoft.com/office/drawing/2014/main" id="{68C829DF-A2B7-C7DE-52C6-2F044C87AD25}"/>
                    </a:ext>
                  </a:extLst>
                </p:cNvPr>
                <p:cNvSpPr>
                  <a:spLocks noGrp="1" noRot="1" noMove="1" noResize="1" noEditPoints="1" noAdjustHandles="1" noChangeArrowheads="1" noChangeShapeType="1"/>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2" name="Freeform 13">
                  <a:extLst>
                    <a:ext uri="{FF2B5EF4-FFF2-40B4-BE49-F238E27FC236}">
                      <a16:creationId xmlns:a16="http://schemas.microsoft.com/office/drawing/2014/main" id="{27A8C586-0F6C-C321-0DC9-BCD30C9757B7}"/>
                    </a:ext>
                  </a:extLst>
                </p:cNvPr>
                <p:cNvSpPr>
                  <a:spLocks noGrp="1" noRot="1" noMove="1" noResize="1" noEditPoints="1" noAdjustHandles="1" noChangeArrowheads="1" noChangeShapeType="1"/>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3" name="Freeform 14">
                  <a:extLst>
                    <a:ext uri="{FF2B5EF4-FFF2-40B4-BE49-F238E27FC236}">
                      <a16:creationId xmlns:a16="http://schemas.microsoft.com/office/drawing/2014/main" id="{65AA65EC-0AE8-F9DD-A074-A2122210D289}"/>
                    </a:ext>
                  </a:extLst>
                </p:cNvPr>
                <p:cNvSpPr>
                  <a:spLocks noGrp="1" noRot="1" noMove="1" noResize="1" noEditPoints="1" noAdjustHandles="1" noChangeArrowheads="1" noChangeShapeType="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grpSp>
          <p:sp>
            <p:nvSpPr>
              <p:cNvPr id="100" name="Tekstvak 99">
                <a:extLst>
                  <a:ext uri="{FF2B5EF4-FFF2-40B4-BE49-F238E27FC236}">
                    <a16:creationId xmlns:a16="http://schemas.microsoft.com/office/drawing/2014/main" id="{45DBED7F-7885-3D2D-2037-F1B95E6FC558}"/>
                  </a:ext>
                </a:extLst>
              </p:cNvPr>
              <p:cNvSpPr txBox="1">
                <a:spLocks noGrp="1" noRot="1" noMove="1" noResize="1" noEditPoints="1" noAdjustHandles="1" noChangeArrowheads="1" noChangeShapeType="1"/>
              </p:cNvSpPr>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nvGrpSpPr>
            <p:cNvPr id="28" name="Groep 27">
              <a:extLst>
                <a:ext uri="{FF2B5EF4-FFF2-40B4-BE49-F238E27FC236}">
                  <a16:creationId xmlns:a16="http://schemas.microsoft.com/office/drawing/2014/main" id="{ED48016D-D9F7-2547-C270-042566DD302A}"/>
                </a:ext>
              </a:extLst>
            </p:cNvPr>
            <p:cNvGrpSpPr>
              <a:grpSpLocks noGrp="1" noUngrp="1" noRot="1" noMove="1" noResize="1"/>
            </p:cNvGrpSpPr>
            <p:nvPr userDrawn="1"/>
          </p:nvGrpSpPr>
          <p:grpSpPr>
            <a:xfrm>
              <a:off x="-3398401" y="1222628"/>
              <a:ext cx="491631" cy="410839"/>
              <a:chOff x="-3241990" y="1222628"/>
              <a:chExt cx="491631" cy="410839"/>
            </a:xfrm>
          </p:grpSpPr>
          <p:sp>
            <p:nvSpPr>
              <p:cNvPr id="69" name="Tekstvak 68">
                <a:extLst>
                  <a:ext uri="{FF2B5EF4-FFF2-40B4-BE49-F238E27FC236}">
                    <a16:creationId xmlns:a16="http://schemas.microsoft.com/office/drawing/2014/main" id="{21CDF58D-F65F-24A6-1249-1148F4391D85}"/>
                  </a:ext>
                </a:extLst>
              </p:cNvPr>
              <p:cNvSpPr txBox="1">
                <a:spLocks noGrp="1" noRot="1" noMove="1" noResize="1" noEditPoints="1" noAdjustHandles="1" noChangeArrowheads="1" noChangeShapeType="1"/>
              </p:cNvSpPr>
              <p:nvPr userDrawn="1"/>
            </p:nvSpPr>
            <p:spPr>
              <a:xfrm>
                <a:off x="-3241990" y="1489960"/>
                <a:ext cx="491631" cy="14350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Iconen</a:t>
                </a:r>
              </a:p>
            </p:txBody>
          </p:sp>
          <p:grpSp>
            <p:nvGrpSpPr>
              <p:cNvPr id="70" name="Groep 69">
                <a:extLst>
                  <a:ext uri="{FF2B5EF4-FFF2-40B4-BE49-F238E27FC236}">
                    <a16:creationId xmlns:a16="http://schemas.microsoft.com/office/drawing/2014/main" id="{A7219AEE-BBDB-1574-6FC1-5FE6A7CC34EF}"/>
                  </a:ext>
                </a:extLst>
              </p:cNvPr>
              <p:cNvGrpSpPr>
                <a:grpSpLocks noGrp="1" noUngrp="1" noRot="1" noMove="1" noResize="1"/>
              </p:cNvGrpSpPr>
              <p:nvPr userDrawn="1"/>
            </p:nvGrpSpPr>
            <p:grpSpPr>
              <a:xfrm>
                <a:off x="-3119153" y="1222628"/>
                <a:ext cx="245956" cy="246691"/>
                <a:chOff x="1314120" y="4794393"/>
                <a:chExt cx="1787447" cy="1792785"/>
              </a:xfrm>
            </p:grpSpPr>
            <p:grpSp>
              <p:nvGrpSpPr>
                <p:cNvPr id="71" name="Groep 70">
                  <a:extLst>
                    <a:ext uri="{FF2B5EF4-FFF2-40B4-BE49-F238E27FC236}">
                      <a16:creationId xmlns:a16="http://schemas.microsoft.com/office/drawing/2014/main" id="{D13187BD-B243-D0CE-546F-89545E0C8635}"/>
                    </a:ext>
                  </a:extLst>
                </p:cNvPr>
                <p:cNvGrpSpPr>
                  <a:grpSpLocks noGrp="1" noUngrp="1" noRot="1" noMove="1" noResize="1"/>
                </p:cNvGrpSpPr>
                <p:nvPr/>
              </p:nvGrpSpPr>
              <p:grpSpPr>
                <a:xfrm>
                  <a:off x="1314120" y="4794393"/>
                  <a:ext cx="1787447" cy="1792785"/>
                  <a:chOff x="1314120" y="4794393"/>
                  <a:chExt cx="1787447" cy="1792785"/>
                </a:xfrm>
                <a:gradFill>
                  <a:gsLst>
                    <a:gs pos="0">
                      <a:srgbClr val="9D9FA1"/>
                    </a:gs>
                    <a:gs pos="70000">
                      <a:srgbClr val="211F26"/>
                    </a:gs>
                  </a:gsLst>
                  <a:lin ang="2700000" scaled="0"/>
                </a:gradFill>
              </p:grpSpPr>
              <p:grpSp>
                <p:nvGrpSpPr>
                  <p:cNvPr id="73" name="Groep 72">
                    <a:extLst>
                      <a:ext uri="{FF2B5EF4-FFF2-40B4-BE49-F238E27FC236}">
                        <a16:creationId xmlns:a16="http://schemas.microsoft.com/office/drawing/2014/main" id="{F86DFF46-89D1-8437-43DB-0812C3F785FE}"/>
                      </a:ext>
                    </a:extLst>
                  </p:cNvPr>
                  <p:cNvGrpSpPr>
                    <a:grpSpLocks noGrp="1" noUngrp="1" noRot="1" noMove="1" noResize="1"/>
                  </p:cNvGrpSpPr>
                  <p:nvPr/>
                </p:nvGrpSpPr>
                <p:grpSpPr>
                  <a:xfrm>
                    <a:off x="1314120" y="4794393"/>
                    <a:ext cx="1787447" cy="1792785"/>
                    <a:chOff x="1314120" y="4794393"/>
                    <a:chExt cx="1787447" cy="1792785"/>
                  </a:xfrm>
                  <a:grpFill/>
                </p:grpSpPr>
                <p:sp>
                  <p:nvSpPr>
                    <p:cNvPr id="78" name="Vrije vorm: vorm 77">
                      <a:extLst>
                        <a:ext uri="{FF2B5EF4-FFF2-40B4-BE49-F238E27FC236}">
                          <a16:creationId xmlns:a16="http://schemas.microsoft.com/office/drawing/2014/main" id="{60E33245-B532-6913-B66C-A86C50763955}"/>
                        </a:ext>
                      </a:extLst>
                    </p:cNvPr>
                    <p:cNvSpPr>
                      <a:spLocks noGrp="1" noRot="1" noMove="1" noResize="1" noEditPoints="1" noAdjustHandles="1" noChangeArrowheads="1" noChangeShapeType="1"/>
                    </p:cNvSpPr>
                    <p:nvPr/>
                  </p:nvSpPr>
                  <p:spPr>
                    <a:xfrm>
                      <a:off x="1314120"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9" name="Vrije vorm: vorm 78">
                      <a:extLst>
                        <a:ext uri="{FF2B5EF4-FFF2-40B4-BE49-F238E27FC236}">
                          <a16:creationId xmlns:a16="http://schemas.microsoft.com/office/drawing/2014/main" id="{CFA6CFF6-3708-1E32-C633-70A2FA513535}"/>
                        </a:ext>
                      </a:extLst>
                    </p:cNvPr>
                    <p:cNvSpPr>
                      <a:spLocks noGrp="1" noRot="1" noMove="1" noResize="1" noEditPoints="1" noAdjustHandles="1" noChangeArrowheads="1" noChangeShapeType="1"/>
                    </p:cNvSpPr>
                    <p:nvPr/>
                  </p:nvSpPr>
                  <p:spPr>
                    <a:xfrm>
                      <a:off x="2247436"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97" name="Vrije vorm: vorm 96">
                      <a:extLst>
                        <a:ext uri="{FF2B5EF4-FFF2-40B4-BE49-F238E27FC236}">
                          <a16:creationId xmlns:a16="http://schemas.microsoft.com/office/drawing/2014/main" id="{49BA53CC-14C6-7AD8-22A4-F4AF673F8C58}"/>
                        </a:ext>
                      </a:extLst>
                    </p:cNvPr>
                    <p:cNvSpPr>
                      <a:spLocks noGrp="1" noRot="1" noMove="1" noResize="1" noEditPoints="1" noAdjustHandles="1" noChangeArrowheads="1" noChangeShapeType="1"/>
                    </p:cNvSpPr>
                    <p:nvPr/>
                  </p:nvSpPr>
                  <p:spPr>
                    <a:xfrm>
                      <a:off x="1314120"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98" name="Vrije vorm: vorm 97">
                      <a:extLst>
                        <a:ext uri="{FF2B5EF4-FFF2-40B4-BE49-F238E27FC236}">
                          <a16:creationId xmlns:a16="http://schemas.microsoft.com/office/drawing/2014/main" id="{5107C606-1425-D06C-CD00-3C5A5AB0F2E5}"/>
                        </a:ext>
                      </a:extLst>
                    </p:cNvPr>
                    <p:cNvSpPr>
                      <a:spLocks noGrp="1" noRot="1" noMove="1" noResize="1" noEditPoints="1" noAdjustHandles="1" noChangeArrowheads="1" noChangeShapeType="1"/>
                    </p:cNvSpPr>
                    <p:nvPr/>
                  </p:nvSpPr>
                  <p:spPr>
                    <a:xfrm>
                      <a:off x="2247436"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nvGrpSpPr>
                  <p:cNvPr id="74" name="Groep 73">
                    <a:extLst>
                      <a:ext uri="{FF2B5EF4-FFF2-40B4-BE49-F238E27FC236}">
                        <a16:creationId xmlns:a16="http://schemas.microsoft.com/office/drawing/2014/main" id="{BBB44524-3444-5D52-9265-406B033824BB}"/>
                      </a:ext>
                    </a:extLst>
                  </p:cNvPr>
                  <p:cNvGrpSpPr>
                    <a:grpSpLocks noGrp="1" noUngrp="1" noRot="1" noMove="1" noResize="1"/>
                  </p:cNvGrpSpPr>
                  <p:nvPr/>
                </p:nvGrpSpPr>
                <p:grpSpPr>
                  <a:xfrm>
                    <a:off x="1544558" y="5023941"/>
                    <a:ext cx="1270519" cy="1329241"/>
                    <a:chOff x="1544558" y="5023941"/>
                    <a:chExt cx="1270519" cy="1329241"/>
                  </a:xfrm>
                  <a:grpFill/>
                </p:grpSpPr>
                <p:sp>
                  <p:nvSpPr>
                    <p:cNvPr id="75" name="Vrije vorm: vorm 74">
                      <a:extLst>
                        <a:ext uri="{FF2B5EF4-FFF2-40B4-BE49-F238E27FC236}">
                          <a16:creationId xmlns:a16="http://schemas.microsoft.com/office/drawing/2014/main" id="{5455FB06-6518-18A5-1CD9-296AC6CEBCAF}"/>
                        </a:ext>
                      </a:extLst>
                    </p:cNvPr>
                    <p:cNvSpPr>
                      <a:spLocks noGrp="1" noRot="1" noMove="1" noResize="1" noEditPoints="1" noAdjustHandles="1" noChangeArrowheads="1" noChangeShapeType="1"/>
                    </p:cNvSpPr>
                    <p:nvPr/>
                  </p:nvSpPr>
                  <p:spPr>
                    <a:xfrm>
                      <a:off x="1544558" y="5033728"/>
                      <a:ext cx="391477" cy="391477"/>
                    </a:xfrm>
                    <a:custGeom>
                      <a:avLst/>
                      <a:gdLst>
                        <a:gd name="connsiteX0" fmla="*/ 338071 w 391476"/>
                        <a:gd name="connsiteY0" fmla="*/ 146781 h 391476"/>
                        <a:gd name="connsiteX1" fmla="*/ 338071 w 391476"/>
                        <a:gd name="connsiteY1" fmla="*/ 54251 h 391476"/>
                        <a:gd name="connsiteX2" fmla="*/ 290026 w 391476"/>
                        <a:gd name="connsiteY2" fmla="*/ 54251 h 391476"/>
                        <a:gd name="connsiteX3" fmla="*/ 290026 w 391476"/>
                        <a:gd name="connsiteY3" fmla="*/ 98737 h 391476"/>
                        <a:gd name="connsiteX4" fmla="*/ 197496 w 391476"/>
                        <a:gd name="connsiteY4" fmla="*/ 6206 h 391476"/>
                        <a:gd name="connsiteX5" fmla="*/ 6206 w 391476"/>
                        <a:gd name="connsiteY5" fmla="*/ 197496 h 391476"/>
                        <a:gd name="connsiteX6" fmla="*/ 7096 w 391476"/>
                        <a:gd name="connsiteY6" fmla="*/ 387896 h 391476"/>
                        <a:gd name="connsiteX7" fmla="*/ 146781 w 391476"/>
                        <a:gd name="connsiteY7" fmla="*/ 387896 h 391476"/>
                        <a:gd name="connsiteX8" fmla="*/ 242871 w 391476"/>
                        <a:gd name="connsiteY8" fmla="*/ 387896 h 391476"/>
                        <a:gd name="connsiteX9" fmla="*/ 388785 w 391476"/>
                        <a:gd name="connsiteY9" fmla="*/ 387896 h 391476"/>
                        <a:gd name="connsiteX10" fmla="*/ 388785 w 391476"/>
                        <a:gd name="connsiteY10" fmla="*/ 197496 h 391476"/>
                        <a:gd name="connsiteX11" fmla="*/ 338071 w 391476"/>
                        <a:gd name="connsiteY11" fmla="*/ 146781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1476" h="391476">
                          <a:moveTo>
                            <a:pt x="338071" y="146781"/>
                          </a:moveTo>
                          <a:lnTo>
                            <a:pt x="338071" y="54251"/>
                          </a:lnTo>
                          <a:lnTo>
                            <a:pt x="290026" y="54251"/>
                          </a:lnTo>
                          <a:lnTo>
                            <a:pt x="290026" y="98737"/>
                          </a:lnTo>
                          <a:lnTo>
                            <a:pt x="197496" y="6206"/>
                          </a:lnTo>
                          <a:lnTo>
                            <a:pt x="6206" y="197496"/>
                          </a:lnTo>
                          <a:lnTo>
                            <a:pt x="7096" y="387896"/>
                          </a:lnTo>
                          <a:lnTo>
                            <a:pt x="146781" y="387896"/>
                          </a:lnTo>
                          <a:lnTo>
                            <a:pt x="242871" y="387896"/>
                          </a:lnTo>
                          <a:lnTo>
                            <a:pt x="388785" y="387896"/>
                          </a:lnTo>
                          <a:lnTo>
                            <a:pt x="388785" y="197496"/>
                          </a:lnTo>
                          <a:lnTo>
                            <a:pt x="338071" y="146781"/>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6" name="Vrije vorm: vorm 75">
                      <a:extLst>
                        <a:ext uri="{FF2B5EF4-FFF2-40B4-BE49-F238E27FC236}">
                          <a16:creationId xmlns:a16="http://schemas.microsoft.com/office/drawing/2014/main" id="{63D5A89D-4A89-046D-B9A2-EADF250C75AC}"/>
                        </a:ext>
                      </a:extLst>
                    </p:cNvPr>
                    <p:cNvSpPr>
                      <a:spLocks noGrp="1" noRot="1" noMove="1" noResize="1" noEditPoints="1" noAdjustHandles="1" noChangeArrowheads="1" noChangeShapeType="1"/>
                    </p:cNvSpPr>
                    <p:nvPr/>
                  </p:nvSpPr>
                  <p:spPr>
                    <a:xfrm>
                      <a:off x="2530367" y="5023941"/>
                      <a:ext cx="284710" cy="391477"/>
                    </a:xfrm>
                    <a:custGeom>
                      <a:avLst/>
                      <a:gdLst>
                        <a:gd name="connsiteX0" fmla="*/ 208172 w 284710"/>
                        <a:gd name="connsiteY0" fmla="*/ 169914 h 391476"/>
                        <a:gd name="connsiteX1" fmla="*/ 238423 w 284710"/>
                        <a:gd name="connsiteY1" fmla="*/ 100516 h 391476"/>
                        <a:gd name="connsiteX2" fmla="*/ 145892 w 284710"/>
                        <a:gd name="connsiteY2" fmla="*/ 6206 h 391476"/>
                        <a:gd name="connsiteX3" fmla="*/ 53361 w 284710"/>
                        <a:gd name="connsiteY3" fmla="*/ 100516 h 391476"/>
                        <a:gd name="connsiteX4" fmla="*/ 83611 w 284710"/>
                        <a:gd name="connsiteY4" fmla="*/ 169914 h 391476"/>
                        <a:gd name="connsiteX5" fmla="*/ 6206 w 284710"/>
                        <a:gd name="connsiteY5" fmla="*/ 272232 h 391476"/>
                        <a:gd name="connsiteX6" fmla="*/ 6206 w 284710"/>
                        <a:gd name="connsiteY6" fmla="*/ 321167 h 391476"/>
                        <a:gd name="connsiteX7" fmla="*/ 6206 w 284710"/>
                        <a:gd name="connsiteY7" fmla="*/ 332733 h 391476"/>
                        <a:gd name="connsiteX8" fmla="*/ 6206 w 284710"/>
                        <a:gd name="connsiteY8" fmla="*/ 342520 h 391476"/>
                        <a:gd name="connsiteX9" fmla="*/ 6206 w 284710"/>
                        <a:gd name="connsiteY9" fmla="*/ 346079 h 391476"/>
                        <a:gd name="connsiteX10" fmla="*/ 6206 w 284710"/>
                        <a:gd name="connsiteY10" fmla="*/ 358535 h 391476"/>
                        <a:gd name="connsiteX11" fmla="*/ 6206 w 284710"/>
                        <a:gd name="connsiteY11" fmla="*/ 389675 h 391476"/>
                        <a:gd name="connsiteX12" fmla="*/ 287357 w 284710"/>
                        <a:gd name="connsiteY12" fmla="*/ 389675 h 391476"/>
                        <a:gd name="connsiteX13" fmla="*/ 287357 w 284710"/>
                        <a:gd name="connsiteY13" fmla="*/ 272232 h 391476"/>
                        <a:gd name="connsiteX14" fmla="*/ 208172 w 284710"/>
                        <a:gd name="connsiteY14" fmla="*/ 169914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710" h="391476">
                          <a:moveTo>
                            <a:pt x="208172" y="169914"/>
                          </a:moveTo>
                          <a:cubicBezTo>
                            <a:pt x="226856" y="153010"/>
                            <a:pt x="238423" y="128097"/>
                            <a:pt x="238423" y="100516"/>
                          </a:cubicBezTo>
                          <a:cubicBezTo>
                            <a:pt x="238423" y="48912"/>
                            <a:pt x="196606" y="6206"/>
                            <a:pt x="145892" y="6206"/>
                          </a:cubicBezTo>
                          <a:cubicBezTo>
                            <a:pt x="95178" y="6206"/>
                            <a:pt x="53361" y="48023"/>
                            <a:pt x="53361" y="100516"/>
                          </a:cubicBezTo>
                          <a:cubicBezTo>
                            <a:pt x="53361" y="128097"/>
                            <a:pt x="64927" y="152120"/>
                            <a:pt x="83611" y="169914"/>
                          </a:cubicBezTo>
                          <a:cubicBezTo>
                            <a:pt x="37346" y="187709"/>
                            <a:pt x="6206" y="224187"/>
                            <a:pt x="6206" y="272232"/>
                          </a:cubicBezTo>
                          <a:lnTo>
                            <a:pt x="6206" y="321167"/>
                          </a:lnTo>
                          <a:lnTo>
                            <a:pt x="6206" y="332733"/>
                          </a:lnTo>
                          <a:lnTo>
                            <a:pt x="6206" y="342520"/>
                          </a:lnTo>
                          <a:lnTo>
                            <a:pt x="6206" y="346079"/>
                          </a:lnTo>
                          <a:lnTo>
                            <a:pt x="6206" y="358535"/>
                          </a:lnTo>
                          <a:lnTo>
                            <a:pt x="6206" y="389675"/>
                          </a:lnTo>
                          <a:lnTo>
                            <a:pt x="287357" y="389675"/>
                          </a:lnTo>
                          <a:lnTo>
                            <a:pt x="287357" y="272232"/>
                          </a:lnTo>
                          <a:cubicBezTo>
                            <a:pt x="285578" y="224187"/>
                            <a:pt x="253548" y="186819"/>
                            <a:pt x="208172" y="169914"/>
                          </a:cubicBez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7" name="Vrije vorm: vorm 76">
                      <a:extLst>
                        <a:ext uri="{FF2B5EF4-FFF2-40B4-BE49-F238E27FC236}">
                          <a16:creationId xmlns:a16="http://schemas.microsoft.com/office/drawing/2014/main" id="{FBBF5879-A931-DE6E-79CB-D2F1F00CA52E}"/>
                        </a:ext>
                      </a:extLst>
                    </p:cNvPr>
                    <p:cNvSpPr>
                      <a:spLocks noGrp="1" noRot="1" noMove="1" noResize="1" noEditPoints="1" noAdjustHandles="1" noChangeArrowheads="1" noChangeShapeType="1"/>
                    </p:cNvSpPr>
                    <p:nvPr/>
                  </p:nvSpPr>
                  <p:spPr>
                    <a:xfrm>
                      <a:off x="1599720" y="5961705"/>
                      <a:ext cx="275813" cy="391477"/>
                    </a:xfrm>
                    <a:custGeom>
                      <a:avLst/>
                      <a:gdLst>
                        <a:gd name="connsiteX0" fmla="*/ 142333 w 275813"/>
                        <a:gd name="connsiteY0" fmla="*/ 388785 h 391476"/>
                        <a:gd name="connsiteX1" fmla="*/ 278460 w 275813"/>
                        <a:gd name="connsiteY1" fmla="*/ 252658 h 391476"/>
                        <a:gd name="connsiteX2" fmla="*/ 274011 w 275813"/>
                        <a:gd name="connsiteY2" fmla="*/ 219738 h 391476"/>
                        <a:gd name="connsiteX3" fmla="*/ 269563 w 275813"/>
                        <a:gd name="connsiteY3" fmla="*/ 206393 h 391476"/>
                        <a:gd name="connsiteX4" fmla="*/ 242871 w 275813"/>
                        <a:gd name="connsiteY4" fmla="*/ 161907 h 391476"/>
                        <a:gd name="connsiteX5" fmla="*/ 142333 w 275813"/>
                        <a:gd name="connsiteY5" fmla="*/ 6206 h 391476"/>
                        <a:gd name="connsiteX6" fmla="*/ 41795 w 275813"/>
                        <a:gd name="connsiteY6" fmla="*/ 161907 h 391476"/>
                        <a:gd name="connsiteX7" fmla="*/ 15103 w 275813"/>
                        <a:gd name="connsiteY7" fmla="*/ 206393 h 391476"/>
                        <a:gd name="connsiteX8" fmla="*/ 10654 w 275813"/>
                        <a:gd name="connsiteY8" fmla="*/ 219738 h 391476"/>
                        <a:gd name="connsiteX9" fmla="*/ 6206 w 275813"/>
                        <a:gd name="connsiteY9" fmla="*/ 252658 h 391476"/>
                        <a:gd name="connsiteX10" fmla="*/ 142333 w 275813"/>
                        <a:gd name="connsiteY10" fmla="*/ 388785 h 391476"/>
                        <a:gd name="connsiteX11" fmla="*/ 142333 w 275813"/>
                        <a:gd name="connsiteY11" fmla="*/ 388785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5813" h="391476">
                          <a:moveTo>
                            <a:pt x="142333" y="388785"/>
                          </a:moveTo>
                          <a:cubicBezTo>
                            <a:pt x="217069" y="388785"/>
                            <a:pt x="278460" y="328284"/>
                            <a:pt x="278460" y="252658"/>
                          </a:cubicBezTo>
                          <a:cubicBezTo>
                            <a:pt x="278460" y="241092"/>
                            <a:pt x="276681" y="230415"/>
                            <a:pt x="274011" y="219738"/>
                          </a:cubicBezTo>
                          <a:cubicBezTo>
                            <a:pt x="273122" y="215290"/>
                            <a:pt x="271342" y="210841"/>
                            <a:pt x="269563" y="206393"/>
                          </a:cubicBezTo>
                          <a:lnTo>
                            <a:pt x="242871" y="161907"/>
                          </a:lnTo>
                          <a:lnTo>
                            <a:pt x="142333" y="6206"/>
                          </a:lnTo>
                          <a:lnTo>
                            <a:pt x="41795" y="161907"/>
                          </a:lnTo>
                          <a:lnTo>
                            <a:pt x="15103" y="206393"/>
                          </a:lnTo>
                          <a:cubicBezTo>
                            <a:pt x="13324" y="210841"/>
                            <a:pt x="12434" y="215290"/>
                            <a:pt x="10654" y="219738"/>
                          </a:cubicBezTo>
                          <a:cubicBezTo>
                            <a:pt x="7985" y="230415"/>
                            <a:pt x="6206" y="241092"/>
                            <a:pt x="6206" y="252658"/>
                          </a:cubicBezTo>
                          <a:cubicBezTo>
                            <a:pt x="6206" y="327395"/>
                            <a:pt x="67596" y="388785"/>
                            <a:pt x="142333" y="388785"/>
                          </a:cubicBezTo>
                          <a:lnTo>
                            <a:pt x="142333" y="388785"/>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sp>
              <p:nvSpPr>
                <p:cNvPr id="72" name="Vrije vorm: vorm 71">
                  <a:extLst>
                    <a:ext uri="{FF2B5EF4-FFF2-40B4-BE49-F238E27FC236}">
                      <a16:creationId xmlns:a16="http://schemas.microsoft.com/office/drawing/2014/main" id="{4B56F90D-A80A-8245-E7B2-807EB9B3D2C6}"/>
                    </a:ext>
                  </a:extLst>
                </p:cNvPr>
                <p:cNvSpPr>
                  <a:spLocks noGrp="1" noRot="1" noMove="1" noResize="1" noEditPoints="1" noAdjustHandles="1" noChangeArrowheads="1" noChangeShapeType="1"/>
                </p:cNvSpPr>
                <p:nvPr/>
              </p:nvSpPr>
              <p:spPr>
                <a:xfrm>
                  <a:off x="2476984" y="5962595"/>
                  <a:ext cx="391477" cy="391477"/>
                </a:xfrm>
                <a:custGeom>
                  <a:avLst/>
                  <a:gdLst>
                    <a:gd name="connsiteX0" fmla="*/ 43574 w 391476"/>
                    <a:gd name="connsiteY0" fmla="*/ 81832 h 391476"/>
                    <a:gd name="connsiteX1" fmla="*/ 10654 w 391476"/>
                    <a:gd name="connsiteY1" fmla="*/ 149451 h 391476"/>
                    <a:gd name="connsiteX2" fmla="*/ 65817 w 391476"/>
                    <a:gd name="connsiteY2" fmla="*/ 176142 h 391476"/>
                    <a:gd name="connsiteX3" fmla="*/ 64038 w 391476"/>
                    <a:gd name="connsiteY3" fmla="*/ 205503 h 391476"/>
                    <a:gd name="connsiteX4" fmla="*/ 6206 w 391476"/>
                    <a:gd name="connsiteY4" fmla="*/ 225966 h 391476"/>
                    <a:gd name="connsiteX5" fmla="*/ 31118 w 391476"/>
                    <a:gd name="connsiteY5" fmla="*/ 297144 h 391476"/>
                    <a:gd name="connsiteX6" fmla="*/ 88950 w 391476"/>
                    <a:gd name="connsiteY6" fmla="*/ 276680 h 391476"/>
                    <a:gd name="connsiteX7" fmla="*/ 108524 w 391476"/>
                    <a:gd name="connsiteY7" fmla="*/ 298034 h 391476"/>
                    <a:gd name="connsiteX8" fmla="*/ 81832 w 391476"/>
                    <a:gd name="connsiteY8" fmla="*/ 353196 h 391476"/>
                    <a:gd name="connsiteX9" fmla="*/ 149451 w 391476"/>
                    <a:gd name="connsiteY9" fmla="*/ 386116 h 391476"/>
                    <a:gd name="connsiteX10" fmla="*/ 176142 w 391476"/>
                    <a:gd name="connsiteY10" fmla="*/ 330953 h 391476"/>
                    <a:gd name="connsiteX11" fmla="*/ 205503 w 391476"/>
                    <a:gd name="connsiteY11" fmla="*/ 332733 h 391476"/>
                    <a:gd name="connsiteX12" fmla="*/ 225966 w 391476"/>
                    <a:gd name="connsiteY12" fmla="*/ 390565 h 391476"/>
                    <a:gd name="connsiteX13" fmla="*/ 297144 w 391476"/>
                    <a:gd name="connsiteY13" fmla="*/ 365652 h 391476"/>
                    <a:gd name="connsiteX14" fmla="*/ 276681 w 391476"/>
                    <a:gd name="connsiteY14" fmla="*/ 307821 h 391476"/>
                    <a:gd name="connsiteX15" fmla="*/ 298034 w 391476"/>
                    <a:gd name="connsiteY15" fmla="*/ 288247 h 391476"/>
                    <a:gd name="connsiteX16" fmla="*/ 353196 w 391476"/>
                    <a:gd name="connsiteY16" fmla="*/ 314938 h 391476"/>
                    <a:gd name="connsiteX17" fmla="*/ 386116 w 391476"/>
                    <a:gd name="connsiteY17" fmla="*/ 247320 h 391476"/>
                    <a:gd name="connsiteX18" fmla="*/ 330953 w 391476"/>
                    <a:gd name="connsiteY18" fmla="*/ 220628 h 391476"/>
                    <a:gd name="connsiteX19" fmla="*/ 332733 w 391476"/>
                    <a:gd name="connsiteY19" fmla="*/ 191267 h 391476"/>
                    <a:gd name="connsiteX20" fmla="*/ 390565 w 391476"/>
                    <a:gd name="connsiteY20" fmla="*/ 170804 h 391476"/>
                    <a:gd name="connsiteX21" fmla="*/ 365653 w 391476"/>
                    <a:gd name="connsiteY21" fmla="*/ 99626 h 391476"/>
                    <a:gd name="connsiteX22" fmla="*/ 307821 w 391476"/>
                    <a:gd name="connsiteY22" fmla="*/ 120090 h 391476"/>
                    <a:gd name="connsiteX23" fmla="*/ 288247 w 391476"/>
                    <a:gd name="connsiteY23" fmla="*/ 98737 h 391476"/>
                    <a:gd name="connsiteX24" fmla="*/ 314938 w 391476"/>
                    <a:gd name="connsiteY24" fmla="*/ 43574 h 391476"/>
                    <a:gd name="connsiteX25" fmla="*/ 247320 w 391476"/>
                    <a:gd name="connsiteY25" fmla="*/ 10654 h 391476"/>
                    <a:gd name="connsiteX26" fmla="*/ 220628 w 391476"/>
                    <a:gd name="connsiteY26" fmla="*/ 65817 h 391476"/>
                    <a:gd name="connsiteX27" fmla="*/ 191267 w 391476"/>
                    <a:gd name="connsiteY27" fmla="*/ 64038 h 391476"/>
                    <a:gd name="connsiteX28" fmla="*/ 170804 w 391476"/>
                    <a:gd name="connsiteY28" fmla="*/ 6206 h 391476"/>
                    <a:gd name="connsiteX29" fmla="*/ 99626 w 391476"/>
                    <a:gd name="connsiteY29" fmla="*/ 31118 h 391476"/>
                    <a:gd name="connsiteX30" fmla="*/ 120090 w 391476"/>
                    <a:gd name="connsiteY30" fmla="*/ 88950 h 391476"/>
                    <a:gd name="connsiteX31" fmla="*/ 98737 w 391476"/>
                    <a:gd name="connsiteY31" fmla="*/ 108524 h 391476"/>
                    <a:gd name="connsiteX32" fmla="*/ 43574 w 391476"/>
                    <a:gd name="connsiteY32" fmla="*/ 81832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1476" h="391476">
                      <a:moveTo>
                        <a:pt x="43574" y="81832"/>
                      </a:moveTo>
                      <a:lnTo>
                        <a:pt x="10654" y="149451"/>
                      </a:lnTo>
                      <a:lnTo>
                        <a:pt x="65817" y="176142"/>
                      </a:lnTo>
                      <a:cubicBezTo>
                        <a:pt x="64038" y="185929"/>
                        <a:pt x="64038" y="195716"/>
                        <a:pt x="64038" y="205503"/>
                      </a:cubicBezTo>
                      <a:lnTo>
                        <a:pt x="6206" y="225966"/>
                      </a:lnTo>
                      <a:lnTo>
                        <a:pt x="31118" y="297144"/>
                      </a:lnTo>
                      <a:lnTo>
                        <a:pt x="88950" y="276680"/>
                      </a:lnTo>
                      <a:cubicBezTo>
                        <a:pt x="94288" y="284688"/>
                        <a:pt x="101406" y="291806"/>
                        <a:pt x="108524" y="298034"/>
                      </a:cubicBezTo>
                      <a:lnTo>
                        <a:pt x="81832" y="353196"/>
                      </a:lnTo>
                      <a:lnTo>
                        <a:pt x="149451" y="386116"/>
                      </a:lnTo>
                      <a:lnTo>
                        <a:pt x="176142" y="330953"/>
                      </a:lnTo>
                      <a:cubicBezTo>
                        <a:pt x="185929" y="332733"/>
                        <a:pt x="195716" y="332733"/>
                        <a:pt x="205503" y="332733"/>
                      </a:cubicBezTo>
                      <a:lnTo>
                        <a:pt x="225966" y="390565"/>
                      </a:lnTo>
                      <a:lnTo>
                        <a:pt x="297144" y="365652"/>
                      </a:lnTo>
                      <a:lnTo>
                        <a:pt x="276681" y="307821"/>
                      </a:lnTo>
                      <a:cubicBezTo>
                        <a:pt x="284688" y="302482"/>
                        <a:pt x="291806" y="295365"/>
                        <a:pt x="298034" y="288247"/>
                      </a:cubicBezTo>
                      <a:lnTo>
                        <a:pt x="353196" y="314938"/>
                      </a:lnTo>
                      <a:lnTo>
                        <a:pt x="386116" y="247320"/>
                      </a:lnTo>
                      <a:lnTo>
                        <a:pt x="330953" y="220628"/>
                      </a:lnTo>
                      <a:cubicBezTo>
                        <a:pt x="332733" y="210841"/>
                        <a:pt x="332733" y="201054"/>
                        <a:pt x="332733" y="191267"/>
                      </a:cubicBezTo>
                      <a:lnTo>
                        <a:pt x="390565" y="170804"/>
                      </a:lnTo>
                      <a:lnTo>
                        <a:pt x="365653" y="99626"/>
                      </a:lnTo>
                      <a:lnTo>
                        <a:pt x="307821" y="120090"/>
                      </a:lnTo>
                      <a:cubicBezTo>
                        <a:pt x="302482" y="112082"/>
                        <a:pt x="295365" y="104965"/>
                        <a:pt x="288247" y="98737"/>
                      </a:cubicBezTo>
                      <a:lnTo>
                        <a:pt x="314938" y="43574"/>
                      </a:lnTo>
                      <a:lnTo>
                        <a:pt x="247320" y="10654"/>
                      </a:lnTo>
                      <a:lnTo>
                        <a:pt x="220628" y="65817"/>
                      </a:lnTo>
                      <a:cubicBezTo>
                        <a:pt x="210841" y="64038"/>
                        <a:pt x="201054" y="64038"/>
                        <a:pt x="191267" y="64038"/>
                      </a:cubicBezTo>
                      <a:lnTo>
                        <a:pt x="170804" y="6206"/>
                      </a:lnTo>
                      <a:lnTo>
                        <a:pt x="99626" y="31118"/>
                      </a:lnTo>
                      <a:lnTo>
                        <a:pt x="120090" y="88950"/>
                      </a:lnTo>
                      <a:cubicBezTo>
                        <a:pt x="112082" y="94288"/>
                        <a:pt x="104965" y="101406"/>
                        <a:pt x="98737" y="108524"/>
                      </a:cubicBezTo>
                      <a:lnTo>
                        <a:pt x="43574" y="81832"/>
                      </a:lnTo>
                      <a:close/>
                    </a:path>
                  </a:pathLst>
                </a:custGeom>
                <a:solidFill>
                  <a:srgbClr val="1FF524"/>
                </a:solid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grpSp>
          <p:nvGrpSpPr>
            <p:cNvPr id="29" name="Groep 28">
              <a:extLst>
                <a:ext uri="{FF2B5EF4-FFF2-40B4-BE49-F238E27FC236}">
                  <a16:creationId xmlns:a16="http://schemas.microsoft.com/office/drawing/2014/main" id="{70C68388-7CF8-FBCF-F434-CFC590066EDC}"/>
                </a:ext>
              </a:extLst>
            </p:cNvPr>
            <p:cNvGrpSpPr>
              <a:grpSpLocks noGrp="1" noUngrp="1" noRot="1" noMove="1" noResize="1"/>
            </p:cNvGrpSpPr>
            <p:nvPr userDrawn="1"/>
          </p:nvGrpSpPr>
          <p:grpSpPr>
            <a:xfrm>
              <a:off x="-3314820" y="3391746"/>
              <a:ext cx="1381246" cy="331361"/>
              <a:chOff x="-3314820" y="3391746"/>
              <a:chExt cx="1381246" cy="331361"/>
            </a:xfrm>
          </p:grpSpPr>
          <p:sp>
            <p:nvSpPr>
              <p:cNvPr id="58" name="Rechthoek 57">
                <a:extLst>
                  <a:ext uri="{FF2B5EF4-FFF2-40B4-BE49-F238E27FC236}">
                    <a16:creationId xmlns:a16="http://schemas.microsoft.com/office/drawing/2014/main" id="{BED82E25-D0B2-16BB-D5C0-344188999C7F}"/>
                  </a:ext>
                </a:extLst>
              </p:cNvPr>
              <p:cNvSpPr>
                <a:spLocks noGrp="1" noRot="1" noMove="1" noResize="1" noEditPoints="1" noAdjustHandles="1" noChangeArrowheads="1" noChangeShapeType="1"/>
              </p:cNvSpPr>
              <p:nvPr userDrawn="1"/>
            </p:nvSpPr>
            <p:spPr>
              <a:xfrm>
                <a:off x="-3314820" y="3391746"/>
                <a:ext cx="1381246"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9" name="Rechthoek 58">
                <a:extLst>
                  <a:ext uri="{FF2B5EF4-FFF2-40B4-BE49-F238E27FC236}">
                    <a16:creationId xmlns:a16="http://schemas.microsoft.com/office/drawing/2014/main" id="{8025A1E6-B406-4CB4-6E90-BD0BFFF3337D}"/>
                  </a:ext>
                </a:extLst>
              </p:cNvPr>
              <p:cNvSpPr>
                <a:spLocks noGrp="1" noRot="1" noMove="1" noResize="1" noEditPoints="1" noAdjustHandles="1" noChangeArrowheads="1" noChangeShapeType="1"/>
              </p:cNvSpPr>
              <p:nvPr userDrawn="1"/>
            </p:nvSpPr>
            <p:spPr>
              <a:xfrm>
                <a:off x="-3304719" y="3412899"/>
                <a:ext cx="1361619"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0" name="Tekstvak 59">
                <a:extLst>
                  <a:ext uri="{FF2B5EF4-FFF2-40B4-BE49-F238E27FC236}">
                    <a16:creationId xmlns:a16="http://schemas.microsoft.com/office/drawing/2014/main" id="{B3C9DE64-0729-545D-301C-074D7A2A61F6}"/>
                  </a:ext>
                </a:extLst>
              </p:cNvPr>
              <p:cNvSpPr txBox="1">
                <a:spLocks noGrp="1" noRot="1" noMove="1" noResize="1" noEditPoints="1" noAdjustHandles="1" noChangeArrowheads="1" noChangeShapeType="1"/>
              </p:cNvSpPr>
              <p:nvPr userDrawn="1"/>
            </p:nvSpPr>
            <p:spPr>
              <a:xfrm>
                <a:off x="-3069820" y="3472995"/>
                <a:ext cx="109851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Vormopvulling</a:t>
                </a:r>
              </a:p>
            </p:txBody>
          </p:sp>
          <p:sp>
            <p:nvSpPr>
              <p:cNvPr id="61" name="Vrije vorm: vorm 60">
                <a:extLst>
                  <a:ext uri="{FF2B5EF4-FFF2-40B4-BE49-F238E27FC236}">
                    <a16:creationId xmlns:a16="http://schemas.microsoft.com/office/drawing/2014/main" id="{25A37961-AD1A-332E-6337-CF1F8209829A}"/>
                  </a:ext>
                </a:extLst>
              </p:cNvPr>
              <p:cNvSpPr>
                <a:spLocks noGrp="1" noRot="1" noMove="1" noResize="1" noEditPoints="1" noAdjustHandles="1" noChangeArrowheads="1" noChangeShapeType="1"/>
              </p:cNvSpPr>
              <p:nvPr userDrawn="1"/>
            </p:nvSpPr>
            <p:spPr>
              <a:xfrm>
                <a:off x="-2241774" y="3543107"/>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62" name="Groep 61">
                <a:extLst>
                  <a:ext uri="{FF2B5EF4-FFF2-40B4-BE49-F238E27FC236}">
                    <a16:creationId xmlns:a16="http://schemas.microsoft.com/office/drawing/2014/main" id="{30B29604-6784-3050-14D4-5511F1A95C43}"/>
                  </a:ext>
                </a:extLst>
              </p:cNvPr>
              <p:cNvGrpSpPr>
                <a:grpSpLocks noGrp="1" noUngrp="1" noRot="1" noMove="1" noResize="1"/>
              </p:cNvGrpSpPr>
              <p:nvPr userDrawn="1"/>
            </p:nvGrpSpPr>
            <p:grpSpPr>
              <a:xfrm>
                <a:off x="-3243855" y="3446665"/>
                <a:ext cx="157453" cy="147831"/>
                <a:chOff x="-899320" y="3037554"/>
                <a:chExt cx="175977" cy="165227"/>
              </a:xfrm>
            </p:grpSpPr>
            <p:sp>
              <p:nvSpPr>
                <p:cNvPr id="64" name="Vrije vorm: vorm 63">
                  <a:extLst>
                    <a:ext uri="{FF2B5EF4-FFF2-40B4-BE49-F238E27FC236}">
                      <a16:creationId xmlns:a16="http://schemas.microsoft.com/office/drawing/2014/main" id="{88DABB5D-E008-7EEF-09B6-84019CDFAE03}"/>
                    </a:ext>
                  </a:extLst>
                </p:cNvPr>
                <p:cNvSpPr>
                  <a:spLocks noGrp="1" noRot="1" noMove="1" noResize="1" noEditPoints="1" noAdjustHandles="1" noChangeArrowheads="1" noChangeShapeType="1"/>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67" name="Rechthoek: afgeronde hoeken 66">
                  <a:extLst>
                    <a:ext uri="{FF2B5EF4-FFF2-40B4-BE49-F238E27FC236}">
                      <a16:creationId xmlns:a16="http://schemas.microsoft.com/office/drawing/2014/main" id="{0D743196-4300-2331-7FFA-24F17D5790D6}"/>
                    </a:ext>
                  </a:extLst>
                </p:cNvPr>
                <p:cNvSpPr>
                  <a:spLocks noGrp="1" noRot="1" noMove="1" noResize="1" noEditPoints="1" noAdjustHandles="1" noChangeArrowheads="1" noChangeShapeType="1"/>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8" name="Vrije vorm: vorm 67">
                  <a:extLst>
                    <a:ext uri="{FF2B5EF4-FFF2-40B4-BE49-F238E27FC236}">
                      <a16:creationId xmlns:a16="http://schemas.microsoft.com/office/drawing/2014/main" id="{14B6BA31-5F53-278E-2DF3-8770B6B3147E}"/>
                    </a:ext>
                  </a:extLst>
                </p:cNvPr>
                <p:cNvSpPr>
                  <a:spLocks noGrp="1" noRot="1" noMove="1" noResize="1" noEditPoints="1" noAdjustHandles="1" noChangeArrowheads="1" noChangeShapeType="1"/>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63" name="Gelijkbenige driehoek 62">
                <a:extLst>
                  <a:ext uri="{FF2B5EF4-FFF2-40B4-BE49-F238E27FC236}">
                    <a16:creationId xmlns:a16="http://schemas.microsoft.com/office/drawing/2014/main" id="{B48F7D0A-5063-866C-312E-1934535787BE}"/>
                  </a:ext>
                </a:extLst>
              </p:cNvPr>
              <p:cNvSpPr>
                <a:spLocks noGrp="1" noRot="1" noMove="1" noResize="1" noEditPoints="1" noAdjustHandles="1" noChangeArrowheads="1" noChangeShapeType="1"/>
              </p:cNvSpPr>
              <p:nvPr userDrawn="1"/>
            </p:nvSpPr>
            <p:spPr>
              <a:xfrm rot="10800000">
                <a:off x="-2162266"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sp>
          <p:nvSpPr>
            <p:cNvPr id="30" name="Ovaal 29">
              <a:extLst>
                <a:ext uri="{FF2B5EF4-FFF2-40B4-BE49-F238E27FC236}">
                  <a16:creationId xmlns:a16="http://schemas.microsoft.com/office/drawing/2014/main" id="{158ACD3F-4E59-FBEA-0B2A-7E547DA8004A}"/>
                </a:ext>
              </a:extLst>
            </p:cNvPr>
            <p:cNvSpPr>
              <a:spLocks noGrp="1" noRot="1" noMove="1" noResize="1" noEditPoints="1" noAdjustHandles="1" noChangeArrowheads="1" noChangeShapeType="1"/>
            </p:cNvSpPr>
            <p:nvPr userDrawn="1"/>
          </p:nvSpPr>
          <p:spPr>
            <a:xfrm>
              <a:off x="-3603587" y="391614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4</a:t>
              </a:r>
            </a:p>
          </p:txBody>
        </p:sp>
        <p:sp>
          <p:nvSpPr>
            <p:cNvPr id="31" name="Rechthoek 30">
              <a:extLst>
                <a:ext uri="{FF2B5EF4-FFF2-40B4-BE49-F238E27FC236}">
                  <a16:creationId xmlns:a16="http://schemas.microsoft.com/office/drawing/2014/main" id="{940EEB93-5355-2A13-548A-87BFC5E09BE0}"/>
                </a:ext>
              </a:extLst>
            </p:cNvPr>
            <p:cNvSpPr>
              <a:spLocks noGrp="1" noRot="1" noMove="1" noResize="1" noEditPoints="1" noAdjustHandles="1" noChangeArrowheads="1" noChangeShapeType="1"/>
            </p:cNvSpPr>
            <p:nvPr userDrawn="1"/>
          </p:nvSpPr>
          <p:spPr>
            <a:xfrm>
              <a:off x="-3319415" y="391614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één van de themakleuren uit het ingestelde kleurenpallet.</a:t>
              </a:r>
            </a:p>
          </p:txBody>
        </p:sp>
        <p:grpSp>
          <p:nvGrpSpPr>
            <p:cNvPr id="32" name="Groep 31">
              <a:extLst>
                <a:ext uri="{FF2B5EF4-FFF2-40B4-BE49-F238E27FC236}">
                  <a16:creationId xmlns:a16="http://schemas.microsoft.com/office/drawing/2014/main" id="{F1C18485-B634-8718-5806-2BCE5E3FA27C}"/>
                </a:ext>
              </a:extLst>
            </p:cNvPr>
            <p:cNvGrpSpPr>
              <a:grpSpLocks noGrp="1" noUngrp="1" noRot="1" noMove="1" noResize="1"/>
            </p:cNvGrpSpPr>
            <p:nvPr userDrawn="1"/>
          </p:nvGrpSpPr>
          <p:grpSpPr>
            <a:xfrm>
              <a:off x="-3333646" y="4635104"/>
              <a:ext cx="2012897" cy="490702"/>
              <a:chOff x="12731803" y="3562552"/>
              <a:chExt cx="2012897" cy="490702"/>
            </a:xfrm>
          </p:grpSpPr>
          <p:sp>
            <p:nvSpPr>
              <p:cNvPr id="43" name="Rechthoek 42">
                <a:extLst>
                  <a:ext uri="{FF2B5EF4-FFF2-40B4-BE49-F238E27FC236}">
                    <a16:creationId xmlns:a16="http://schemas.microsoft.com/office/drawing/2014/main" id="{255C0AA4-621A-A487-3F5D-A67DD030BA94}"/>
                  </a:ext>
                </a:extLst>
              </p:cNvPr>
              <p:cNvSpPr>
                <a:spLocks noGrp="1" noRot="1" noMove="1" noResize="1" noEditPoints="1" noAdjustHandles="1" noChangeArrowheads="1" noChangeShapeType="1"/>
              </p:cNvSpPr>
              <p:nvPr userDrawn="1"/>
            </p:nvSpPr>
            <p:spPr>
              <a:xfrm>
                <a:off x="12747554" y="3562552"/>
                <a:ext cx="1997146" cy="490702"/>
              </a:xfrm>
              <a:prstGeom prst="rect">
                <a:avLst/>
              </a:prstGeom>
              <a:solidFill>
                <a:sysClr val="window" lastClr="FFFFFF"/>
              </a:solidFill>
              <a:ln w="12700" cap="flat" cmpd="sng" algn="ctr">
                <a:solidFill>
                  <a:srgbClr val="D1D1D1"/>
                </a:solidFill>
                <a:prstDash val="solid"/>
                <a:miter lim="800000"/>
              </a:ln>
              <a:effectLst/>
            </p:spPr>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600" b="0"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4" name="Rechthoek 43">
                <a:extLst>
                  <a:ext uri="{FF2B5EF4-FFF2-40B4-BE49-F238E27FC236}">
                    <a16:creationId xmlns:a16="http://schemas.microsoft.com/office/drawing/2014/main" id="{ED52CEB6-7519-CC79-E810-E531A7B676C5}"/>
                  </a:ext>
                </a:extLst>
              </p:cNvPr>
              <p:cNvSpPr>
                <a:spLocks noGrp="1" noRot="1" noMove="1" noResize="1" noEditPoints="1" noAdjustHandles="1" noChangeArrowheads="1" noChangeShapeType="1"/>
              </p:cNvSpPr>
              <p:nvPr userDrawn="1"/>
            </p:nvSpPr>
            <p:spPr>
              <a:xfrm>
                <a:off x="12766168" y="3578469"/>
                <a:ext cx="1965344" cy="254977"/>
              </a:xfrm>
              <a:prstGeom prst="rect">
                <a:avLst/>
              </a:prstGeom>
              <a:solidFill>
                <a:srgbClr val="EBEBEB"/>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5" name="Tekstvak 44">
                <a:extLst>
                  <a:ext uri="{FF2B5EF4-FFF2-40B4-BE49-F238E27FC236}">
                    <a16:creationId xmlns:a16="http://schemas.microsoft.com/office/drawing/2014/main" id="{A7F10AEA-FAF5-032D-91A1-EC5D4BCCDDFC}"/>
                  </a:ext>
                </a:extLst>
              </p:cNvPr>
              <p:cNvSpPr txBox="1">
                <a:spLocks noGrp="1" noRot="1" noMove="1" noResize="1" noEditPoints="1" noAdjustHandles="1" noChangeArrowheads="1" noChangeShapeType="1"/>
              </p:cNvSpPr>
              <p:nvPr userDrawn="1"/>
            </p:nvSpPr>
            <p:spPr>
              <a:xfrm>
                <a:off x="12731803" y="3591461"/>
                <a:ext cx="1052979" cy="216982"/>
              </a:xfrm>
              <a:prstGeom prst="rect">
                <a:avLst/>
              </a:prstGeom>
              <a:noFill/>
            </p:spPr>
            <p:txBody>
              <a:bodyPr wrap="square" rtlCol="0">
                <a:sp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Themakleuren</a:t>
                </a:r>
              </a:p>
            </p:txBody>
          </p:sp>
          <p:sp>
            <p:nvSpPr>
              <p:cNvPr id="46" name="Rechthoek 45">
                <a:extLst>
                  <a:ext uri="{FF2B5EF4-FFF2-40B4-BE49-F238E27FC236}">
                    <a16:creationId xmlns:a16="http://schemas.microsoft.com/office/drawing/2014/main" id="{74A740FA-99F6-F57A-4C8C-9FDBB18467D2}"/>
                  </a:ext>
                </a:extLst>
              </p:cNvPr>
              <p:cNvSpPr>
                <a:spLocks noGrp="1" noRot="1" noMove="1" noResize="1" noEditPoints="1" noAdjustHandles="1" noChangeArrowheads="1" noChangeShapeType="1"/>
              </p:cNvSpPr>
              <p:nvPr userDrawn="1"/>
            </p:nvSpPr>
            <p:spPr>
              <a:xfrm>
                <a:off x="12814699" y="3874304"/>
                <a:ext cx="136620" cy="136620"/>
              </a:xfrm>
              <a:prstGeom prst="rect">
                <a:avLst/>
              </a:prstGeom>
              <a:solidFill>
                <a:sysClr val="window" lastClr="FFFFFF"/>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7" name="Rechthoek 46">
                <a:extLst>
                  <a:ext uri="{FF2B5EF4-FFF2-40B4-BE49-F238E27FC236}">
                    <a16:creationId xmlns:a16="http://schemas.microsoft.com/office/drawing/2014/main" id="{D4AFBE60-954E-B0D5-12C4-AEADD4DE4ABE}"/>
                  </a:ext>
                </a:extLst>
              </p:cNvPr>
              <p:cNvSpPr>
                <a:spLocks noGrp="1" noRot="1" noMove="1" noResize="1" noEditPoints="1" noAdjustHandles="1" noChangeArrowheads="1" noChangeShapeType="1"/>
              </p:cNvSpPr>
              <p:nvPr userDrawn="1"/>
            </p:nvSpPr>
            <p:spPr>
              <a:xfrm>
                <a:off x="13007154" y="3870040"/>
                <a:ext cx="136620" cy="136620"/>
              </a:xfrm>
              <a:prstGeom prst="rect">
                <a:avLst/>
              </a:prstGeom>
              <a:solidFill>
                <a:sysClr val="windowText" lastClr="000000"/>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8" name="Rechthoek 47">
                <a:extLst>
                  <a:ext uri="{FF2B5EF4-FFF2-40B4-BE49-F238E27FC236}">
                    <a16:creationId xmlns:a16="http://schemas.microsoft.com/office/drawing/2014/main" id="{A4C1112A-F5E1-FBEB-EADE-077499CBB622}"/>
                  </a:ext>
                </a:extLst>
              </p:cNvPr>
              <p:cNvSpPr>
                <a:spLocks noGrp="1" noRot="1" noMove="1" noResize="1" noEditPoints="1" noAdjustHandles="1" noChangeArrowheads="1" noChangeShapeType="1"/>
              </p:cNvSpPr>
              <p:nvPr userDrawn="1"/>
            </p:nvSpPr>
            <p:spPr>
              <a:xfrm>
                <a:off x="13199609" y="3870040"/>
                <a:ext cx="136620" cy="136620"/>
              </a:xfrm>
              <a:prstGeom prst="rect">
                <a:avLst/>
              </a:prstGeom>
              <a:solidFill>
                <a:schemeClr val="bg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9" name="Rechthoek 48">
                <a:extLst>
                  <a:ext uri="{FF2B5EF4-FFF2-40B4-BE49-F238E27FC236}">
                    <a16:creationId xmlns:a16="http://schemas.microsoft.com/office/drawing/2014/main" id="{4DF84583-8A9F-9CFF-CFA0-9491EB6BF057}"/>
                  </a:ext>
                </a:extLst>
              </p:cNvPr>
              <p:cNvSpPr>
                <a:spLocks noGrp="1" noRot="1" noMove="1" noResize="1" noEditPoints="1" noAdjustHandles="1" noChangeArrowheads="1" noChangeShapeType="1"/>
              </p:cNvSpPr>
              <p:nvPr userDrawn="1"/>
            </p:nvSpPr>
            <p:spPr>
              <a:xfrm>
                <a:off x="13392064" y="3870040"/>
                <a:ext cx="136620" cy="136620"/>
              </a:xfrm>
              <a:prstGeom prst="rect">
                <a:avLst/>
              </a:prstGeom>
              <a:solidFill>
                <a:schemeClr val="tx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0" name="Rechthoek 49">
                <a:extLst>
                  <a:ext uri="{FF2B5EF4-FFF2-40B4-BE49-F238E27FC236}">
                    <a16:creationId xmlns:a16="http://schemas.microsoft.com/office/drawing/2014/main" id="{5CD860F1-CB9D-CEA1-6939-1E17E6BC3A1D}"/>
                  </a:ext>
                </a:extLst>
              </p:cNvPr>
              <p:cNvSpPr>
                <a:spLocks noGrp="1" noRot="1" noMove="1" noResize="1" noEditPoints="1" noAdjustHandles="1" noChangeArrowheads="1" noChangeShapeType="1"/>
              </p:cNvSpPr>
              <p:nvPr userDrawn="1"/>
            </p:nvSpPr>
            <p:spPr>
              <a:xfrm>
                <a:off x="13776974" y="3870040"/>
                <a:ext cx="136620" cy="136620"/>
              </a:xfrm>
              <a:prstGeom prst="rect">
                <a:avLst/>
              </a:prstGeom>
              <a:solidFill>
                <a:schemeClr val="accent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1" name="Rechthoek 50">
                <a:extLst>
                  <a:ext uri="{FF2B5EF4-FFF2-40B4-BE49-F238E27FC236}">
                    <a16:creationId xmlns:a16="http://schemas.microsoft.com/office/drawing/2014/main" id="{3ACD8F78-EF16-3FC7-2F28-CD95453E3683}"/>
                  </a:ext>
                </a:extLst>
              </p:cNvPr>
              <p:cNvSpPr>
                <a:spLocks noGrp="1" noRot="1" noMove="1" noResize="1" noEditPoints="1" noAdjustHandles="1" noChangeArrowheads="1" noChangeShapeType="1"/>
              </p:cNvSpPr>
              <p:nvPr userDrawn="1"/>
            </p:nvSpPr>
            <p:spPr>
              <a:xfrm>
                <a:off x="13969429" y="3870040"/>
                <a:ext cx="136620" cy="136620"/>
              </a:xfrm>
              <a:prstGeom prst="rect">
                <a:avLst/>
              </a:prstGeom>
              <a:solidFill>
                <a:schemeClr val="accent3"/>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2" name="Rechthoek 51">
                <a:extLst>
                  <a:ext uri="{FF2B5EF4-FFF2-40B4-BE49-F238E27FC236}">
                    <a16:creationId xmlns:a16="http://schemas.microsoft.com/office/drawing/2014/main" id="{A949F610-522B-20C6-47AE-C47A4570833A}"/>
                  </a:ext>
                </a:extLst>
              </p:cNvPr>
              <p:cNvSpPr>
                <a:spLocks noGrp="1" noRot="1" noMove="1" noResize="1" noEditPoints="1" noAdjustHandles="1" noChangeArrowheads="1" noChangeShapeType="1"/>
              </p:cNvSpPr>
              <p:nvPr userDrawn="1"/>
            </p:nvSpPr>
            <p:spPr>
              <a:xfrm>
                <a:off x="14161884" y="3870040"/>
                <a:ext cx="136620" cy="136620"/>
              </a:xfrm>
              <a:prstGeom prst="rect">
                <a:avLst/>
              </a:prstGeom>
              <a:solidFill>
                <a:schemeClr val="accent4"/>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3" name="Rechthoek 52">
                <a:extLst>
                  <a:ext uri="{FF2B5EF4-FFF2-40B4-BE49-F238E27FC236}">
                    <a16:creationId xmlns:a16="http://schemas.microsoft.com/office/drawing/2014/main" id="{FFE8DC04-3A51-F392-5531-10E469706F62}"/>
                  </a:ext>
                </a:extLst>
              </p:cNvPr>
              <p:cNvSpPr>
                <a:spLocks noGrp="1" noRot="1" noMove="1" noResize="1" noEditPoints="1" noAdjustHandles="1" noChangeArrowheads="1" noChangeShapeType="1"/>
              </p:cNvSpPr>
              <p:nvPr userDrawn="1"/>
            </p:nvSpPr>
            <p:spPr>
              <a:xfrm>
                <a:off x="14354339" y="3870040"/>
                <a:ext cx="136620" cy="136620"/>
              </a:xfrm>
              <a:prstGeom prst="rect">
                <a:avLst/>
              </a:prstGeom>
              <a:solidFill>
                <a:schemeClr val="accent5"/>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4" name="Rechthoek 53">
                <a:extLst>
                  <a:ext uri="{FF2B5EF4-FFF2-40B4-BE49-F238E27FC236}">
                    <a16:creationId xmlns:a16="http://schemas.microsoft.com/office/drawing/2014/main" id="{53AE1FD7-345D-AB93-5E1B-0B8772F0FB8F}"/>
                  </a:ext>
                </a:extLst>
              </p:cNvPr>
              <p:cNvSpPr>
                <a:spLocks noGrp="1" noRot="1" noMove="1" noResize="1" noEditPoints="1" noAdjustHandles="1" noChangeArrowheads="1" noChangeShapeType="1"/>
              </p:cNvSpPr>
              <p:nvPr userDrawn="1"/>
            </p:nvSpPr>
            <p:spPr>
              <a:xfrm>
                <a:off x="14546797" y="3870040"/>
                <a:ext cx="136620" cy="136620"/>
              </a:xfrm>
              <a:prstGeom prst="rect">
                <a:avLst/>
              </a:prstGeom>
              <a:solidFill>
                <a:schemeClr val="accent6"/>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nvGrpSpPr>
              <p:cNvPr id="55" name="Groep 54">
                <a:extLst>
                  <a:ext uri="{FF2B5EF4-FFF2-40B4-BE49-F238E27FC236}">
                    <a16:creationId xmlns:a16="http://schemas.microsoft.com/office/drawing/2014/main" id="{E25D671C-6958-131F-A91C-5B0ECC22393C}"/>
                  </a:ext>
                </a:extLst>
              </p:cNvPr>
              <p:cNvGrpSpPr>
                <a:grpSpLocks noGrp="1" noUngrp="1" noRot="1" noMove="1" noResize="1"/>
              </p:cNvGrpSpPr>
              <p:nvPr userDrawn="1"/>
            </p:nvGrpSpPr>
            <p:grpSpPr>
              <a:xfrm>
                <a:off x="13580316" y="3865836"/>
                <a:ext cx="151508" cy="147961"/>
                <a:chOff x="13580316" y="3865836"/>
                <a:chExt cx="151508" cy="147961"/>
              </a:xfrm>
            </p:grpSpPr>
            <p:sp>
              <p:nvSpPr>
                <p:cNvPr id="56" name="Rechthoek 55">
                  <a:extLst>
                    <a:ext uri="{FF2B5EF4-FFF2-40B4-BE49-F238E27FC236}">
                      <a16:creationId xmlns:a16="http://schemas.microsoft.com/office/drawing/2014/main" id="{02370F87-75EF-5299-E2F4-6ED06BFA9EDC}"/>
                    </a:ext>
                  </a:extLst>
                </p:cNvPr>
                <p:cNvSpPr>
                  <a:spLocks noGrp="1" noRot="1" noMove="1" noResize="1" noEditPoints="1" noAdjustHandles="1" noChangeArrowheads="1" noChangeShapeType="1"/>
                </p:cNvSpPr>
                <p:nvPr userDrawn="1"/>
              </p:nvSpPr>
              <p:spPr>
                <a:xfrm>
                  <a:off x="13584519" y="3870040"/>
                  <a:ext cx="136620" cy="136620"/>
                </a:xfrm>
                <a:prstGeom prst="rect">
                  <a:avLst/>
                </a:prstGeom>
                <a:solidFill>
                  <a:schemeClr val="accent1"/>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7" name="Rechthoek 56">
                  <a:extLst>
                    <a:ext uri="{FF2B5EF4-FFF2-40B4-BE49-F238E27FC236}">
                      <a16:creationId xmlns:a16="http://schemas.microsoft.com/office/drawing/2014/main" id="{0DA8234B-2114-1BF5-38AE-3A86E2F5C8EA}"/>
                    </a:ext>
                  </a:extLst>
                </p:cNvPr>
                <p:cNvSpPr>
                  <a:spLocks noGrp="1" noRot="1" noMove="1" noResize="1" noEditPoints="1" noAdjustHandles="1" noChangeArrowheads="1" noChangeShapeType="1"/>
                </p:cNvSpPr>
                <p:nvPr userDrawn="1"/>
              </p:nvSpPr>
              <p:spPr>
                <a:xfrm>
                  <a:off x="13580316" y="3865836"/>
                  <a:ext cx="151508" cy="147961"/>
                </a:xfrm>
                <a:prstGeom prst="rect">
                  <a:avLst/>
                </a:prstGeom>
                <a:noFill/>
                <a:ln w="12700" cap="flat" cmpd="sng" algn="ctr">
                  <a:solidFill>
                    <a:srgbClr val="F29132"/>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grpSp>
        <p:grpSp>
          <p:nvGrpSpPr>
            <p:cNvPr id="33" name="Groep 32">
              <a:extLst>
                <a:ext uri="{FF2B5EF4-FFF2-40B4-BE49-F238E27FC236}">
                  <a16:creationId xmlns:a16="http://schemas.microsoft.com/office/drawing/2014/main" id="{A688B4EE-43BE-59CB-69F8-0ADE840EECB9}"/>
                </a:ext>
              </a:extLst>
            </p:cNvPr>
            <p:cNvGrpSpPr>
              <a:grpSpLocks noGrp="1" noUngrp="1" noRot="1" noMove="1" noResize="1"/>
            </p:cNvGrpSpPr>
            <p:nvPr userDrawn="1"/>
          </p:nvGrpSpPr>
          <p:grpSpPr>
            <a:xfrm>
              <a:off x="-3314820" y="4363463"/>
              <a:ext cx="1381246" cy="835929"/>
              <a:chOff x="-3314820" y="3391746"/>
              <a:chExt cx="1381246" cy="835929"/>
            </a:xfrm>
          </p:grpSpPr>
          <p:sp>
            <p:nvSpPr>
              <p:cNvPr id="34" name="Rechthoek 33">
                <a:extLst>
                  <a:ext uri="{FF2B5EF4-FFF2-40B4-BE49-F238E27FC236}">
                    <a16:creationId xmlns:a16="http://schemas.microsoft.com/office/drawing/2014/main" id="{07319BFE-72B0-C1AA-B6EF-59BE0819EF18}"/>
                  </a:ext>
                </a:extLst>
              </p:cNvPr>
              <p:cNvSpPr>
                <a:spLocks noGrp="1" noRot="1" noMove="1" noResize="1" noEditPoints="1" noAdjustHandles="1" noChangeArrowheads="1" noChangeShapeType="1"/>
              </p:cNvSpPr>
              <p:nvPr userDrawn="1"/>
            </p:nvSpPr>
            <p:spPr>
              <a:xfrm>
                <a:off x="-3314820" y="3391746"/>
                <a:ext cx="1381246"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5" name="Rechthoek 34">
                <a:extLst>
                  <a:ext uri="{FF2B5EF4-FFF2-40B4-BE49-F238E27FC236}">
                    <a16:creationId xmlns:a16="http://schemas.microsoft.com/office/drawing/2014/main" id="{7A1170A2-5C23-6219-21DE-74DC35192A6C}"/>
                  </a:ext>
                </a:extLst>
              </p:cNvPr>
              <p:cNvSpPr>
                <a:spLocks noGrp="1" noRot="1" noMove="1" noResize="1" noEditPoints="1" noAdjustHandles="1" noChangeArrowheads="1" noChangeShapeType="1"/>
              </p:cNvSpPr>
              <p:nvPr userDrawn="1"/>
            </p:nvSpPr>
            <p:spPr>
              <a:xfrm>
                <a:off x="-3304719" y="3412899"/>
                <a:ext cx="1361619"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6" name="Tekstvak 35">
                <a:extLst>
                  <a:ext uri="{FF2B5EF4-FFF2-40B4-BE49-F238E27FC236}">
                    <a16:creationId xmlns:a16="http://schemas.microsoft.com/office/drawing/2014/main" id="{009F5FA3-6BA9-7BB9-C2B2-80DA2EE114E7}"/>
                  </a:ext>
                </a:extLst>
              </p:cNvPr>
              <p:cNvSpPr txBox="1">
                <a:spLocks noGrp="1" noRot="1" noMove="1" noResize="1" noEditPoints="1" noAdjustHandles="1" noChangeArrowheads="1" noChangeShapeType="1"/>
              </p:cNvSpPr>
              <p:nvPr userDrawn="1"/>
            </p:nvSpPr>
            <p:spPr>
              <a:xfrm>
                <a:off x="-3069820" y="3472995"/>
                <a:ext cx="109851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Vormopvulling</a:t>
                </a:r>
              </a:p>
            </p:txBody>
          </p:sp>
          <p:sp>
            <p:nvSpPr>
              <p:cNvPr id="37" name="Vrije vorm: vorm 36">
                <a:extLst>
                  <a:ext uri="{FF2B5EF4-FFF2-40B4-BE49-F238E27FC236}">
                    <a16:creationId xmlns:a16="http://schemas.microsoft.com/office/drawing/2014/main" id="{8D5BBB89-5D3D-4E60-CD0A-B79A2C01D823}"/>
                  </a:ext>
                </a:extLst>
              </p:cNvPr>
              <p:cNvSpPr>
                <a:spLocks noGrp="1" noRot="1" noMove="1" noResize="1" noEditPoints="1" noAdjustHandles="1" noChangeArrowheads="1" noChangeShapeType="1"/>
              </p:cNvSpPr>
              <p:nvPr userDrawn="1"/>
            </p:nvSpPr>
            <p:spPr>
              <a:xfrm>
                <a:off x="-2404225" y="4047675"/>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38" name="Groep 37">
                <a:extLst>
                  <a:ext uri="{FF2B5EF4-FFF2-40B4-BE49-F238E27FC236}">
                    <a16:creationId xmlns:a16="http://schemas.microsoft.com/office/drawing/2014/main" id="{4360A484-A9D7-90A8-4FB0-25D4EA59E2F8}"/>
                  </a:ext>
                </a:extLst>
              </p:cNvPr>
              <p:cNvGrpSpPr>
                <a:grpSpLocks noGrp="1" noUngrp="1" noRot="1" noMove="1" noResize="1"/>
              </p:cNvGrpSpPr>
              <p:nvPr userDrawn="1"/>
            </p:nvGrpSpPr>
            <p:grpSpPr>
              <a:xfrm>
                <a:off x="-3243855" y="3446665"/>
                <a:ext cx="157453" cy="147831"/>
                <a:chOff x="-899320" y="3037554"/>
                <a:chExt cx="175977" cy="165227"/>
              </a:xfrm>
            </p:grpSpPr>
            <p:sp>
              <p:nvSpPr>
                <p:cNvPr id="40" name="Vrije vorm: vorm 39">
                  <a:extLst>
                    <a:ext uri="{FF2B5EF4-FFF2-40B4-BE49-F238E27FC236}">
                      <a16:creationId xmlns:a16="http://schemas.microsoft.com/office/drawing/2014/main" id="{DEFD9BA0-F979-C5B0-D629-80FB58609198}"/>
                    </a:ext>
                  </a:extLst>
                </p:cNvPr>
                <p:cNvSpPr>
                  <a:spLocks noGrp="1" noRot="1" noMove="1" noResize="1" noEditPoints="1" noAdjustHandles="1" noChangeArrowheads="1" noChangeShapeType="1"/>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41" name="Rechthoek: afgeronde hoeken 40">
                  <a:extLst>
                    <a:ext uri="{FF2B5EF4-FFF2-40B4-BE49-F238E27FC236}">
                      <a16:creationId xmlns:a16="http://schemas.microsoft.com/office/drawing/2014/main" id="{C584761D-0F25-00A2-BF28-B4AD9825242E}"/>
                    </a:ext>
                  </a:extLst>
                </p:cNvPr>
                <p:cNvSpPr>
                  <a:spLocks noGrp="1" noRot="1" noMove="1" noResize="1" noEditPoints="1" noAdjustHandles="1" noChangeArrowheads="1" noChangeShapeType="1"/>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2" name="Vrije vorm: vorm 41">
                  <a:extLst>
                    <a:ext uri="{FF2B5EF4-FFF2-40B4-BE49-F238E27FC236}">
                      <a16:creationId xmlns:a16="http://schemas.microsoft.com/office/drawing/2014/main" id="{E7D7F107-7930-D064-EF62-46587A3A6EF2}"/>
                    </a:ext>
                  </a:extLst>
                </p:cNvPr>
                <p:cNvSpPr>
                  <a:spLocks noGrp="1" noRot="1" noMove="1" noResize="1" noEditPoints="1" noAdjustHandles="1" noChangeArrowheads="1" noChangeShapeType="1"/>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39" name="Gelijkbenige driehoek 38">
                <a:extLst>
                  <a:ext uri="{FF2B5EF4-FFF2-40B4-BE49-F238E27FC236}">
                    <a16:creationId xmlns:a16="http://schemas.microsoft.com/office/drawing/2014/main" id="{A7006810-A131-DB48-90B7-30612F8ECD3B}"/>
                  </a:ext>
                </a:extLst>
              </p:cNvPr>
              <p:cNvSpPr>
                <a:spLocks noGrp="1" noRot="1" noMove="1" noResize="1" noEditPoints="1" noAdjustHandles="1" noChangeArrowheads="1" noChangeShapeType="1"/>
              </p:cNvSpPr>
              <p:nvPr userDrawn="1"/>
            </p:nvSpPr>
            <p:spPr>
              <a:xfrm rot="10800000">
                <a:off x="-2162266"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grpSp>
      <p:pic>
        <p:nvPicPr>
          <p:cNvPr id="96" name="Tijdelijke aanduiding voor afbeelding 95" descr="Apparaat en hangslot">
            <a:extLst>
              <a:ext uri="{FF2B5EF4-FFF2-40B4-BE49-F238E27FC236}">
                <a16:creationId xmlns:a16="http://schemas.microsoft.com/office/drawing/2014/main" id="{D18A761D-C944-3A5E-44FE-AD9161328BF4}"/>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989" r="1989"/>
          <a:stretch>
            <a:fillRect/>
          </a:stretch>
        </p:blipFill>
        <p:spPr/>
      </p:pic>
      <p:sp>
        <p:nvSpPr>
          <p:cNvPr id="106" name="Titel 3">
            <a:extLst>
              <a:ext uri="{FF2B5EF4-FFF2-40B4-BE49-F238E27FC236}">
                <a16:creationId xmlns:a16="http://schemas.microsoft.com/office/drawing/2014/main" id="{0E081F58-7C4A-B5C5-A090-991E461F2F45}"/>
              </a:ext>
            </a:extLst>
          </p:cNvPr>
          <p:cNvSpPr>
            <a:spLocks noGrp="1"/>
          </p:cNvSpPr>
          <p:nvPr>
            <p:ph type="title"/>
          </p:nvPr>
        </p:nvSpPr>
        <p:spPr>
          <a:xfrm>
            <a:off x="720000" y="720000"/>
            <a:ext cx="8712235" cy="369025"/>
          </a:xfrm>
        </p:spPr>
        <p:txBody>
          <a:bodyPr/>
          <a:lstStyle/>
          <a:p>
            <a:r>
              <a:rPr lang="nl-NL"/>
              <a:t>Cybercriminaliteit</a:t>
            </a:r>
          </a:p>
        </p:txBody>
      </p:sp>
      <p:sp>
        <p:nvSpPr>
          <p:cNvPr id="107" name="Tekstvak 106">
            <a:extLst>
              <a:ext uri="{FF2B5EF4-FFF2-40B4-BE49-F238E27FC236}">
                <a16:creationId xmlns:a16="http://schemas.microsoft.com/office/drawing/2014/main" id="{4A6E1AEA-6CAE-CA32-88C7-4CFACC385026}"/>
              </a:ext>
            </a:extLst>
          </p:cNvPr>
          <p:cNvSpPr txBox="1"/>
          <p:nvPr/>
        </p:nvSpPr>
        <p:spPr>
          <a:xfrm>
            <a:off x="1295400" y="1809025"/>
            <a:ext cx="9631680" cy="3301818"/>
          </a:xfrm>
          <a:prstGeom prst="rect">
            <a:avLst/>
          </a:prstGeom>
          <a:solidFill>
            <a:schemeClr val="bg1">
              <a:alpha val="86000"/>
            </a:schemeClr>
          </a:solidFill>
          <a:effectLst>
            <a:softEdge rad="152400"/>
          </a:effectLst>
        </p:spPr>
        <p:txBody>
          <a:bodyPr wrap="square" lIns="0" tIns="0" rIns="0" bIns="0" numCol="2" rtlCol="0" anchor="ctr">
            <a:noAutofit/>
          </a:bodyPr>
          <a:lstStyle/>
          <a:p>
            <a:pPr lvl="1">
              <a:lnSpc>
                <a:spcPct val="90000"/>
              </a:lnSpc>
              <a:spcBef>
                <a:spcPts val="600"/>
              </a:spcBef>
              <a:spcAft>
                <a:spcPts val="600"/>
              </a:spcAft>
            </a:pPr>
            <a:endParaRPr lang="nl-NL" sz="3600" b="1" dirty="0">
              <a:solidFill>
                <a:srgbClr val="EF7D00"/>
              </a:solidFill>
            </a:endParaRPr>
          </a:p>
          <a:p>
            <a:pPr lvl="1">
              <a:lnSpc>
                <a:spcPct val="90000"/>
              </a:lnSpc>
              <a:spcBef>
                <a:spcPts val="600"/>
              </a:spcBef>
              <a:spcAft>
                <a:spcPts val="600"/>
              </a:spcAft>
            </a:pPr>
            <a:r>
              <a:rPr lang="nl-NL" sz="3200" b="1" dirty="0">
                <a:solidFill>
                  <a:srgbClr val="EF7D00"/>
                </a:solidFill>
              </a:rPr>
              <a:t>A. MFA is te ingewikkeld</a:t>
            </a:r>
          </a:p>
          <a:p>
            <a:pPr lvl="1">
              <a:lnSpc>
                <a:spcPct val="90000"/>
              </a:lnSpc>
              <a:spcBef>
                <a:spcPts val="600"/>
              </a:spcBef>
              <a:spcAft>
                <a:spcPts val="600"/>
              </a:spcAft>
            </a:pPr>
            <a:r>
              <a:rPr lang="nl-NL" sz="3200" b="1" dirty="0">
                <a:solidFill>
                  <a:srgbClr val="EF7D00"/>
                </a:solidFill>
              </a:rPr>
              <a:t>B. MFA werkt niet op elke telefoon</a:t>
            </a:r>
          </a:p>
          <a:p>
            <a:pPr lvl="1">
              <a:lnSpc>
                <a:spcPct val="90000"/>
              </a:lnSpc>
              <a:spcBef>
                <a:spcPts val="600"/>
              </a:spcBef>
              <a:spcAft>
                <a:spcPts val="600"/>
              </a:spcAft>
            </a:pPr>
            <a:endParaRPr lang="nl-NL" sz="3600" b="1" dirty="0">
              <a:solidFill>
                <a:srgbClr val="EF7D00"/>
              </a:solidFill>
            </a:endParaRPr>
          </a:p>
          <a:p>
            <a:pPr lvl="1">
              <a:lnSpc>
                <a:spcPct val="90000"/>
              </a:lnSpc>
              <a:spcBef>
                <a:spcPts val="600"/>
              </a:spcBef>
              <a:spcAft>
                <a:spcPts val="600"/>
              </a:spcAft>
            </a:pPr>
            <a:endParaRPr lang="nl-NL" sz="3600" b="1" dirty="0">
              <a:solidFill>
                <a:srgbClr val="EF7D00"/>
              </a:solidFill>
            </a:endParaRPr>
          </a:p>
          <a:p>
            <a:pPr lvl="1">
              <a:lnSpc>
                <a:spcPct val="90000"/>
              </a:lnSpc>
              <a:spcBef>
                <a:spcPts val="600"/>
              </a:spcBef>
              <a:spcAft>
                <a:spcPts val="600"/>
              </a:spcAft>
            </a:pPr>
            <a:r>
              <a:rPr lang="nl-NL" sz="3200" b="1" dirty="0">
                <a:solidFill>
                  <a:srgbClr val="00B050"/>
                </a:solidFill>
              </a:rPr>
              <a:t>C. MFA kan worden omzeild via </a:t>
            </a:r>
            <a:r>
              <a:rPr lang="nl-NL" sz="3200" b="1" dirty="0" err="1">
                <a:solidFill>
                  <a:srgbClr val="00B050"/>
                </a:solidFill>
              </a:rPr>
              <a:t>social</a:t>
            </a:r>
            <a:r>
              <a:rPr lang="nl-NL" sz="3200" b="1" dirty="0">
                <a:solidFill>
                  <a:srgbClr val="00B050"/>
                </a:solidFill>
              </a:rPr>
              <a:t> engineering</a:t>
            </a:r>
          </a:p>
          <a:p>
            <a:pPr lvl="1">
              <a:lnSpc>
                <a:spcPct val="90000"/>
              </a:lnSpc>
              <a:spcBef>
                <a:spcPts val="600"/>
              </a:spcBef>
              <a:spcAft>
                <a:spcPts val="600"/>
              </a:spcAft>
            </a:pPr>
            <a:r>
              <a:rPr lang="nl-NL" sz="3200" b="1" dirty="0">
                <a:solidFill>
                  <a:srgbClr val="EF7D00"/>
                </a:solidFill>
              </a:rPr>
              <a:t>D. MFA kost veel tijd en </a:t>
            </a:r>
          </a:p>
          <a:p>
            <a:pPr lvl="1">
              <a:lnSpc>
                <a:spcPct val="90000"/>
              </a:lnSpc>
              <a:spcBef>
                <a:spcPts val="600"/>
              </a:spcBef>
              <a:spcAft>
                <a:spcPts val="600"/>
              </a:spcAft>
            </a:pPr>
            <a:r>
              <a:rPr lang="nl-NL" sz="3200" b="1" dirty="0">
                <a:solidFill>
                  <a:srgbClr val="EF7D00"/>
                </a:solidFill>
              </a:rPr>
              <a:t>geld</a:t>
            </a:r>
          </a:p>
        </p:txBody>
      </p:sp>
    </p:spTree>
    <p:extLst>
      <p:ext uri="{BB962C8B-B14F-4D97-AF65-F5344CB8AC3E}">
        <p14:creationId xmlns:p14="http://schemas.microsoft.com/office/powerpoint/2010/main" val="592140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a14="http://schemas.microsoft.com/office/drawing/2010/main"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fade">
                                      <p:cBhvr>
                                        <p:cTn id="7" dur="10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782095-488F-1743-BC34-C907D769F02E}"/>
            </a:ext>
          </a:extLst>
        </p:cNvPr>
        <p:cNvGrpSpPr/>
        <p:nvPr/>
      </p:nvGrpSpPr>
      <p:grpSpPr>
        <a:xfrm>
          <a:off x="0" y="0"/>
          <a:ext cx="0" cy="0"/>
          <a:chOff x="0" y="0"/>
          <a:chExt cx="0" cy="0"/>
        </a:xfrm>
      </p:grpSpPr>
      <p:sp>
        <p:nvSpPr>
          <p:cNvPr id="26" name="Tijdelijke aanduiding voor tekst 25">
            <a:extLst>
              <a:ext uri="{FF2B5EF4-FFF2-40B4-BE49-F238E27FC236}">
                <a16:creationId xmlns:a16="http://schemas.microsoft.com/office/drawing/2014/main" id="{A7C1FF7E-EDE9-1984-379B-5E8AFCBEB0E7}"/>
              </a:ext>
            </a:extLst>
          </p:cNvPr>
          <p:cNvSpPr>
            <a:spLocks noGrp="1"/>
          </p:cNvSpPr>
          <p:nvPr>
            <p:ph type="body" sz="quarter" idx="27"/>
          </p:nvPr>
        </p:nvSpPr>
        <p:spPr>
          <a:xfrm>
            <a:off x="559078" y="316708"/>
            <a:ext cx="322600" cy="295946"/>
          </a:xfrm>
        </p:spPr>
        <p:txBody>
          <a:bodyPr/>
          <a:lstStyle/>
          <a:p>
            <a:r>
              <a:rPr lang="nl-NL" dirty="0"/>
              <a:t> </a:t>
            </a:r>
          </a:p>
        </p:txBody>
      </p:sp>
      <p:sp>
        <p:nvSpPr>
          <p:cNvPr id="66" name="Tijdelijke aanduiding voor tekst 65">
            <a:extLst>
              <a:ext uri="{FF2B5EF4-FFF2-40B4-BE49-F238E27FC236}">
                <a16:creationId xmlns:a16="http://schemas.microsoft.com/office/drawing/2014/main" id="{41F5BF47-F8BC-17F6-3E51-323966895190}"/>
              </a:ext>
            </a:extLst>
          </p:cNvPr>
          <p:cNvSpPr>
            <a:spLocks noGrp="1"/>
          </p:cNvSpPr>
          <p:nvPr>
            <p:ph type="body" sz="quarter" idx="28"/>
          </p:nvPr>
        </p:nvSpPr>
        <p:spPr>
          <a:xfrm>
            <a:off x="9601200" y="285750"/>
            <a:ext cx="1962150" cy="434975"/>
          </a:xfrm>
        </p:spPr>
        <p:txBody>
          <a:bodyPr/>
          <a:lstStyle/>
          <a:p>
            <a:r>
              <a:rPr lang="nl-NL" dirty="0"/>
              <a:t> </a:t>
            </a:r>
          </a:p>
        </p:txBody>
      </p:sp>
      <p:grpSp>
        <p:nvGrpSpPr>
          <p:cNvPr id="14" name="INSTRUCTIE">
            <a:extLst>
              <a:ext uri="{FF2B5EF4-FFF2-40B4-BE49-F238E27FC236}">
                <a16:creationId xmlns:a16="http://schemas.microsoft.com/office/drawing/2014/main" id="{B722633A-35CD-B722-39FD-2082DB413F94}"/>
              </a:ext>
            </a:extLst>
          </p:cNvPr>
          <p:cNvGrpSpPr>
            <a:grpSpLocks noGrp="1" noUngrp="1" noRot="1" noMove="1" noResize="1"/>
          </p:cNvGrpSpPr>
          <p:nvPr/>
        </p:nvGrpSpPr>
        <p:grpSpPr>
          <a:xfrm>
            <a:off x="-3786164" y="0"/>
            <a:ext cx="3693113" cy="6209710"/>
            <a:chOff x="-3786164" y="0"/>
            <a:chExt cx="3693113" cy="6209710"/>
          </a:xfrm>
        </p:grpSpPr>
        <p:sp>
          <p:nvSpPr>
            <p:cNvPr id="15" name="Rechthoek 14">
              <a:extLst>
                <a:ext uri="{FF2B5EF4-FFF2-40B4-BE49-F238E27FC236}">
                  <a16:creationId xmlns:a16="http://schemas.microsoft.com/office/drawing/2014/main" id="{9189B56B-A19B-7A4D-AF92-A2D858085FA9}"/>
                </a:ext>
              </a:extLst>
            </p:cNvPr>
            <p:cNvSpPr>
              <a:spLocks noGrp="1" noRot="1" noMove="1" noResize="1" noEditPoints="1" noAdjustHandles="1" noChangeArrowheads="1" noChangeShapeType="1"/>
            </p:cNvSpPr>
            <p:nvPr userDrawn="1"/>
          </p:nvSpPr>
          <p:spPr>
            <a:xfrm>
              <a:off x="-3786164" y="0"/>
              <a:ext cx="3593091" cy="557212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ICOON invoegen/opmaken</a:t>
              </a:r>
            </a:p>
          </p:txBody>
        </p:sp>
        <p:sp>
          <p:nvSpPr>
            <p:cNvPr id="16" name="Rechthoek 15">
              <a:extLst>
                <a:ext uri="{FF2B5EF4-FFF2-40B4-BE49-F238E27FC236}">
                  <a16:creationId xmlns:a16="http://schemas.microsoft.com/office/drawing/2014/main" id="{52EA5369-BA78-8C84-7763-B6A0B1530CB7}"/>
                </a:ext>
              </a:extLst>
            </p:cNvPr>
            <p:cNvSpPr>
              <a:spLocks noGrp="1" noRot="1" noMove="1" noResize="1" noEditPoints="1" noAdjustHandles="1" noChangeArrowheads="1" noChangeShapeType="1"/>
            </p:cNvSpPr>
            <p:nvPr userDrawn="1"/>
          </p:nvSpPr>
          <p:spPr>
            <a:xfrm>
              <a:off x="-3786164" y="5381710"/>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sp>
          <p:nvSpPr>
            <p:cNvPr id="17" name="Ovaal 16">
              <a:extLst>
                <a:ext uri="{FF2B5EF4-FFF2-40B4-BE49-F238E27FC236}">
                  <a16:creationId xmlns:a16="http://schemas.microsoft.com/office/drawing/2014/main" id="{B6E0CC49-8043-737F-79B8-2DB974264A40}"/>
                </a:ext>
              </a:extLst>
            </p:cNvPr>
            <p:cNvSpPr>
              <a:spLocks noGrp="1" noRot="1" noMove="1" noResize="1" noEditPoints="1" noAdjustHandles="1" noChangeArrowheads="1" noChangeShapeType="1"/>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a:t>
              </a:r>
            </a:p>
          </p:txBody>
        </p:sp>
        <p:sp>
          <p:nvSpPr>
            <p:cNvPr id="18" name="Rechthoek 17">
              <a:extLst>
                <a:ext uri="{FF2B5EF4-FFF2-40B4-BE49-F238E27FC236}">
                  <a16:creationId xmlns:a16="http://schemas.microsoft.com/office/drawing/2014/main" id="{A7367460-B3B6-3FF2-0770-4E436D528AE7}"/>
                </a:ext>
              </a:extLst>
            </p:cNvPr>
            <p:cNvSpPr>
              <a:spLocks noGrp="1" noRot="1" noMove="1" noResize="1" noEditPoints="1" noAdjustHandles="1" noChangeArrowheads="1" noChangeShapeType="1"/>
            </p:cNvSpPr>
            <p:nvPr userDrawn="1"/>
          </p:nvSpPr>
          <p:spPr>
            <a:xfrm>
              <a:off x="-3319416" y="465323"/>
              <a:ext cx="2944087" cy="661851"/>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Wanneer nodig, verwijder het bestaande</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icoon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en klik op</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‘Iconen’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9" name="Ovaal 18">
              <a:extLst>
                <a:ext uri="{FF2B5EF4-FFF2-40B4-BE49-F238E27FC236}">
                  <a16:creationId xmlns:a16="http://schemas.microsoft.com/office/drawing/2014/main" id="{6B7961ED-6884-2B2C-A22B-0120ED07C3CC}"/>
                </a:ext>
              </a:extLst>
            </p:cNvPr>
            <p:cNvSpPr>
              <a:spLocks noGrp="1" noRot="1" noMove="1" noResize="1" noEditPoints="1" noAdjustHandles="1" noChangeArrowheads="1" noChangeShapeType="1"/>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a:t>
              </a:r>
            </a:p>
          </p:txBody>
        </p:sp>
        <p:sp>
          <p:nvSpPr>
            <p:cNvPr id="20" name="Rechthoek 19">
              <a:extLst>
                <a:ext uri="{FF2B5EF4-FFF2-40B4-BE49-F238E27FC236}">
                  <a16:creationId xmlns:a16="http://schemas.microsoft.com/office/drawing/2014/main" id="{52DA3DBE-4F5E-679D-7931-5580F98DDE86}"/>
                </a:ext>
              </a:extLst>
            </p:cNvPr>
            <p:cNvSpPr>
              <a:spLocks noGrp="1" noRot="1" noMove="1" noResize="1" noEditPoints="1" noAdjustHandles="1" noChangeArrowheads="1" noChangeShapeType="1"/>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de gewenste categorie en het icoon</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21" name="Rechthoek 20">
              <a:extLst>
                <a:ext uri="{FF2B5EF4-FFF2-40B4-BE49-F238E27FC236}">
                  <a16:creationId xmlns:a16="http://schemas.microsoft.com/office/drawing/2014/main" id="{B17C0D78-DE76-A7FD-6450-7E537D892169}"/>
                </a:ext>
              </a:extLst>
            </p:cNvPr>
            <p:cNvSpPr>
              <a:spLocks noGrp="1" noRot="1" noMove="1" noResize="1" noEditPoints="1" noAdjustHandles="1" noChangeArrowheads="1" noChangeShapeType="1"/>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sp>
          <p:nvSpPr>
            <p:cNvPr id="22" name="Ovaal 21">
              <a:extLst>
                <a:ext uri="{FF2B5EF4-FFF2-40B4-BE49-F238E27FC236}">
                  <a16:creationId xmlns:a16="http://schemas.microsoft.com/office/drawing/2014/main" id="{AABEA547-38CE-ACEA-556E-82674795C5C6}"/>
                </a:ext>
              </a:extLst>
            </p:cNvPr>
            <p:cNvSpPr>
              <a:spLocks noGrp="1" noRot="1" noMove="1" noResize="1" noEditPoints="1" noAdjustHandles="1" noChangeArrowheads="1" noChangeShapeType="1"/>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a:t>
              </a:r>
            </a:p>
          </p:txBody>
        </p:sp>
        <p:sp>
          <p:nvSpPr>
            <p:cNvPr id="23" name="Rechthoek 22">
              <a:extLst>
                <a:ext uri="{FF2B5EF4-FFF2-40B4-BE49-F238E27FC236}">
                  <a16:creationId xmlns:a16="http://schemas.microsoft.com/office/drawing/2014/main" id="{F6F08618-D5A0-34EF-F8B7-C8453B5F6EA9}"/>
                </a:ext>
              </a:extLst>
            </p:cNvPr>
            <p:cNvSpPr>
              <a:spLocks noGrp="1" noRot="1" noMove="1" noResize="1" noEditPoints="1" noAdjustHandles="1" noChangeArrowheads="1" noChangeShapeType="1"/>
            </p:cNvSpPr>
            <p:nvPr userDrawn="1"/>
          </p:nvSpPr>
          <p:spPr>
            <a:xfrm>
              <a:off x="-3319415" y="2634835"/>
              <a:ext cx="2944682" cy="637754"/>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Sleep het icoon op de gewenste positie op de slide. Om het icoon een andere kleur te geven,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‘Hulpmiddelen voor tekenen’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‘Opmaak’ </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‘Vormopvulling’</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grpSp>
          <p:nvGrpSpPr>
            <p:cNvPr id="24" name="ICOON_info">
              <a:extLst>
                <a:ext uri="{FF2B5EF4-FFF2-40B4-BE49-F238E27FC236}">
                  <a16:creationId xmlns:a16="http://schemas.microsoft.com/office/drawing/2014/main" id="{D62BF7EC-445F-CBCD-A230-D62B82F0BEC3}"/>
                </a:ext>
              </a:extLst>
            </p:cNvPr>
            <p:cNvGrpSpPr>
              <a:grpSpLocks noGrp="1" noUngrp="1" noRot="1" noMove="1" noResize="1"/>
            </p:cNvGrpSpPr>
            <p:nvPr userDrawn="1"/>
          </p:nvGrpSpPr>
          <p:grpSpPr>
            <a:xfrm>
              <a:off x="-376736" y="5210661"/>
              <a:ext cx="283685" cy="283685"/>
              <a:chOff x="-510741" y="5913713"/>
              <a:chExt cx="267555" cy="267555"/>
            </a:xfrm>
          </p:grpSpPr>
          <p:sp>
            <p:nvSpPr>
              <p:cNvPr id="104" name="Ovaal 103">
                <a:extLst>
                  <a:ext uri="{FF2B5EF4-FFF2-40B4-BE49-F238E27FC236}">
                    <a16:creationId xmlns:a16="http://schemas.microsoft.com/office/drawing/2014/main" id="{B64C8B74-2481-8190-A648-F9A466A6FE96}"/>
                  </a:ext>
                </a:extLst>
              </p:cNvPr>
              <p:cNvSpPr>
                <a:spLocks noGrp="1" noRot="1" noMove="1" noResize="1" noEditPoints="1" noAdjustHandles="1" noChangeArrowheads="1" noChangeShapeType="1"/>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 name="Graphic 163" descr="Informatie">
                <a:extLst>
                  <a:ext uri="{FF2B5EF4-FFF2-40B4-BE49-F238E27FC236}">
                    <a16:creationId xmlns:a16="http://schemas.microsoft.com/office/drawing/2014/main" id="{6ACE05DC-2001-E15B-C331-DFCD1A4E8CC4}"/>
                  </a:ext>
                </a:extLst>
              </p:cNvPr>
              <p:cNvSpPr>
                <a:spLocks noGrp="1" noRot="1" noMove="1" noResize="1" noEditPoints="1" noAdjustHandles="1" noChangeArrowheads="1" noChangeShapeType="1"/>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25" name="Groep 24">
              <a:extLst>
                <a:ext uri="{FF2B5EF4-FFF2-40B4-BE49-F238E27FC236}">
                  <a16:creationId xmlns:a16="http://schemas.microsoft.com/office/drawing/2014/main" id="{9D25F0AF-04B8-310D-8F91-75F962461CE6}"/>
                </a:ext>
              </a:extLst>
            </p:cNvPr>
            <p:cNvGrpSpPr>
              <a:grpSpLocks noGrp="1" noUngrp="1" noRot="1" noMove="1" noResize="1"/>
            </p:cNvGrpSpPr>
            <p:nvPr userDrawn="1"/>
          </p:nvGrpSpPr>
          <p:grpSpPr>
            <a:xfrm>
              <a:off x="-938434" y="5519087"/>
              <a:ext cx="627798" cy="576693"/>
              <a:chOff x="-938434" y="4570310"/>
              <a:chExt cx="627798" cy="576693"/>
            </a:xfrm>
          </p:grpSpPr>
          <p:grpSp>
            <p:nvGrpSpPr>
              <p:cNvPr id="99" name="Inspireren">
                <a:extLst>
                  <a:ext uri="{FF2B5EF4-FFF2-40B4-BE49-F238E27FC236}">
                    <a16:creationId xmlns:a16="http://schemas.microsoft.com/office/drawing/2014/main" id="{99D8CDEE-F98F-43BA-01BB-28D4FE01956E}"/>
                  </a:ext>
                </a:extLst>
              </p:cNvPr>
              <p:cNvGrpSpPr>
                <a:grpSpLocks noGrp="1" noUngrp="1" noRot="1" noChangeAspect="1" noMove="1" noResize="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01" name="Freeform 12">
                  <a:extLst>
                    <a:ext uri="{FF2B5EF4-FFF2-40B4-BE49-F238E27FC236}">
                      <a16:creationId xmlns:a16="http://schemas.microsoft.com/office/drawing/2014/main" id="{07F7A8AE-01AC-38D6-CA9A-1D360F11666C}"/>
                    </a:ext>
                  </a:extLst>
                </p:cNvPr>
                <p:cNvSpPr>
                  <a:spLocks noGrp="1" noRot="1" noMove="1" noResize="1" noEditPoints="1" noAdjustHandles="1" noChangeArrowheads="1" noChangeShapeType="1"/>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2" name="Freeform 13">
                  <a:extLst>
                    <a:ext uri="{FF2B5EF4-FFF2-40B4-BE49-F238E27FC236}">
                      <a16:creationId xmlns:a16="http://schemas.microsoft.com/office/drawing/2014/main" id="{99F95A6B-BC52-37F3-0133-FC97F9DD8893}"/>
                    </a:ext>
                  </a:extLst>
                </p:cNvPr>
                <p:cNvSpPr>
                  <a:spLocks noGrp="1" noRot="1" noMove="1" noResize="1" noEditPoints="1" noAdjustHandles="1" noChangeArrowheads="1" noChangeShapeType="1"/>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3" name="Freeform 14">
                  <a:extLst>
                    <a:ext uri="{FF2B5EF4-FFF2-40B4-BE49-F238E27FC236}">
                      <a16:creationId xmlns:a16="http://schemas.microsoft.com/office/drawing/2014/main" id="{1CDC90A6-7972-0071-F9F8-E87795C71BA9}"/>
                    </a:ext>
                  </a:extLst>
                </p:cNvPr>
                <p:cNvSpPr>
                  <a:spLocks noGrp="1" noRot="1" noMove="1" noResize="1" noEditPoints="1" noAdjustHandles="1" noChangeArrowheads="1" noChangeShapeType="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grpSp>
          <p:sp>
            <p:nvSpPr>
              <p:cNvPr id="100" name="Tekstvak 99">
                <a:extLst>
                  <a:ext uri="{FF2B5EF4-FFF2-40B4-BE49-F238E27FC236}">
                    <a16:creationId xmlns:a16="http://schemas.microsoft.com/office/drawing/2014/main" id="{25AA9B0D-8D4A-6D21-B3F6-5B092AA21F03}"/>
                  </a:ext>
                </a:extLst>
              </p:cNvPr>
              <p:cNvSpPr txBox="1">
                <a:spLocks noGrp="1" noRot="1" noMove="1" noResize="1" noEditPoints="1" noAdjustHandles="1" noChangeArrowheads="1" noChangeShapeType="1"/>
              </p:cNvSpPr>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nvGrpSpPr>
            <p:cNvPr id="28" name="Groep 27">
              <a:extLst>
                <a:ext uri="{FF2B5EF4-FFF2-40B4-BE49-F238E27FC236}">
                  <a16:creationId xmlns:a16="http://schemas.microsoft.com/office/drawing/2014/main" id="{4E7560EF-F1D0-794F-A2FF-F67564344AFD}"/>
                </a:ext>
              </a:extLst>
            </p:cNvPr>
            <p:cNvGrpSpPr>
              <a:grpSpLocks noGrp="1" noUngrp="1" noRot="1" noMove="1" noResize="1"/>
            </p:cNvGrpSpPr>
            <p:nvPr userDrawn="1"/>
          </p:nvGrpSpPr>
          <p:grpSpPr>
            <a:xfrm>
              <a:off x="-3398401" y="1222628"/>
              <a:ext cx="491631" cy="410839"/>
              <a:chOff x="-3241990" y="1222628"/>
              <a:chExt cx="491631" cy="410839"/>
            </a:xfrm>
          </p:grpSpPr>
          <p:sp>
            <p:nvSpPr>
              <p:cNvPr id="69" name="Tekstvak 68">
                <a:extLst>
                  <a:ext uri="{FF2B5EF4-FFF2-40B4-BE49-F238E27FC236}">
                    <a16:creationId xmlns:a16="http://schemas.microsoft.com/office/drawing/2014/main" id="{FB634C62-7816-6F15-E912-45E6622CA693}"/>
                  </a:ext>
                </a:extLst>
              </p:cNvPr>
              <p:cNvSpPr txBox="1">
                <a:spLocks noGrp="1" noRot="1" noMove="1" noResize="1" noEditPoints="1" noAdjustHandles="1" noChangeArrowheads="1" noChangeShapeType="1"/>
              </p:cNvSpPr>
              <p:nvPr userDrawn="1"/>
            </p:nvSpPr>
            <p:spPr>
              <a:xfrm>
                <a:off x="-3241990" y="1489960"/>
                <a:ext cx="491631" cy="14350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Iconen</a:t>
                </a:r>
              </a:p>
            </p:txBody>
          </p:sp>
          <p:grpSp>
            <p:nvGrpSpPr>
              <p:cNvPr id="70" name="Groep 69">
                <a:extLst>
                  <a:ext uri="{FF2B5EF4-FFF2-40B4-BE49-F238E27FC236}">
                    <a16:creationId xmlns:a16="http://schemas.microsoft.com/office/drawing/2014/main" id="{E09B5AE7-4BE8-472A-A3EC-A38FF5B14C29}"/>
                  </a:ext>
                </a:extLst>
              </p:cNvPr>
              <p:cNvGrpSpPr>
                <a:grpSpLocks noGrp="1" noUngrp="1" noRot="1" noMove="1" noResize="1"/>
              </p:cNvGrpSpPr>
              <p:nvPr userDrawn="1"/>
            </p:nvGrpSpPr>
            <p:grpSpPr>
              <a:xfrm>
                <a:off x="-3119153" y="1222628"/>
                <a:ext cx="245956" cy="246691"/>
                <a:chOff x="1314120" y="4794393"/>
                <a:chExt cx="1787447" cy="1792785"/>
              </a:xfrm>
            </p:grpSpPr>
            <p:grpSp>
              <p:nvGrpSpPr>
                <p:cNvPr id="71" name="Groep 70">
                  <a:extLst>
                    <a:ext uri="{FF2B5EF4-FFF2-40B4-BE49-F238E27FC236}">
                      <a16:creationId xmlns:a16="http://schemas.microsoft.com/office/drawing/2014/main" id="{75856DF2-B631-4CD3-6A87-E9D88BD9814C}"/>
                    </a:ext>
                  </a:extLst>
                </p:cNvPr>
                <p:cNvGrpSpPr>
                  <a:grpSpLocks noGrp="1" noUngrp="1" noRot="1" noMove="1" noResize="1"/>
                </p:cNvGrpSpPr>
                <p:nvPr/>
              </p:nvGrpSpPr>
              <p:grpSpPr>
                <a:xfrm>
                  <a:off x="1314120" y="4794393"/>
                  <a:ext cx="1787447" cy="1792785"/>
                  <a:chOff x="1314120" y="4794393"/>
                  <a:chExt cx="1787447" cy="1792785"/>
                </a:xfrm>
                <a:gradFill>
                  <a:gsLst>
                    <a:gs pos="0">
                      <a:srgbClr val="9D9FA1"/>
                    </a:gs>
                    <a:gs pos="70000">
                      <a:srgbClr val="211F26"/>
                    </a:gs>
                  </a:gsLst>
                  <a:lin ang="2700000" scaled="0"/>
                </a:gradFill>
              </p:grpSpPr>
              <p:grpSp>
                <p:nvGrpSpPr>
                  <p:cNvPr id="73" name="Groep 72">
                    <a:extLst>
                      <a:ext uri="{FF2B5EF4-FFF2-40B4-BE49-F238E27FC236}">
                        <a16:creationId xmlns:a16="http://schemas.microsoft.com/office/drawing/2014/main" id="{57D82E6B-8C0D-97DF-5C9D-9274A00A5C05}"/>
                      </a:ext>
                    </a:extLst>
                  </p:cNvPr>
                  <p:cNvGrpSpPr>
                    <a:grpSpLocks noGrp="1" noUngrp="1" noRot="1" noMove="1" noResize="1"/>
                  </p:cNvGrpSpPr>
                  <p:nvPr/>
                </p:nvGrpSpPr>
                <p:grpSpPr>
                  <a:xfrm>
                    <a:off x="1314120" y="4794393"/>
                    <a:ext cx="1787447" cy="1792785"/>
                    <a:chOff x="1314120" y="4794393"/>
                    <a:chExt cx="1787447" cy="1792785"/>
                  </a:xfrm>
                  <a:grpFill/>
                </p:grpSpPr>
                <p:sp>
                  <p:nvSpPr>
                    <p:cNvPr id="78" name="Vrije vorm: vorm 77">
                      <a:extLst>
                        <a:ext uri="{FF2B5EF4-FFF2-40B4-BE49-F238E27FC236}">
                          <a16:creationId xmlns:a16="http://schemas.microsoft.com/office/drawing/2014/main" id="{504A2F75-D117-67E7-CA27-27ACC7138570}"/>
                        </a:ext>
                      </a:extLst>
                    </p:cNvPr>
                    <p:cNvSpPr>
                      <a:spLocks noGrp="1" noRot="1" noMove="1" noResize="1" noEditPoints="1" noAdjustHandles="1" noChangeArrowheads="1" noChangeShapeType="1"/>
                    </p:cNvSpPr>
                    <p:nvPr/>
                  </p:nvSpPr>
                  <p:spPr>
                    <a:xfrm>
                      <a:off x="1314120"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9" name="Vrije vorm: vorm 78">
                      <a:extLst>
                        <a:ext uri="{FF2B5EF4-FFF2-40B4-BE49-F238E27FC236}">
                          <a16:creationId xmlns:a16="http://schemas.microsoft.com/office/drawing/2014/main" id="{99D26253-37B6-4922-035A-6A96711AABFD}"/>
                        </a:ext>
                      </a:extLst>
                    </p:cNvPr>
                    <p:cNvSpPr>
                      <a:spLocks noGrp="1" noRot="1" noMove="1" noResize="1" noEditPoints="1" noAdjustHandles="1" noChangeArrowheads="1" noChangeShapeType="1"/>
                    </p:cNvSpPr>
                    <p:nvPr/>
                  </p:nvSpPr>
                  <p:spPr>
                    <a:xfrm>
                      <a:off x="2247436"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97" name="Vrije vorm: vorm 96">
                      <a:extLst>
                        <a:ext uri="{FF2B5EF4-FFF2-40B4-BE49-F238E27FC236}">
                          <a16:creationId xmlns:a16="http://schemas.microsoft.com/office/drawing/2014/main" id="{124935A7-6FF3-CD35-939D-ACD83628CD90}"/>
                        </a:ext>
                      </a:extLst>
                    </p:cNvPr>
                    <p:cNvSpPr>
                      <a:spLocks noGrp="1" noRot="1" noMove="1" noResize="1" noEditPoints="1" noAdjustHandles="1" noChangeArrowheads="1" noChangeShapeType="1"/>
                    </p:cNvSpPr>
                    <p:nvPr/>
                  </p:nvSpPr>
                  <p:spPr>
                    <a:xfrm>
                      <a:off x="1314120"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98" name="Vrije vorm: vorm 97">
                      <a:extLst>
                        <a:ext uri="{FF2B5EF4-FFF2-40B4-BE49-F238E27FC236}">
                          <a16:creationId xmlns:a16="http://schemas.microsoft.com/office/drawing/2014/main" id="{C5B7150A-6AA3-C936-2690-BA3AA04FFD0B}"/>
                        </a:ext>
                      </a:extLst>
                    </p:cNvPr>
                    <p:cNvSpPr>
                      <a:spLocks noGrp="1" noRot="1" noMove="1" noResize="1" noEditPoints="1" noAdjustHandles="1" noChangeArrowheads="1" noChangeShapeType="1"/>
                    </p:cNvSpPr>
                    <p:nvPr/>
                  </p:nvSpPr>
                  <p:spPr>
                    <a:xfrm>
                      <a:off x="2247436"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nvGrpSpPr>
                  <p:cNvPr id="74" name="Groep 73">
                    <a:extLst>
                      <a:ext uri="{FF2B5EF4-FFF2-40B4-BE49-F238E27FC236}">
                        <a16:creationId xmlns:a16="http://schemas.microsoft.com/office/drawing/2014/main" id="{0BB42321-F438-425C-CBAC-627E91076637}"/>
                      </a:ext>
                    </a:extLst>
                  </p:cNvPr>
                  <p:cNvGrpSpPr>
                    <a:grpSpLocks noGrp="1" noUngrp="1" noRot="1" noMove="1" noResize="1"/>
                  </p:cNvGrpSpPr>
                  <p:nvPr/>
                </p:nvGrpSpPr>
                <p:grpSpPr>
                  <a:xfrm>
                    <a:off x="1544558" y="5023941"/>
                    <a:ext cx="1270519" cy="1329241"/>
                    <a:chOff x="1544558" y="5023941"/>
                    <a:chExt cx="1270519" cy="1329241"/>
                  </a:xfrm>
                  <a:grpFill/>
                </p:grpSpPr>
                <p:sp>
                  <p:nvSpPr>
                    <p:cNvPr id="75" name="Vrije vorm: vorm 74">
                      <a:extLst>
                        <a:ext uri="{FF2B5EF4-FFF2-40B4-BE49-F238E27FC236}">
                          <a16:creationId xmlns:a16="http://schemas.microsoft.com/office/drawing/2014/main" id="{C6FEA8A5-3A5E-0461-AA9C-AEBB776EAF78}"/>
                        </a:ext>
                      </a:extLst>
                    </p:cNvPr>
                    <p:cNvSpPr>
                      <a:spLocks noGrp="1" noRot="1" noMove="1" noResize="1" noEditPoints="1" noAdjustHandles="1" noChangeArrowheads="1" noChangeShapeType="1"/>
                    </p:cNvSpPr>
                    <p:nvPr/>
                  </p:nvSpPr>
                  <p:spPr>
                    <a:xfrm>
                      <a:off x="1544558" y="5033728"/>
                      <a:ext cx="391477" cy="391477"/>
                    </a:xfrm>
                    <a:custGeom>
                      <a:avLst/>
                      <a:gdLst>
                        <a:gd name="connsiteX0" fmla="*/ 338071 w 391476"/>
                        <a:gd name="connsiteY0" fmla="*/ 146781 h 391476"/>
                        <a:gd name="connsiteX1" fmla="*/ 338071 w 391476"/>
                        <a:gd name="connsiteY1" fmla="*/ 54251 h 391476"/>
                        <a:gd name="connsiteX2" fmla="*/ 290026 w 391476"/>
                        <a:gd name="connsiteY2" fmla="*/ 54251 h 391476"/>
                        <a:gd name="connsiteX3" fmla="*/ 290026 w 391476"/>
                        <a:gd name="connsiteY3" fmla="*/ 98737 h 391476"/>
                        <a:gd name="connsiteX4" fmla="*/ 197496 w 391476"/>
                        <a:gd name="connsiteY4" fmla="*/ 6206 h 391476"/>
                        <a:gd name="connsiteX5" fmla="*/ 6206 w 391476"/>
                        <a:gd name="connsiteY5" fmla="*/ 197496 h 391476"/>
                        <a:gd name="connsiteX6" fmla="*/ 7096 w 391476"/>
                        <a:gd name="connsiteY6" fmla="*/ 387896 h 391476"/>
                        <a:gd name="connsiteX7" fmla="*/ 146781 w 391476"/>
                        <a:gd name="connsiteY7" fmla="*/ 387896 h 391476"/>
                        <a:gd name="connsiteX8" fmla="*/ 242871 w 391476"/>
                        <a:gd name="connsiteY8" fmla="*/ 387896 h 391476"/>
                        <a:gd name="connsiteX9" fmla="*/ 388785 w 391476"/>
                        <a:gd name="connsiteY9" fmla="*/ 387896 h 391476"/>
                        <a:gd name="connsiteX10" fmla="*/ 388785 w 391476"/>
                        <a:gd name="connsiteY10" fmla="*/ 197496 h 391476"/>
                        <a:gd name="connsiteX11" fmla="*/ 338071 w 391476"/>
                        <a:gd name="connsiteY11" fmla="*/ 146781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1476" h="391476">
                          <a:moveTo>
                            <a:pt x="338071" y="146781"/>
                          </a:moveTo>
                          <a:lnTo>
                            <a:pt x="338071" y="54251"/>
                          </a:lnTo>
                          <a:lnTo>
                            <a:pt x="290026" y="54251"/>
                          </a:lnTo>
                          <a:lnTo>
                            <a:pt x="290026" y="98737"/>
                          </a:lnTo>
                          <a:lnTo>
                            <a:pt x="197496" y="6206"/>
                          </a:lnTo>
                          <a:lnTo>
                            <a:pt x="6206" y="197496"/>
                          </a:lnTo>
                          <a:lnTo>
                            <a:pt x="7096" y="387896"/>
                          </a:lnTo>
                          <a:lnTo>
                            <a:pt x="146781" y="387896"/>
                          </a:lnTo>
                          <a:lnTo>
                            <a:pt x="242871" y="387896"/>
                          </a:lnTo>
                          <a:lnTo>
                            <a:pt x="388785" y="387896"/>
                          </a:lnTo>
                          <a:lnTo>
                            <a:pt x="388785" y="197496"/>
                          </a:lnTo>
                          <a:lnTo>
                            <a:pt x="338071" y="146781"/>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6" name="Vrije vorm: vorm 75">
                      <a:extLst>
                        <a:ext uri="{FF2B5EF4-FFF2-40B4-BE49-F238E27FC236}">
                          <a16:creationId xmlns:a16="http://schemas.microsoft.com/office/drawing/2014/main" id="{4F735C95-F877-2575-D6D1-5B5065A0CEA8}"/>
                        </a:ext>
                      </a:extLst>
                    </p:cNvPr>
                    <p:cNvSpPr>
                      <a:spLocks noGrp="1" noRot="1" noMove="1" noResize="1" noEditPoints="1" noAdjustHandles="1" noChangeArrowheads="1" noChangeShapeType="1"/>
                    </p:cNvSpPr>
                    <p:nvPr/>
                  </p:nvSpPr>
                  <p:spPr>
                    <a:xfrm>
                      <a:off x="2530367" y="5023941"/>
                      <a:ext cx="284710" cy="391477"/>
                    </a:xfrm>
                    <a:custGeom>
                      <a:avLst/>
                      <a:gdLst>
                        <a:gd name="connsiteX0" fmla="*/ 208172 w 284710"/>
                        <a:gd name="connsiteY0" fmla="*/ 169914 h 391476"/>
                        <a:gd name="connsiteX1" fmla="*/ 238423 w 284710"/>
                        <a:gd name="connsiteY1" fmla="*/ 100516 h 391476"/>
                        <a:gd name="connsiteX2" fmla="*/ 145892 w 284710"/>
                        <a:gd name="connsiteY2" fmla="*/ 6206 h 391476"/>
                        <a:gd name="connsiteX3" fmla="*/ 53361 w 284710"/>
                        <a:gd name="connsiteY3" fmla="*/ 100516 h 391476"/>
                        <a:gd name="connsiteX4" fmla="*/ 83611 w 284710"/>
                        <a:gd name="connsiteY4" fmla="*/ 169914 h 391476"/>
                        <a:gd name="connsiteX5" fmla="*/ 6206 w 284710"/>
                        <a:gd name="connsiteY5" fmla="*/ 272232 h 391476"/>
                        <a:gd name="connsiteX6" fmla="*/ 6206 w 284710"/>
                        <a:gd name="connsiteY6" fmla="*/ 321167 h 391476"/>
                        <a:gd name="connsiteX7" fmla="*/ 6206 w 284710"/>
                        <a:gd name="connsiteY7" fmla="*/ 332733 h 391476"/>
                        <a:gd name="connsiteX8" fmla="*/ 6206 w 284710"/>
                        <a:gd name="connsiteY8" fmla="*/ 342520 h 391476"/>
                        <a:gd name="connsiteX9" fmla="*/ 6206 w 284710"/>
                        <a:gd name="connsiteY9" fmla="*/ 346079 h 391476"/>
                        <a:gd name="connsiteX10" fmla="*/ 6206 w 284710"/>
                        <a:gd name="connsiteY10" fmla="*/ 358535 h 391476"/>
                        <a:gd name="connsiteX11" fmla="*/ 6206 w 284710"/>
                        <a:gd name="connsiteY11" fmla="*/ 389675 h 391476"/>
                        <a:gd name="connsiteX12" fmla="*/ 287357 w 284710"/>
                        <a:gd name="connsiteY12" fmla="*/ 389675 h 391476"/>
                        <a:gd name="connsiteX13" fmla="*/ 287357 w 284710"/>
                        <a:gd name="connsiteY13" fmla="*/ 272232 h 391476"/>
                        <a:gd name="connsiteX14" fmla="*/ 208172 w 284710"/>
                        <a:gd name="connsiteY14" fmla="*/ 169914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710" h="391476">
                          <a:moveTo>
                            <a:pt x="208172" y="169914"/>
                          </a:moveTo>
                          <a:cubicBezTo>
                            <a:pt x="226856" y="153010"/>
                            <a:pt x="238423" y="128097"/>
                            <a:pt x="238423" y="100516"/>
                          </a:cubicBezTo>
                          <a:cubicBezTo>
                            <a:pt x="238423" y="48912"/>
                            <a:pt x="196606" y="6206"/>
                            <a:pt x="145892" y="6206"/>
                          </a:cubicBezTo>
                          <a:cubicBezTo>
                            <a:pt x="95178" y="6206"/>
                            <a:pt x="53361" y="48023"/>
                            <a:pt x="53361" y="100516"/>
                          </a:cubicBezTo>
                          <a:cubicBezTo>
                            <a:pt x="53361" y="128097"/>
                            <a:pt x="64927" y="152120"/>
                            <a:pt x="83611" y="169914"/>
                          </a:cubicBezTo>
                          <a:cubicBezTo>
                            <a:pt x="37346" y="187709"/>
                            <a:pt x="6206" y="224187"/>
                            <a:pt x="6206" y="272232"/>
                          </a:cubicBezTo>
                          <a:lnTo>
                            <a:pt x="6206" y="321167"/>
                          </a:lnTo>
                          <a:lnTo>
                            <a:pt x="6206" y="332733"/>
                          </a:lnTo>
                          <a:lnTo>
                            <a:pt x="6206" y="342520"/>
                          </a:lnTo>
                          <a:lnTo>
                            <a:pt x="6206" y="346079"/>
                          </a:lnTo>
                          <a:lnTo>
                            <a:pt x="6206" y="358535"/>
                          </a:lnTo>
                          <a:lnTo>
                            <a:pt x="6206" y="389675"/>
                          </a:lnTo>
                          <a:lnTo>
                            <a:pt x="287357" y="389675"/>
                          </a:lnTo>
                          <a:lnTo>
                            <a:pt x="287357" y="272232"/>
                          </a:lnTo>
                          <a:cubicBezTo>
                            <a:pt x="285578" y="224187"/>
                            <a:pt x="253548" y="186819"/>
                            <a:pt x="208172" y="169914"/>
                          </a:cubicBez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7" name="Vrije vorm: vorm 76">
                      <a:extLst>
                        <a:ext uri="{FF2B5EF4-FFF2-40B4-BE49-F238E27FC236}">
                          <a16:creationId xmlns:a16="http://schemas.microsoft.com/office/drawing/2014/main" id="{49C92860-4EFC-F20E-44CB-DC565CB913A7}"/>
                        </a:ext>
                      </a:extLst>
                    </p:cNvPr>
                    <p:cNvSpPr>
                      <a:spLocks noGrp="1" noRot="1" noMove="1" noResize="1" noEditPoints="1" noAdjustHandles="1" noChangeArrowheads="1" noChangeShapeType="1"/>
                    </p:cNvSpPr>
                    <p:nvPr/>
                  </p:nvSpPr>
                  <p:spPr>
                    <a:xfrm>
                      <a:off x="1599720" y="5961705"/>
                      <a:ext cx="275813" cy="391477"/>
                    </a:xfrm>
                    <a:custGeom>
                      <a:avLst/>
                      <a:gdLst>
                        <a:gd name="connsiteX0" fmla="*/ 142333 w 275813"/>
                        <a:gd name="connsiteY0" fmla="*/ 388785 h 391476"/>
                        <a:gd name="connsiteX1" fmla="*/ 278460 w 275813"/>
                        <a:gd name="connsiteY1" fmla="*/ 252658 h 391476"/>
                        <a:gd name="connsiteX2" fmla="*/ 274011 w 275813"/>
                        <a:gd name="connsiteY2" fmla="*/ 219738 h 391476"/>
                        <a:gd name="connsiteX3" fmla="*/ 269563 w 275813"/>
                        <a:gd name="connsiteY3" fmla="*/ 206393 h 391476"/>
                        <a:gd name="connsiteX4" fmla="*/ 242871 w 275813"/>
                        <a:gd name="connsiteY4" fmla="*/ 161907 h 391476"/>
                        <a:gd name="connsiteX5" fmla="*/ 142333 w 275813"/>
                        <a:gd name="connsiteY5" fmla="*/ 6206 h 391476"/>
                        <a:gd name="connsiteX6" fmla="*/ 41795 w 275813"/>
                        <a:gd name="connsiteY6" fmla="*/ 161907 h 391476"/>
                        <a:gd name="connsiteX7" fmla="*/ 15103 w 275813"/>
                        <a:gd name="connsiteY7" fmla="*/ 206393 h 391476"/>
                        <a:gd name="connsiteX8" fmla="*/ 10654 w 275813"/>
                        <a:gd name="connsiteY8" fmla="*/ 219738 h 391476"/>
                        <a:gd name="connsiteX9" fmla="*/ 6206 w 275813"/>
                        <a:gd name="connsiteY9" fmla="*/ 252658 h 391476"/>
                        <a:gd name="connsiteX10" fmla="*/ 142333 w 275813"/>
                        <a:gd name="connsiteY10" fmla="*/ 388785 h 391476"/>
                        <a:gd name="connsiteX11" fmla="*/ 142333 w 275813"/>
                        <a:gd name="connsiteY11" fmla="*/ 388785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5813" h="391476">
                          <a:moveTo>
                            <a:pt x="142333" y="388785"/>
                          </a:moveTo>
                          <a:cubicBezTo>
                            <a:pt x="217069" y="388785"/>
                            <a:pt x="278460" y="328284"/>
                            <a:pt x="278460" y="252658"/>
                          </a:cubicBezTo>
                          <a:cubicBezTo>
                            <a:pt x="278460" y="241092"/>
                            <a:pt x="276681" y="230415"/>
                            <a:pt x="274011" y="219738"/>
                          </a:cubicBezTo>
                          <a:cubicBezTo>
                            <a:pt x="273122" y="215290"/>
                            <a:pt x="271342" y="210841"/>
                            <a:pt x="269563" y="206393"/>
                          </a:cubicBezTo>
                          <a:lnTo>
                            <a:pt x="242871" y="161907"/>
                          </a:lnTo>
                          <a:lnTo>
                            <a:pt x="142333" y="6206"/>
                          </a:lnTo>
                          <a:lnTo>
                            <a:pt x="41795" y="161907"/>
                          </a:lnTo>
                          <a:lnTo>
                            <a:pt x="15103" y="206393"/>
                          </a:lnTo>
                          <a:cubicBezTo>
                            <a:pt x="13324" y="210841"/>
                            <a:pt x="12434" y="215290"/>
                            <a:pt x="10654" y="219738"/>
                          </a:cubicBezTo>
                          <a:cubicBezTo>
                            <a:pt x="7985" y="230415"/>
                            <a:pt x="6206" y="241092"/>
                            <a:pt x="6206" y="252658"/>
                          </a:cubicBezTo>
                          <a:cubicBezTo>
                            <a:pt x="6206" y="327395"/>
                            <a:pt x="67596" y="388785"/>
                            <a:pt x="142333" y="388785"/>
                          </a:cubicBezTo>
                          <a:lnTo>
                            <a:pt x="142333" y="388785"/>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sp>
              <p:nvSpPr>
                <p:cNvPr id="72" name="Vrije vorm: vorm 71">
                  <a:extLst>
                    <a:ext uri="{FF2B5EF4-FFF2-40B4-BE49-F238E27FC236}">
                      <a16:creationId xmlns:a16="http://schemas.microsoft.com/office/drawing/2014/main" id="{1732E9E3-3C25-083F-7834-16572AE1E889}"/>
                    </a:ext>
                  </a:extLst>
                </p:cNvPr>
                <p:cNvSpPr>
                  <a:spLocks noGrp="1" noRot="1" noMove="1" noResize="1" noEditPoints="1" noAdjustHandles="1" noChangeArrowheads="1" noChangeShapeType="1"/>
                </p:cNvSpPr>
                <p:nvPr/>
              </p:nvSpPr>
              <p:spPr>
                <a:xfrm>
                  <a:off x="2476984" y="5962595"/>
                  <a:ext cx="391477" cy="391477"/>
                </a:xfrm>
                <a:custGeom>
                  <a:avLst/>
                  <a:gdLst>
                    <a:gd name="connsiteX0" fmla="*/ 43574 w 391476"/>
                    <a:gd name="connsiteY0" fmla="*/ 81832 h 391476"/>
                    <a:gd name="connsiteX1" fmla="*/ 10654 w 391476"/>
                    <a:gd name="connsiteY1" fmla="*/ 149451 h 391476"/>
                    <a:gd name="connsiteX2" fmla="*/ 65817 w 391476"/>
                    <a:gd name="connsiteY2" fmla="*/ 176142 h 391476"/>
                    <a:gd name="connsiteX3" fmla="*/ 64038 w 391476"/>
                    <a:gd name="connsiteY3" fmla="*/ 205503 h 391476"/>
                    <a:gd name="connsiteX4" fmla="*/ 6206 w 391476"/>
                    <a:gd name="connsiteY4" fmla="*/ 225966 h 391476"/>
                    <a:gd name="connsiteX5" fmla="*/ 31118 w 391476"/>
                    <a:gd name="connsiteY5" fmla="*/ 297144 h 391476"/>
                    <a:gd name="connsiteX6" fmla="*/ 88950 w 391476"/>
                    <a:gd name="connsiteY6" fmla="*/ 276680 h 391476"/>
                    <a:gd name="connsiteX7" fmla="*/ 108524 w 391476"/>
                    <a:gd name="connsiteY7" fmla="*/ 298034 h 391476"/>
                    <a:gd name="connsiteX8" fmla="*/ 81832 w 391476"/>
                    <a:gd name="connsiteY8" fmla="*/ 353196 h 391476"/>
                    <a:gd name="connsiteX9" fmla="*/ 149451 w 391476"/>
                    <a:gd name="connsiteY9" fmla="*/ 386116 h 391476"/>
                    <a:gd name="connsiteX10" fmla="*/ 176142 w 391476"/>
                    <a:gd name="connsiteY10" fmla="*/ 330953 h 391476"/>
                    <a:gd name="connsiteX11" fmla="*/ 205503 w 391476"/>
                    <a:gd name="connsiteY11" fmla="*/ 332733 h 391476"/>
                    <a:gd name="connsiteX12" fmla="*/ 225966 w 391476"/>
                    <a:gd name="connsiteY12" fmla="*/ 390565 h 391476"/>
                    <a:gd name="connsiteX13" fmla="*/ 297144 w 391476"/>
                    <a:gd name="connsiteY13" fmla="*/ 365652 h 391476"/>
                    <a:gd name="connsiteX14" fmla="*/ 276681 w 391476"/>
                    <a:gd name="connsiteY14" fmla="*/ 307821 h 391476"/>
                    <a:gd name="connsiteX15" fmla="*/ 298034 w 391476"/>
                    <a:gd name="connsiteY15" fmla="*/ 288247 h 391476"/>
                    <a:gd name="connsiteX16" fmla="*/ 353196 w 391476"/>
                    <a:gd name="connsiteY16" fmla="*/ 314938 h 391476"/>
                    <a:gd name="connsiteX17" fmla="*/ 386116 w 391476"/>
                    <a:gd name="connsiteY17" fmla="*/ 247320 h 391476"/>
                    <a:gd name="connsiteX18" fmla="*/ 330953 w 391476"/>
                    <a:gd name="connsiteY18" fmla="*/ 220628 h 391476"/>
                    <a:gd name="connsiteX19" fmla="*/ 332733 w 391476"/>
                    <a:gd name="connsiteY19" fmla="*/ 191267 h 391476"/>
                    <a:gd name="connsiteX20" fmla="*/ 390565 w 391476"/>
                    <a:gd name="connsiteY20" fmla="*/ 170804 h 391476"/>
                    <a:gd name="connsiteX21" fmla="*/ 365653 w 391476"/>
                    <a:gd name="connsiteY21" fmla="*/ 99626 h 391476"/>
                    <a:gd name="connsiteX22" fmla="*/ 307821 w 391476"/>
                    <a:gd name="connsiteY22" fmla="*/ 120090 h 391476"/>
                    <a:gd name="connsiteX23" fmla="*/ 288247 w 391476"/>
                    <a:gd name="connsiteY23" fmla="*/ 98737 h 391476"/>
                    <a:gd name="connsiteX24" fmla="*/ 314938 w 391476"/>
                    <a:gd name="connsiteY24" fmla="*/ 43574 h 391476"/>
                    <a:gd name="connsiteX25" fmla="*/ 247320 w 391476"/>
                    <a:gd name="connsiteY25" fmla="*/ 10654 h 391476"/>
                    <a:gd name="connsiteX26" fmla="*/ 220628 w 391476"/>
                    <a:gd name="connsiteY26" fmla="*/ 65817 h 391476"/>
                    <a:gd name="connsiteX27" fmla="*/ 191267 w 391476"/>
                    <a:gd name="connsiteY27" fmla="*/ 64038 h 391476"/>
                    <a:gd name="connsiteX28" fmla="*/ 170804 w 391476"/>
                    <a:gd name="connsiteY28" fmla="*/ 6206 h 391476"/>
                    <a:gd name="connsiteX29" fmla="*/ 99626 w 391476"/>
                    <a:gd name="connsiteY29" fmla="*/ 31118 h 391476"/>
                    <a:gd name="connsiteX30" fmla="*/ 120090 w 391476"/>
                    <a:gd name="connsiteY30" fmla="*/ 88950 h 391476"/>
                    <a:gd name="connsiteX31" fmla="*/ 98737 w 391476"/>
                    <a:gd name="connsiteY31" fmla="*/ 108524 h 391476"/>
                    <a:gd name="connsiteX32" fmla="*/ 43574 w 391476"/>
                    <a:gd name="connsiteY32" fmla="*/ 81832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1476" h="391476">
                      <a:moveTo>
                        <a:pt x="43574" y="81832"/>
                      </a:moveTo>
                      <a:lnTo>
                        <a:pt x="10654" y="149451"/>
                      </a:lnTo>
                      <a:lnTo>
                        <a:pt x="65817" y="176142"/>
                      </a:lnTo>
                      <a:cubicBezTo>
                        <a:pt x="64038" y="185929"/>
                        <a:pt x="64038" y="195716"/>
                        <a:pt x="64038" y="205503"/>
                      </a:cubicBezTo>
                      <a:lnTo>
                        <a:pt x="6206" y="225966"/>
                      </a:lnTo>
                      <a:lnTo>
                        <a:pt x="31118" y="297144"/>
                      </a:lnTo>
                      <a:lnTo>
                        <a:pt x="88950" y="276680"/>
                      </a:lnTo>
                      <a:cubicBezTo>
                        <a:pt x="94288" y="284688"/>
                        <a:pt x="101406" y="291806"/>
                        <a:pt x="108524" y="298034"/>
                      </a:cubicBezTo>
                      <a:lnTo>
                        <a:pt x="81832" y="353196"/>
                      </a:lnTo>
                      <a:lnTo>
                        <a:pt x="149451" y="386116"/>
                      </a:lnTo>
                      <a:lnTo>
                        <a:pt x="176142" y="330953"/>
                      </a:lnTo>
                      <a:cubicBezTo>
                        <a:pt x="185929" y="332733"/>
                        <a:pt x="195716" y="332733"/>
                        <a:pt x="205503" y="332733"/>
                      </a:cubicBezTo>
                      <a:lnTo>
                        <a:pt x="225966" y="390565"/>
                      </a:lnTo>
                      <a:lnTo>
                        <a:pt x="297144" y="365652"/>
                      </a:lnTo>
                      <a:lnTo>
                        <a:pt x="276681" y="307821"/>
                      </a:lnTo>
                      <a:cubicBezTo>
                        <a:pt x="284688" y="302482"/>
                        <a:pt x="291806" y="295365"/>
                        <a:pt x="298034" y="288247"/>
                      </a:cubicBezTo>
                      <a:lnTo>
                        <a:pt x="353196" y="314938"/>
                      </a:lnTo>
                      <a:lnTo>
                        <a:pt x="386116" y="247320"/>
                      </a:lnTo>
                      <a:lnTo>
                        <a:pt x="330953" y="220628"/>
                      </a:lnTo>
                      <a:cubicBezTo>
                        <a:pt x="332733" y="210841"/>
                        <a:pt x="332733" y="201054"/>
                        <a:pt x="332733" y="191267"/>
                      </a:cubicBezTo>
                      <a:lnTo>
                        <a:pt x="390565" y="170804"/>
                      </a:lnTo>
                      <a:lnTo>
                        <a:pt x="365653" y="99626"/>
                      </a:lnTo>
                      <a:lnTo>
                        <a:pt x="307821" y="120090"/>
                      </a:lnTo>
                      <a:cubicBezTo>
                        <a:pt x="302482" y="112082"/>
                        <a:pt x="295365" y="104965"/>
                        <a:pt x="288247" y="98737"/>
                      </a:cubicBezTo>
                      <a:lnTo>
                        <a:pt x="314938" y="43574"/>
                      </a:lnTo>
                      <a:lnTo>
                        <a:pt x="247320" y="10654"/>
                      </a:lnTo>
                      <a:lnTo>
                        <a:pt x="220628" y="65817"/>
                      </a:lnTo>
                      <a:cubicBezTo>
                        <a:pt x="210841" y="64038"/>
                        <a:pt x="201054" y="64038"/>
                        <a:pt x="191267" y="64038"/>
                      </a:cubicBezTo>
                      <a:lnTo>
                        <a:pt x="170804" y="6206"/>
                      </a:lnTo>
                      <a:lnTo>
                        <a:pt x="99626" y="31118"/>
                      </a:lnTo>
                      <a:lnTo>
                        <a:pt x="120090" y="88950"/>
                      </a:lnTo>
                      <a:cubicBezTo>
                        <a:pt x="112082" y="94288"/>
                        <a:pt x="104965" y="101406"/>
                        <a:pt x="98737" y="108524"/>
                      </a:cubicBezTo>
                      <a:lnTo>
                        <a:pt x="43574" y="81832"/>
                      </a:lnTo>
                      <a:close/>
                    </a:path>
                  </a:pathLst>
                </a:custGeom>
                <a:solidFill>
                  <a:srgbClr val="1FF524"/>
                </a:solid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grpSp>
          <p:nvGrpSpPr>
            <p:cNvPr id="29" name="Groep 28">
              <a:extLst>
                <a:ext uri="{FF2B5EF4-FFF2-40B4-BE49-F238E27FC236}">
                  <a16:creationId xmlns:a16="http://schemas.microsoft.com/office/drawing/2014/main" id="{2378C945-7755-02C0-D87C-A35E951A2FB5}"/>
                </a:ext>
              </a:extLst>
            </p:cNvPr>
            <p:cNvGrpSpPr>
              <a:grpSpLocks noGrp="1" noUngrp="1" noRot="1" noMove="1" noResize="1"/>
            </p:cNvGrpSpPr>
            <p:nvPr userDrawn="1"/>
          </p:nvGrpSpPr>
          <p:grpSpPr>
            <a:xfrm>
              <a:off x="-3314820" y="3391746"/>
              <a:ext cx="1381246" cy="331361"/>
              <a:chOff x="-3314820" y="3391746"/>
              <a:chExt cx="1381246" cy="331361"/>
            </a:xfrm>
          </p:grpSpPr>
          <p:sp>
            <p:nvSpPr>
              <p:cNvPr id="58" name="Rechthoek 57">
                <a:extLst>
                  <a:ext uri="{FF2B5EF4-FFF2-40B4-BE49-F238E27FC236}">
                    <a16:creationId xmlns:a16="http://schemas.microsoft.com/office/drawing/2014/main" id="{C8584E02-1048-1A95-B2BD-56B866B6384E}"/>
                  </a:ext>
                </a:extLst>
              </p:cNvPr>
              <p:cNvSpPr>
                <a:spLocks noGrp="1" noRot="1" noMove="1" noResize="1" noEditPoints="1" noAdjustHandles="1" noChangeArrowheads="1" noChangeShapeType="1"/>
              </p:cNvSpPr>
              <p:nvPr userDrawn="1"/>
            </p:nvSpPr>
            <p:spPr>
              <a:xfrm>
                <a:off x="-3314820" y="3391746"/>
                <a:ext cx="1381246"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9" name="Rechthoek 58">
                <a:extLst>
                  <a:ext uri="{FF2B5EF4-FFF2-40B4-BE49-F238E27FC236}">
                    <a16:creationId xmlns:a16="http://schemas.microsoft.com/office/drawing/2014/main" id="{CDC9A121-2C56-873A-1499-A169FC90CE87}"/>
                  </a:ext>
                </a:extLst>
              </p:cNvPr>
              <p:cNvSpPr>
                <a:spLocks noGrp="1" noRot="1" noMove="1" noResize="1" noEditPoints="1" noAdjustHandles="1" noChangeArrowheads="1" noChangeShapeType="1"/>
              </p:cNvSpPr>
              <p:nvPr userDrawn="1"/>
            </p:nvSpPr>
            <p:spPr>
              <a:xfrm>
                <a:off x="-3304719" y="3412899"/>
                <a:ext cx="1361619"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0" name="Tekstvak 59">
                <a:extLst>
                  <a:ext uri="{FF2B5EF4-FFF2-40B4-BE49-F238E27FC236}">
                    <a16:creationId xmlns:a16="http://schemas.microsoft.com/office/drawing/2014/main" id="{15824B3C-E04B-B6ED-C655-9F3E3969EBFB}"/>
                  </a:ext>
                </a:extLst>
              </p:cNvPr>
              <p:cNvSpPr txBox="1">
                <a:spLocks noGrp="1" noRot="1" noMove="1" noResize="1" noEditPoints="1" noAdjustHandles="1" noChangeArrowheads="1" noChangeShapeType="1"/>
              </p:cNvSpPr>
              <p:nvPr userDrawn="1"/>
            </p:nvSpPr>
            <p:spPr>
              <a:xfrm>
                <a:off x="-3069820" y="3472995"/>
                <a:ext cx="109851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Vormopvulling</a:t>
                </a:r>
              </a:p>
            </p:txBody>
          </p:sp>
          <p:sp>
            <p:nvSpPr>
              <p:cNvPr id="61" name="Vrije vorm: vorm 60">
                <a:extLst>
                  <a:ext uri="{FF2B5EF4-FFF2-40B4-BE49-F238E27FC236}">
                    <a16:creationId xmlns:a16="http://schemas.microsoft.com/office/drawing/2014/main" id="{7A3D0F0D-4213-D33D-30AA-304EF571197C}"/>
                  </a:ext>
                </a:extLst>
              </p:cNvPr>
              <p:cNvSpPr>
                <a:spLocks noGrp="1" noRot="1" noMove="1" noResize="1" noEditPoints="1" noAdjustHandles="1" noChangeArrowheads="1" noChangeShapeType="1"/>
              </p:cNvSpPr>
              <p:nvPr userDrawn="1"/>
            </p:nvSpPr>
            <p:spPr>
              <a:xfrm>
                <a:off x="-2241774" y="3543107"/>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62" name="Groep 61">
                <a:extLst>
                  <a:ext uri="{FF2B5EF4-FFF2-40B4-BE49-F238E27FC236}">
                    <a16:creationId xmlns:a16="http://schemas.microsoft.com/office/drawing/2014/main" id="{78A3769F-D92A-2210-8748-1A4FA49381EB}"/>
                  </a:ext>
                </a:extLst>
              </p:cNvPr>
              <p:cNvGrpSpPr>
                <a:grpSpLocks noGrp="1" noUngrp="1" noRot="1" noMove="1" noResize="1"/>
              </p:cNvGrpSpPr>
              <p:nvPr userDrawn="1"/>
            </p:nvGrpSpPr>
            <p:grpSpPr>
              <a:xfrm>
                <a:off x="-3243855" y="3446665"/>
                <a:ext cx="157453" cy="147831"/>
                <a:chOff x="-899320" y="3037554"/>
                <a:chExt cx="175977" cy="165227"/>
              </a:xfrm>
            </p:grpSpPr>
            <p:sp>
              <p:nvSpPr>
                <p:cNvPr id="64" name="Vrije vorm: vorm 63">
                  <a:extLst>
                    <a:ext uri="{FF2B5EF4-FFF2-40B4-BE49-F238E27FC236}">
                      <a16:creationId xmlns:a16="http://schemas.microsoft.com/office/drawing/2014/main" id="{A4B07C1F-35FF-B8B2-D86F-285891A4AAAE}"/>
                    </a:ext>
                  </a:extLst>
                </p:cNvPr>
                <p:cNvSpPr>
                  <a:spLocks noGrp="1" noRot="1" noMove="1" noResize="1" noEditPoints="1" noAdjustHandles="1" noChangeArrowheads="1" noChangeShapeType="1"/>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67" name="Rechthoek: afgeronde hoeken 66">
                  <a:extLst>
                    <a:ext uri="{FF2B5EF4-FFF2-40B4-BE49-F238E27FC236}">
                      <a16:creationId xmlns:a16="http://schemas.microsoft.com/office/drawing/2014/main" id="{833B9AC6-1CD9-366C-D8C0-A46CA6E68520}"/>
                    </a:ext>
                  </a:extLst>
                </p:cNvPr>
                <p:cNvSpPr>
                  <a:spLocks noGrp="1" noRot="1" noMove="1" noResize="1" noEditPoints="1" noAdjustHandles="1" noChangeArrowheads="1" noChangeShapeType="1"/>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8" name="Vrije vorm: vorm 67">
                  <a:extLst>
                    <a:ext uri="{FF2B5EF4-FFF2-40B4-BE49-F238E27FC236}">
                      <a16:creationId xmlns:a16="http://schemas.microsoft.com/office/drawing/2014/main" id="{EC1DAED2-D5C2-06E4-0A03-E3C1AA79006B}"/>
                    </a:ext>
                  </a:extLst>
                </p:cNvPr>
                <p:cNvSpPr>
                  <a:spLocks noGrp="1" noRot="1" noMove="1" noResize="1" noEditPoints="1" noAdjustHandles="1" noChangeArrowheads="1" noChangeShapeType="1"/>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63" name="Gelijkbenige driehoek 62">
                <a:extLst>
                  <a:ext uri="{FF2B5EF4-FFF2-40B4-BE49-F238E27FC236}">
                    <a16:creationId xmlns:a16="http://schemas.microsoft.com/office/drawing/2014/main" id="{20A0CEBB-DBB1-49FC-903B-BF7F23219FC1}"/>
                  </a:ext>
                </a:extLst>
              </p:cNvPr>
              <p:cNvSpPr>
                <a:spLocks noGrp="1" noRot="1" noMove="1" noResize="1" noEditPoints="1" noAdjustHandles="1" noChangeArrowheads="1" noChangeShapeType="1"/>
              </p:cNvSpPr>
              <p:nvPr userDrawn="1"/>
            </p:nvSpPr>
            <p:spPr>
              <a:xfrm rot="10800000">
                <a:off x="-2162266"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sp>
          <p:nvSpPr>
            <p:cNvPr id="30" name="Ovaal 29">
              <a:extLst>
                <a:ext uri="{FF2B5EF4-FFF2-40B4-BE49-F238E27FC236}">
                  <a16:creationId xmlns:a16="http://schemas.microsoft.com/office/drawing/2014/main" id="{D9843ACD-628B-F672-CCB3-F61B43AE2F42}"/>
                </a:ext>
              </a:extLst>
            </p:cNvPr>
            <p:cNvSpPr>
              <a:spLocks noGrp="1" noRot="1" noMove="1" noResize="1" noEditPoints="1" noAdjustHandles="1" noChangeArrowheads="1" noChangeShapeType="1"/>
            </p:cNvSpPr>
            <p:nvPr userDrawn="1"/>
          </p:nvSpPr>
          <p:spPr>
            <a:xfrm>
              <a:off x="-3603587" y="391614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4</a:t>
              </a:r>
            </a:p>
          </p:txBody>
        </p:sp>
        <p:sp>
          <p:nvSpPr>
            <p:cNvPr id="31" name="Rechthoek 30">
              <a:extLst>
                <a:ext uri="{FF2B5EF4-FFF2-40B4-BE49-F238E27FC236}">
                  <a16:creationId xmlns:a16="http://schemas.microsoft.com/office/drawing/2014/main" id="{26A3EA58-F745-3165-D678-938FADF37AB6}"/>
                </a:ext>
              </a:extLst>
            </p:cNvPr>
            <p:cNvSpPr>
              <a:spLocks noGrp="1" noRot="1" noMove="1" noResize="1" noEditPoints="1" noAdjustHandles="1" noChangeArrowheads="1" noChangeShapeType="1"/>
            </p:cNvSpPr>
            <p:nvPr userDrawn="1"/>
          </p:nvSpPr>
          <p:spPr>
            <a:xfrm>
              <a:off x="-3319415" y="391614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één van de themakleuren uit het ingestelde kleurenpallet.</a:t>
              </a:r>
            </a:p>
          </p:txBody>
        </p:sp>
        <p:grpSp>
          <p:nvGrpSpPr>
            <p:cNvPr id="32" name="Groep 31">
              <a:extLst>
                <a:ext uri="{FF2B5EF4-FFF2-40B4-BE49-F238E27FC236}">
                  <a16:creationId xmlns:a16="http://schemas.microsoft.com/office/drawing/2014/main" id="{B0B62B1F-8CEB-1C62-8D5F-ED96467B65E7}"/>
                </a:ext>
              </a:extLst>
            </p:cNvPr>
            <p:cNvGrpSpPr>
              <a:grpSpLocks noGrp="1" noUngrp="1" noRot="1" noMove="1" noResize="1"/>
            </p:cNvGrpSpPr>
            <p:nvPr userDrawn="1"/>
          </p:nvGrpSpPr>
          <p:grpSpPr>
            <a:xfrm>
              <a:off x="-3333646" y="4635104"/>
              <a:ext cx="2012897" cy="490702"/>
              <a:chOff x="12731803" y="3562552"/>
              <a:chExt cx="2012897" cy="490702"/>
            </a:xfrm>
          </p:grpSpPr>
          <p:sp>
            <p:nvSpPr>
              <p:cNvPr id="43" name="Rechthoek 42">
                <a:extLst>
                  <a:ext uri="{FF2B5EF4-FFF2-40B4-BE49-F238E27FC236}">
                    <a16:creationId xmlns:a16="http://schemas.microsoft.com/office/drawing/2014/main" id="{7B7221EC-63D1-F9CC-92BB-B596010F8B8D}"/>
                  </a:ext>
                </a:extLst>
              </p:cNvPr>
              <p:cNvSpPr>
                <a:spLocks noGrp="1" noRot="1" noMove="1" noResize="1" noEditPoints="1" noAdjustHandles="1" noChangeArrowheads="1" noChangeShapeType="1"/>
              </p:cNvSpPr>
              <p:nvPr userDrawn="1"/>
            </p:nvSpPr>
            <p:spPr>
              <a:xfrm>
                <a:off x="12747554" y="3562552"/>
                <a:ext cx="1997146" cy="490702"/>
              </a:xfrm>
              <a:prstGeom prst="rect">
                <a:avLst/>
              </a:prstGeom>
              <a:solidFill>
                <a:sysClr val="window" lastClr="FFFFFF"/>
              </a:solidFill>
              <a:ln w="12700" cap="flat" cmpd="sng" algn="ctr">
                <a:solidFill>
                  <a:srgbClr val="D1D1D1"/>
                </a:solidFill>
                <a:prstDash val="solid"/>
                <a:miter lim="800000"/>
              </a:ln>
              <a:effectLst/>
            </p:spPr>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600" b="0"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4" name="Rechthoek 43">
                <a:extLst>
                  <a:ext uri="{FF2B5EF4-FFF2-40B4-BE49-F238E27FC236}">
                    <a16:creationId xmlns:a16="http://schemas.microsoft.com/office/drawing/2014/main" id="{06664BE3-D300-C792-4468-A3F69CAD4813}"/>
                  </a:ext>
                </a:extLst>
              </p:cNvPr>
              <p:cNvSpPr>
                <a:spLocks noGrp="1" noRot="1" noMove="1" noResize="1" noEditPoints="1" noAdjustHandles="1" noChangeArrowheads="1" noChangeShapeType="1"/>
              </p:cNvSpPr>
              <p:nvPr userDrawn="1"/>
            </p:nvSpPr>
            <p:spPr>
              <a:xfrm>
                <a:off x="12766168" y="3578469"/>
                <a:ext cx="1965344" cy="254977"/>
              </a:xfrm>
              <a:prstGeom prst="rect">
                <a:avLst/>
              </a:prstGeom>
              <a:solidFill>
                <a:srgbClr val="EBEBEB"/>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5" name="Tekstvak 44">
                <a:extLst>
                  <a:ext uri="{FF2B5EF4-FFF2-40B4-BE49-F238E27FC236}">
                    <a16:creationId xmlns:a16="http://schemas.microsoft.com/office/drawing/2014/main" id="{710025CA-C1D1-73B6-0387-9AE3F9E3137A}"/>
                  </a:ext>
                </a:extLst>
              </p:cNvPr>
              <p:cNvSpPr txBox="1">
                <a:spLocks noGrp="1" noRot="1" noMove="1" noResize="1" noEditPoints="1" noAdjustHandles="1" noChangeArrowheads="1" noChangeShapeType="1"/>
              </p:cNvSpPr>
              <p:nvPr userDrawn="1"/>
            </p:nvSpPr>
            <p:spPr>
              <a:xfrm>
                <a:off x="12731803" y="3591461"/>
                <a:ext cx="1052979" cy="216982"/>
              </a:xfrm>
              <a:prstGeom prst="rect">
                <a:avLst/>
              </a:prstGeom>
              <a:noFill/>
            </p:spPr>
            <p:txBody>
              <a:bodyPr wrap="square" rtlCol="0">
                <a:sp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Themakleuren</a:t>
                </a:r>
              </a:p>
            </p:txBody>
          </p:sp>
          <p:sp>
            <p:nvSpPr>
              <p:cNvPr id="46" name="Rechthoek 45">
                <a:extLst>
                  <a:ext uri="{FF2B5EF4-FFF2-40B4-BE49-F238E27FC236}">
                    <a16:creationId xmlns:a16="http://schemas.microsoft.com/office/drawing/2014/main" id="{00E2EC2F-80E9-C342-1373-AFBAEF135E91}"/>
                  </a:ext>
                </a:extLst>
              </p:cNvPr>
              <p:cNvSpPr>
                <a:spLocks noGrp="1" noRot="1" noMove="1" noResize="1" noEditPoints="1" noAdjustHandles="1" noChangeArrowheads="1" noChangeShapeType="1"/>
              </p:cNvSpPr>
              <p:nvPr userDrawn="1"/>
            </p:nvSpPr>
            <p:spPr>
              <a:xfrm>
                <a:off x="12814699" y="3874304"/>
                <a:ext cx="136620" cy="136620"/>
              </a:xfrm>
              <a:prstGeom prst="rect">
                <a:avLst/>
              </a:prstGeom>
              <a:solidFill>
                <a:sysClr val="window" lastClr="FFFFFF"/>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7" name="Rechthoek 46">
                <a:extLst>
                  <a:ext uri="{FF2B5EF4-FFF2-40B4-BE49-F238E27FC236}">
                    <a16:creationId xmlns:a16="http://schemas.microsoft.com/office/drawing/2014/main" id="{4176C479-B057-97E1-4753-36238123B925}"/>
                  </a:ext>
                </a:extLst>
              </p:cNvPr>
              <p:cNvSpPr>
                <a:spLocks noGrp="1" noRot="1" noMove="1" noResize="1" noEditPoints="1" noAdjustHandles="1" noChangeArrowheads="1" noChangeShapeType="1"/>
              </p:cNvSpPr>
              <p:nvPr userDrawn="1"/>
            </p:nvSpPr>
            <p:spPr>
              <a:xfrm>
                <a:off x="13007154" y="3870040"/>
                <a:ext cx="136620" cy="136620"/>
              </a:xfrm>
              <a:prstGeom prst="rect">
                <a:avLst/>
              </a:prstGeom>
              <a:solidFill>
                <a:sysClr val="windowText" lastClr="000000"/>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8" name="Rechthoek 47">
                <a:extLst>
                  <a:ext uri="{FF2B5EF4-FFF2-40B4-BE49-F238E27FC236}">
                    <a16:creationId xmlns:a16="http://schemas.microsoft.com/office/drawing/2014/main" id="{7C4A13AD-3C06-2D40-A66A-770A86E5D303}"/>
                  </a:ext>
                </a:extLst>
              </p:cNvPr>
              <p:cNvSpPr>
                <a:spLocks noGrp="1" noRot="1" noMove="1" noResize="1" noEditPoints="1" noAdjustHandles="1" noChangeArrowheads="1" noChangeShapeType="1"/>
              </p:cNvSpPr>
              <p:nvPr userDrawn="1"/>
            </p:nvSpPr>
            <p:spPr>
              <a:xfrm>
                <a:off x="13199609" y="3870040"/>
                <a:ext cx="136620" cy="136620"/>
              </a:xfrm>
              <a:prstGeom prst="rect">
                <a:avLst/>
              </a:prstGeom>
              <a:solidFill>
                <a:schemeClr val="bg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9" name="Rechthoek 48">
                <a:extLst>
                  <a:ext uri="{FF2B5EF4-FFF2-40B4-BE49-F238E27FC236}">
                    <a16:creationId xmlns:a16="http://schemas.microsoft.com/office/drawing/2014/main" id="{0A7F274C-9B14-3862-3BD3-65E9A4F039F6}"/>
                  </a:ext>
                </a:extLst>
              </p:cNvPr>
              <p:cNvSpPr>
                <a:spLocks noGrp="1" noRot="1" noMove="1" noResize="1" noEditPoints="1" noAdjustHandles="1" noChangeArrowheads="1" noChangeShapeType="1"/>
              </p:cNvSpPr>
              <p:nvPr userDrawn="1"/>
            </p:nvSpPr>
            <p:spPr>
              <a:xfrm>
                <a:off x="13392064" y="3870040"/>
                <a:ext cx="136620" cy="136620"/>
              </a:xfrm>
              <a:prstGeom prst="rect">
                <a:avLst/>
              </a:prstGeom>
              <a:solidFill>
                <a:schemeClr val="tx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0" name="Rechthoek 49">
                <a:extLst>
                  <a:ext uri="{FF2B5EF4-FFF2-40B4-BE49-F238E27FC236}">
                    <a16:creationId xmlns:a16="http://schemas.microsoft.com/office/drawing/2014/main" id="{56F62525-5550-4833-57D4-2D207452B1A5}"/>
                  </a:ext>
                </a:extLst>
              </p:cNvPr>
              <p:cNvSpPr>
                <a:spLocks noGrp="1" noRot="1" noMove="1" noResize="1" noEditPoints="1" noAdjustHandles="1" noChangeArrowheads="1" noChangeShapeType="1"/>
              </p:cNvSpPr>
              <p:nvPr userDrawn="1"/>
            </p:nvSpPr>
            <p:spPr>
              <a:xfrm>
                <a:off x="13776974" y="3870040"/>
                <a:ext cx="136620" cy="136620"/>
              </a:xfrm>
              <a:prstGeom prst="rect">
                <a:avLst/>
              </a:prstGeom>
              <a:solidFill>
                <a:schemeClr val="accent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1" name="Rechthoek 50">
                <a:extLst>
                  <a:ext uri="{FF2B5EF4-FFF2-40B4-BE49-F238E27FC236}">
                    <a16:creationId xmlns:a16="http://schemas.microsoft.com/office/drawing/2014/main" id="{E87F05DD-4280-D37B-2E6D-832C24AEB98B}"/>
                  </a:ext>
                </a:extLst>
              </p:cNvPr>
              <p:cNvSpPr>
                <a:spLocks noGrp="1" noRot="1" noMove="1" noResize="1" noEditPoints="1" noAdjustHandles="1" noChangeArrowheads="1" noChangeShapeType="1"/>
              </p:cNvSpPr>
              <p:nvPr userDrawn="1"/>
            </p:nvSpPr>
            <p:spPr>
              <a:xfrm>
                <a:off x="13969429" y="3870040"/>
                <a:ext cx="136620" cy="136620"/>
              </a:xfrm>
              <a:prstGeom prst="rect">
                <a:avLst/>
              </a:prstGeom>
              <a:solidFill>
                <a:schemeClr val="accent3"/>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2" name="Rechthoek 51">
                <a:extLst>
                  <a:ext uri="{FF2B5EF4-FFF2-40B4-BE49-F238E27FC236}">
                    <a16:creationId xmlns:a16="http://schemas.microsoft.com/office/drawing/2014/main" id="{6197DA54-622A-5554-0B82-C158791707C8}"/>
                  </a:ext>
                </a:extLst>
              </p:cNvPr>
              <p:cNvSpPr>
                <a:spLocks noGrp="1" noRot="1" noMove="1" noResize="1" noEditPoints="1" noAdjustHandles="1" noChangeArrowheads="1" noChangeShapeType="1"/>
              </p:cNvSpPr>
              <p:nvPr userDrawn="1"/>
            </p:nvSpPr>
            <p:spPr>
              <a:xfrm>
                <a:off x="14161884" y="3870040"/>
                <a:ext cx="136620" cy="136620"/>
              </a:xfrm>
              <a:prstGeom prst="rect">
                <a:avLst/>
              </a:prstGeom>
              <a:solidFill>
                <a:schemeClr val="accent4"/>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3" name="Rechthoek 52">
                <a:extLst>
                  <a:ext uri="{FF2B5EF4-FFF2-40B4-BE49-F238E27FC236}">
                    <a16:creationId xmlns:a16="http://schemas.microsoft.com/office/drawing/2014/main" id="{F5DBE0A7-74A3-7F4E-7E87-04D2C7321BE7}"/>
                  </a:ext>
                </a:extLst>
              </p:cNvPr>
              <p:cNvSpPr>
                <a:spLocks noGrp="1" noRot="1" noMove="1" noResize="1" noEditPoints="1" noAdjustHandles="1" noChangeArrowheads="1" noChangeShapeType="1"/>
              </p:cNvSpPr>
              <p:nvPr userDrawn="1"/>
            </p:nvSpPr>
            <p:spPr>
              <a:xfrm>
                <a:off x="14354339" y="3870040"/>
                <a:ext cx="136620" cy="136620"/>
              </a:xfrm>
              <a:prstGeom prst="rect">
                <a:avLst/>
              </a:prstGeom>
              <a:solidFill>
                <a:schemeClr val="accent5"/>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4" name="Rechthoek 53">
                <a:extLst>
                  <a:ext uri="{FF2B5EF4-FFF2-40B4-BE49-F238E27FC236}">
                    <a16:creationId xmlns:a16="http://schemas.microsoft.com/office/drawing/2014/main" id="{4EDD458A-7647-B155-4885-3DD5794C5C69}"/>
                  </a:ext>
                </a:extLst>
              </p:cNvPr>
              <p:cNvSpPr>
                <a:spLocks noGrp="1" noRot="1" noMove="1" noResize="1" noEditPoints="1" noAdjustHandles="1" noChangeArrowheads="1" noChangeShapeType="1"/>
              </p:cNvSpPr>
              <p:nvPr userDrawn="1"/>
            </p:nvSpPr>
            <p:spPr>
              <a:xfrm>
                <a:off x="14546797" y="3870040"/>
                <a:ext cx="136620" cy="136620"/>
              </a:xfrm>
              <a:prstGeom prst="rect">
                <a:avLst/>
              </a:prstGeom>
              <a:solidFill>
                <a:schemeClr val="accent6"/>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nvGrpSpPr>
              <p:cNvPr id="55" name="Groep 54">
                <a:extLst>
                  <a:ext uri="{FF2B5EF4-FFF2-40B4-BE49-F238E27FC236}">
                    <a16:creationId xmlns:a16="http://schemas.microsoft.com/office/drawing/2014/main" id="{177DA282-2A79-3483-F544-2ACEB4AA0A3E}"/>
                  </a:ext>
                </a:extLst>
              </p:cNvPr>
              <p:cNvGrpSpPr>
                <a:grpSpLocks noGrp="1" noUngrp="1" noRot="1" noMove="1" noResize="1"/>
              </p:cNvGrpSpPr>
              <p:nvPr userDrawn="1"/>
            </p:nvGrpSpPr>
            <p:grpSpPr>
              <a:xfrm>
                <a:off x="13580316" y="3865836"/>
                <a:ext cx="151508" cy="147961"/>
                <a:chOff x="13580316" y="3865836"/>
                <a:chExt cx="151508" cy="147961"/>
              </a:xfrm>
            </p:grpSpPr>
            <p:sp>
              <p:nvSpPr>
                <p:cNvPr id="56" name="Rechthoek 55">
                  <a:extLst>
                    <a:ext uri="{FF2B5EF4-FFF2-40B4-BE49-F238E27FC236}">
                      <a16:creationId xmlns:a16="http://schemas.microsoft.com/office/drawing/2014/main" id="{0811BAAD-0B08-80B8-F3B9-00D7C74AC48A}"/>
                    </a:ext>
                  </a:extLst>
                </p:cNvPr>
                <p:cNvSpPr>
                  <a:spLocks noGrp="1" noRot="1" noMove="1" noResize="1" noEditPoints="1" noAdjustHandles="1" noChangeArrowheads="1" noChangeShapeType="1"/>
                </p:cNvSpPr>
                <p:nvPr userDrawn="1"/>
              </p:nvSpPr>
              <p:spPr>
                <a:xfrm>
                  <a:off x="13584519" y="3870040"/>
                  <a:ext cx="136620" cy="136620"/>
                </a:xfrm>
                <a:prstGeom prst="rect">
                  <a:avLst/>
                </a:prstGeom>
                <a:solidFill>
                  <a:schemeClr val="accent1"/>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7" name="Rechthoek 56">
                  <a:extLst>
                    <a:ext uri="{FF2B5EF4-FFF2-40B4-BE49-F238E27FC236}">
                      <a16:creationId xmlns:a16="http://schemas.microsoft.com/office/drawing/2014/main" id="{923C8CAF-8534-915D-8A19-4E583AFA603D}"/>
                    </a:ext>
                  </a:extLst>
                </p:cNvPr>
                <p:cNvSpPr>
                  <a:spLocks noGrp="1" noRot="1" noMove="1" noResize="1" noEditPoints="1" noAdjustHandles="1" noChangeArrowheads="1" noChangeShapeType="1"/>
                </p:cNvSpPr>
                <p:nvPr userDrawn="1"/>
              </p:nvSpPr>
              <p:spPr>
                <a:xfrm>
                  <a:off x="13580316" y="3865836"/>
                  <a:ext cx="151508" cy="147961"/>
                </a:xfrm>
                <a:prstGeom prst="rect">
                  <a:avLst/>
                </a:prstGeom>
                <a:noFill/>
                <a:ln w="12700" cap="flat" cmpd="sng" algn="ctr">
                  <a:solidFill>
                    <a:srgbClr val="F29132"/>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grpSp>
        <p:grpSp>
          <p:nvGrpSpPr>
            <p:cNvPr id="33" name="Groep 32">
              <a:extLst>
                <a:ext uri="{FF2B5EF4-FFF2-40B4-BE49-F238E27FC236}">
                  <a16:creationId xmlns:a16="http://schemas.microsoft.com/office/drawing/2014/main" id="{6BC616A9-828D-9364-2FA6-79F577B295DC}"/>
                </a:ext>
              </a:extLst>
            </p:cNvPr>
            <p:cNvGrpSpPr>
              <a:grpSpLocks noGrp="1" noUngrp="1" noRot="1" noMove="1" noResize="1"/>
            </p:cNvGrpSpPr>
            <p:nvPr userDrawn="1"/>
          </p:nvGrpSpPr>
          <p:grpSpPr>
            <a:xfrm>
              <a:off x="-3314820" y="4363463"/>
              <a:ext cx="1381246" cy="835929"/>
              <a:chOff x="-3314820" y="3391746"/>
              <a:chExt cx="1381246" cy="835929"/>
            </a:xfrm>
          </p:grpSpPr>
          <p:sp>
            <p:nvSpPr>
              <p:cNvPr id="34" name="Rechthoek 33">
                <a:extLst>
                  <a:ext uri="{FF2B5EF4-FFF2-40B4-BE49-F238E27FC236}">
                    <a16:creationId xmlns:a16="http://schemas.microsoft.com/office/drawing/2014/main" id="{1B6C9D4F-9A17-8682-066C-34890F155265}"/>
                  </a:ext>
                </a:extLst>
              </p:cNvPr>
              <p:cNvSpPr>
                <a:spLocks noGrp="1" noRot="1" noMove="1" noResize="1" noEditPoints="1" noAdjustHandles="1" noChangeArrowheads="1" noChangeShapeType="1"/>
              </p:cNvSpPr>
              <p:nvPr userDrawn="1"/>
            </p:nvSpPr>
            <p:spPr>
              <a:xfrm>
                <a:off x="-3314820" y="3391746"/>
                <a:ext cx="1381246"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5" name="Rechthoek 34">
                <a:extLst>
                  <a:ext uri="{FF2B5EF4-FFF2-40B4-BE49-F238E27FC236}">
                    <a16:creationId xmlns:a16="http://schemas.microsoft.com/office/drawing/2014/main" id="{D6F701CF-476F-039C-192D-3936780F9157}"/>
                  </a:ext>
                </a:extLst>
              </p:cNvPr>
              <p:cNvSpPr>
                <a:spLocks noGrp="1" noRot="1" noMove="1" noResize="1" noEditPoints="1" noAdjustHandles="1" noChangeArrowheads="1" noChangeShapeType="1"/>
              </p:cNvSpPr>
              <p:nvPr userDrawn="1"/>
            </p:nvSpPr>
            <p:spPr>
              <a:xfrm>
                <a:off x="-3304719" y="3412899"/>
                <a:ext cx="1361619"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6" name="Tekstvak 35">
                <a:extLst>
                  <a:ext uri="{FF2B5EF4-FFF2-40B4-BE49-F238E27FC236}">
                    <a16:creationId xmlns:a16="http://schemas.microsoft.com/office/drawing/2014/main" id="{F171976A-D896-951F-1FAD-E3494F3EF862}"/>
                  </a:ext>
                </a:extLst>
              </p:cNvPr>
              <p:cNvSpPr txBox="1">
                <a:spLocks noGrp="1" noRot="1" noMove="1" noResize="1" noEditPoints="1" noAdjustHandles="1" noChangeArrowheads="1" noChangeShapeType="1"/>
              </p:cNvSpPr>
              <p:nvPr userDrawn="1"/>
            </p:nvSpPr>
            <p:spPr>
              <a:xfrm>
                <a:off x="-3069820" y="3472995"/>
                <a:ext cx="109851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Vormopvulling</a:t>
                </a:r>
              </a:p>
            </p:txBody>
          </p:sp>
          <p:sp>
            <p:nvSpPr>
              <p:cNvPr id="37" name="Vrije vorm: vorm 36">
                <a:extLst>
                  <a:ext uri="{FF2B5EF4-FFF2-40B4-BE49-F238E27FC236}">
                    <a16:creationId xmlns:a16="http://schemas.microsoft.com/office/drawing/2014/main" id="{75C93FD3-0D7E-E972-909E-F7C581736CBC}"/>
                  </a:ext>
                </a:extLst>
              </p:cNvPr>
              <p:cNvSpPr>
                <a:spLocks noGrp="1" noRot="1" noMove="1" noResize="1" noEditPoints="1" noAdjustHandles="1" noChangeArrowheads="1" noChangeShapeType="1"/>
              </p:cNvSpPr>
              <p:nvPr userDrawn="1"/>
            </p:nvSpPr>
            <p:spPr>
              <a:xfrm>
                <a:off x="-2404225" y="4047675"/>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38" name="Groep 37">
                <a:extLst>
                  <a:ext uri="{FF2B5EF4-FFF2-40B4-BE49-F238E27FC236}">
                    <a16:creationId xmlns:a16="http://schemas.microsoft.com/office/drawing/2014/main" id="{F58B563B-B91A-F737-1AB2-1F8D2807C42E}"/>
                  </a:ext>
                </a:extLst>
              </p:cNvPr>
              <p:cNvGrpSpPr>
                <a:grpSpLocks noGrp="1" noUngrp="1" noRot="1" noMove="1" noResize="1"/>
              </p:cNvGrpSpPr>
              <p:nvPr userDrawn="1"/>
            </p:nvGrpSpPr>
            <p:grpSpPr>
              <a:xfrm>
                <a:off x="-3243855" y="3446665"/>
                <a:ext cx="157453" cy="147831"/>
                <a:chOff x="-899320" y="3037554"/>
                <a:chExt cx="175977" cy="165227"/>
              </a:xfrm>
            </p:grpSpPr>
            <p:sp>
              <p:nvSpPr>
                <p:cNvPr id="40" name="Vrije vorm: vorm 39">
                  <a:extLst>
                    <a:ext uri="{FF2B5EF4-FFF2-40B4-BE49-F238E27FC236}">
                      <a16:creationId xmlns:a16="http://schemas.microsoft.com/office/drawing/2014/main" id="{C8B63D15-5B75-E78C-A335-715F39BC8B28}"/>
                    </a:ext>
                  </a:extLst>
                </p:cNvPr>
                <p:cNvSpPr>
                  <a:spLocks noGrp="1" noRot="1" noMove="1" noResize="1" noEditPoints="1" noAdjustHandles="1" noChangeArrowheads="1" noChangeShapeType="1"/>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41" name="Rechthoek: afgeronde hoeken 40">
                  <a:extLst>
                    <a:ext uri="{FF2B5EF4-FFF2-40B4-BE49-F238E27FC236}">
                      <a16:creationId xmlns:a16="http://schemas.microsoft.com/office/drawing/2014/main" id="{4E4EB071-08D7-1D84-6B2C-782C408B36ED}"/>
                    </a:ext>
                  </a:extLst>
                </p:cNvPr>
                <p:cNvSpPr>
                  <a:spLocks noGrp="1" noRot="1" noMove="1" noResize="1" noEditPoints="1" noAdjustHandles="1" noChangeArrowheads="1" noChangeShapeType="1"/>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2" name="Vrije vorm: vorm 41">
                  <a:extLst>
                    <a:ext uri="{FF2B5EF4-FFF2-40B4-BE49-F238E27FC236}">
                      <a16:creationId xmlns:a16="http://schemas.microsoft.com/office/drawing/2014/main" id="{E09F2F9A-E84F-F25E-91D7-A17ABAC94E67}"/>
                    </a:ext>
                  </a:extLst>
                </p:cNvPr>
                <p:cNvSpPr>
                  <a:spLocks noGrp="1" noRot="1" noMove="1" noResize="1" noEditPoints="1" noAdjustHandles="1" noChangeArrowheads="1" noChangeShapeType="1"/>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39" name="Gelijkbenige driehoek 38">
                <a:extLst>
                  <a:ext uri="{FF2B5EF4-FFF2-40B4-BE49-F238E27FC236}">
                    <a16:creationId xmlns:a16="http://schemas.microsoft.com/office/drawing/2014/main" id="{A8260E24-469A-F443-940A-72EDCCB07C6E}"/>
                  </a:ext>
                </a:extLst>
              </p:cNvPr>
              <p:cNvSpPr>
                <a:spLocks noGrp="1" noRot="1" noMove="1" noResize="1" noEditPoints="1" noAdjustHandles="1" noChangeArrowheads="1" noChangeShapeType="1"/>
              </p:cNvSpPr>
              <p:nvPr userDrawn="1"/>
            </p:nvSpPr>
            <p:spPr>
              <a:xfrm rot="10800000">
                <a:off x="-2162266"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grpSp>
      <p:pic>
        <p:nvPicPr>
          <p:cNvPr id="96" name="Tijdelijke aanduiding voor afbeelding 95" descr="Apparaat en hangslot">
            <a:extLst>
              <a:ext uri="{FF2B5EF4-FFF2-40B4-BE49-F238E27FC236}">
                <a16:creationId xmlns:a16="http://schemas.microsoft.com/office/drawing/2014/main" id="{D90EBC94-3398-5570-3449-F5D6209F2EC2}"/>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989" r="1989"/>
          <a:stretch>
            <a:fillRect/>
          </a:stretch>
        </p:blipFill>
        <p:spPr/>
      </p:pic>
      <p:sp>
        <p:nvSpPr>
          <p:cNvPr id="106" name="Titel 3">
            <a:extLst>
              <a:ext uri="{FF2B5EF4-FFF2-40B4-BE49-F238E27FC236}">
                <a16:creationId xmlns:a16="http://schemas.microsoft.com/office/drawing/2014/main" id="{24C16879-D6BD-052F-055B-44C0C982837B}"/>
              </a:ext>
            </a:extLst>
          </p:cNvPr>
          <p:cNvSpPr>
            <a:spLocks noGrp="1"/>
          </p:cNvSpPr>
          <p:nvPr>
            <p:ph type="title"/>
          </p:nvPr>
        </p:nvSpPr>
        <p:spPr>
          <a:xfrm>
            <a:off x="720000" y="720000"/>
            <a:ext cx="8712235" cy="369025"/>
          </a:xfrm>
        </p:spPr>
        <p:txBody>
          <a:bodyPr/>
          <a:lstStyle/>
          <a:p>
            <a:r>
              <a:rPr lang="nl-NL"/>
              <a:t>Cybercriminaliteit</a:t>
            </a:r>
          </a:p>
        </p:txBody>
      </p:sp>
      <p:sp>
        <p:nvSpPr>
          <p:cNvPr id="107" name="Tekstvak 106">
            <a:extLst>
              <a:ext uri="{FF2B5EF4-FFF2-40B4-BE49-F238E27FC236}">
                <a16:creationId xmlns:a16="http://schemas.microsoft.com/office/drawing/2014/main" id="{BEDEEBBF-DAC5-CFE3-7D9A-EF044162F479}"/>
              </a:ext>
            </a:extLst>
          </p:cNvPr>
          <p:cNvSpPr txBox="1"/>
          <p:nvPr/>
        </p:nvSpPr>
        <p:spPr>
          <a:xfrm>
            <a:off x="1295400" y="1809025"/>
            <a:ext cx="9601200" cy="3301818"/>
          </a:xfrm>
          <a:prstGeom prst="rect">
            <a:avLst/>
          </a:prstGeom>
          <a:solidFill>
            <a:schemeClr val="bg1">
              <a:alpha val="86000"/>
            </a:schemeClr>
          </a:solidFill>
          <a:effectLst>
            <a:softEdge rad="152400"/>
          </a:effectLst>
        </p:spPr>
        <p:txBody>
          <a:bodyPr wrap="square" lIns="0" tIns="0" rIns="0" bIns="0" rtlCol="0" anchor="ctr">
            <a:noAutofit/>
          </a:bodyPr>
          <a:lstStyle/>
          <a:p>
            <a:pPr algn="ctr">
              <a:lnSpc>
                <a:spcPct val="90000"/>
              </a:lnSpc>
              <a:spcBef>
                <a:spcPts val="600"/>
              </a:spcBef>
              <a:spcAft>
                <a:spcPts val="600"/>
              </a:spcAft>
            </a:pPr>
            <a:r>
              <a:rPr lang="nl-NL" sz="4800" b="1" dirty="0">
                <a:solidFill>
                  <a:srgbClr val="EF7D00"/>
                </a:solidFill>
              </a:rPr>
              <a:t>Wat is voor mkb-bedrijven statistisch gezien het meest onderschatte risico?</a:t>
            </a:r>
            <a:endParaRPr lang="nl-NL" sz="1400" dirty="0"/>
          </a:p>
        </p:txBody>
      </p:sp>
    </p:spTree>
    <p:extLst>
      <p:ext uri="{BB962C8B-B14F-4D97-AF65-F5344CB8AC3E}">
        <p14:creationId xmlns:p14="http://schemas.microsoft.com/office/powerpoint/2010/main" val="3502196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fade">
                                      <p:cBhvr>
                                        <p:cTn id="7" dur="10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40CDC-EDF3-73BB-E048-0DA85821B728}"/>
            </a:ext>
          </a:extLst>
        </p:cNvPr>
        <p:cNvGrpSpPr/>
        <p:nvPr/>
      </p:nvGrpSpPr>
      <p:grpSpPr>
        <a:xfrm>
          <a:off x="0" y="0"/>
          <a:ext cx="0" cy="0"/>
          <a:chOff x="0" y="0"/>
          <a:chExt cx="0" cy="0"/>
        </a:xfrm>
      </p:grpSpPr>
      <p:sp>
        <p:nvSpPr>
          <p:cNvPr id="26" name="Tijdelijke aanduiding voor tekst 25">
            <a:extLst>
              <a:ext uri="{FF2B5EF4-FFF2-40B4-BE49-F238E27FC236}">
                <a16:creationId xmlns:a16="http://schemas.microsoft.com/office/drawing/2014/main" id="{DFA08FC1-BD26-EC51-75EA-71297FA0021B}"/>
              </a:ext>
            </a:extLst>
          </p:cNvPr>
          <p:cNvSpPr>
            <a:spLocks noGrp="1"/>
          </p:cNvSpPr>
          <p:nvPr>
            <p:ph type="body" sz="quarter" idx="27"/>
          </p:nvPr>
        </p:nvSpPr>
        <p:spPr>
          <a:xfrm>
            <a:off x="559078" y="316708"/>
            <a:ext cx="322600" cy="295946"/>
          </a:xfrm>
        </p:spPr>
        <p:txBody>
          <a:bodyPr/>
          <a:lstStyle/>
          <a:p>
            <a:r>
              <a:rPr lang="nl-NL" dirty="0"/>
              <a:t> </a:t>
            </a:r>
          </a:p>
        </p:txBody>
      </p:sp>
      <p:sp>
        <p:nvSpPr>
          <p:cNvPr id="66" name="Tijdelijke aanduiding voor tekst 65">
            <a:extLst>
              <a:ext uri="{FF2B5EF4-FFF2-40B4-BE49-F238E27FC236}">
                <a16:creationId xmlns:a16="http://schemas.microsoft.com/office/drawing/2014/main" id="{96E68B5C-79D3-3997-431B-0D12D2B1BAAF}"/>
              </a:ext>
            </a:extLst>
          </p:cNvPr>
          <p:cNvSpPr>
            <a:spLocks noGrp="1"/>
          </p:cNvSpPr>
          <p:nvPr>
            <p:ph type="body" sz="quarter" idx="28"/>
          </p:nvPr>
        </p:nvSpPr>
        <p:spPr>
          <a:xfrm>
            <a:off x="9601200" y="285750"/>
            <a:ext cx="1962150" cy="434975"/>
          </a:xfrm>
        </p:spPr>
        <p:txBody>
          <a:bodyPr/>
          <a:lstStyle/>
          <a:p>
            <a:r>
              <a:rPr lang="nl-NL" dirty="0"/>
              <a:t> </a:t>
            </a:r>
          </a:p>
        </p:txBody>
      </p:sp>
      <p:grpSp>
        <p:nvGrpSpPr>
          <p:cNvPr id="14" name="INSTRUCTIE">
            <a:extLst>
              <a:ext uri="{FF2B5EF4-FFF2-40B4-BE49-F238E27FC236}">
                <a16:creationId xmlns:a16="http://schemas.microsoft.com/office/drawing/2014/main" id="{6DA25D5E-693E-A661-9F6F-D178FF8B0E36}"/>
              </a:ext>
            </a:extLst>
          </p:cNvPr>
          <p:cNvGrpSpPr>
            <a:grpSpLocks noGrp="1" noUngrp="1" noRot="1" noMove="1" noResize="1"/>
          </p:cNvGrpSpPr>
          <p:nvPr/>
        </p:nvGrpSpPr>
        <p:grpSpPr>
          <a:xfrm>
            <a:off x="-3786164" y="0"/>
            <a:ext cx="3693113" cy="6209710"/>
            <a:chOff x="-3786164" y="0"/>
            <a:chExt cx="3693113" cy="6209710"/>
          </a:xfrm>
        </p:grpSpPr>
        <p:sp>
          <p:nvSpPr>
            <p:cNvPr id="15" name="Rechthoek 14">
              <a:extLst>
                <a:ext uri="{FF2B5EF4-FFF2-40B4-BE49-F238E27FC236}">
                  <a16:creationId xmlns:a16="http://schemas.microsoft.com/office/drawing/2014/main" id="{1612286F-026E-4EE9-B6A0-935A824A818C}"/>
                </a:ext>
              </a:extLst>
            </p:cNvPr>
            <p:cNvSpPr>
              <a:spLocks noGrp="1" noRot="1" noMove="1" noResize="1" noEditPoints="1" noAdjustHandles="1" noChangeArrowheads="1" noChangeShapeType="1"/>
            </p:cNvSpPr>
            <p:nvPr userDrawn="1"/>
          </p:nvSpPr>
          <p:spPr>
            <a:xfrm>
              <a:off x="-3786164" y="0"/>
              <a:ext cx="3593091" cy="557212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ICOON invoegen/opmaken</a:t>
              </a:r>
            </a:p>
          </p:txBody>
        </p:sp>
        <p:sp>
          <p:nvSpPr>
            <p:cNvPr id="16" name="Rechthoek 15">
              <a:extLst>
                <a:ext uri="{FF2B5EF4-FFF2-40B4-BE49-F238E27FC236}">
                  <a16:creationId xmlns:a16="http://schemas.microsoft.com/office/drawing/2014/main" id="{EFB1F041-A937-A66F-3327-B922D165FF01}"/>
                </a:ext>
              </a:extLst>
            </p:cNvPr>
            <p:cNvSpPr>
              <a:spLocks noGrp="1" noRot="1" noMove="1" noResize="1" noEditPoints="1" noAdjustHandles="1" noChangeArrowheads="1" noChangeShapeType="1"/>
            </p:cNvSpPr>
            <p:nvPr userDrawn="1"/>
          </p:nvSpPr>
          <p:spPr>
            <a:xfrm>
              <a:off x="-3786164" y="5381710"/>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sp>
          <p:nvSpPr>
            <p:cNvPr id="17" name="Ovaal 16">
              <a:extLst>
                <a:ext uri="{FF2B5EF4-FFF2-40B4-BE49-F238E27FC236}">
                  <a16:creationId xmlns:a16="http://schemas.microsoft.com/office/drawing/2014/main" id="{5D671FED-151A-5766-05FC-B78FB3F29CF9}"/>
                </a:ext>
              </a:extLst>
            </p:cNvPr>
            <p:cNvSpPr>
              <a:spLocks noGrp="1" noRot="1" noMove="1" noResize="1" noEditPoints="1" noAdjustHandles="1" noChangeArrowheads="1" noChangeShapeType="1"/>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a:t>
              </a:r>
            </a:p>
          </p:txBody>
        </p:sp>
        <p:sp>
          <p:nvSpPr>
            <p:cNvPr id="18" name="Rechthoek 17">
              <a:extLst>
                <a:ext uri="{FF2B5EF4-FFF2-40B4-BE49-F238E27FC236}">
                  <a16:creationId xmlns:a16="http://schemas.microsoft.com/office/drawing/2014/main" id="{E092EC4D-1257-F6AE-3E69-E4967D89683E}"/>
                </a:ext>
              </a:extLst>
            </p:cNvPr>
            <p:cNvSpPr>
              <a:spLocks noGrp="1" noRot="1" noMove="1" noResize="1" noEditPoints="1" noAdjustHandles="1" noChangeArrowheads="1" noChangeShapeType="1"/>
            </p:cNvSpPr>
            <p:nvPr userDrawn="1"/>
          </p:nvSpPr>
          <p:spPr>
            <a:xfrm>
              <a:off x="-3319416" y="465323"/>
              <a:ext cx="2944087" cy="661851"/>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Wanneer nodig, verwijder het bestaande</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icoon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en klik op</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‘Iconen’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9" name="Ovaal 18">
              <a:extLst>
                <a:ext uri="{FF2B5EF4-FFF2-40B4-BE49-F238E27FC236}">
                  <a16:creationId xmlns:a16="http://schemas.microsoft.com/office/drawing/2014/main" id="{D07B6B8D-02FF-2564-5858-C007BC803DD7}"/>
                </a:ext>
              </a:extLst>
            </p:cNvPr>
            <p:cNvSpPr>
              <a:spLocks noGrp="1" noRot="1" noMove="1" noResize="1" noEditPoints="1" noAdjustHandles="1" noChangeArrowheads="1" noChangeShapeType="1"/>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a:t>
              </a:r>
            </a:p>
          </p:txBody>
        </p:sp>
        <p:sp>
          <p:nvSpPr>
            <p:cNvPr id="20" name="Rechthoek 19">
              <a:extLst>
                <a:ext uri="{FF2B5EF4-FFF2-40B4-BE49-F238E27FC236}">
                  <a16:creationId xmlns:a16="http://schemas.microsoft.com/office/drawing/2014/main" id="{14C3E9F3-EF5F-FC0F-5C0B-0D64E10248DE}"/>
                </a:ext>
              </a:extLst>
            </p:cNvPr>
            <p:cNvSpPr>
              <a:spLocks noGrp="1" noRot="1" noMove="1" noResize="1" noEditPoints="1" noAdjustHandles="1" noChangeArrowheads="1" noChangeShapeType="1"/>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de gewenste categorie en het icoon</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21" name="Rechthoek 20">
              <a:extLst>
                <a:ext uri="{FF2B5EF4-FFF2-40B4-BE49-F238E27FC236}">
                  <a16:creationId xmlns:a16="http://schemas.microsoft.com/office/drawing/2014/main" id="{6C36472F-C073-325B-24EA-F4A37C141D80}"/>
                </a:ext>
              </a:extLst>
            </p:cNvPr>
            <p:cNvSpPr>
              <a:spLocks noGrp="1" noRot="1" noMove="1" noResize="1" noEditPoints="1" noAdjustHandles="1" noChangeArrowheads="1" noChangeShapeType="1"/>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sp>
          <p:nvSpPr>
            <p:cNvPr id="22" name="Ovaal 21">
              <a:extLst>
                <a:ext uri="{FF2B5EF4-FFF2-40B4-BE49-F238E27FC236}">
                  <a16:creationId xmlns:a16="http://schemas.microsoft.com/office/drawing/2014/main" id="{AB9CA643-E698-B12C-373C-4840647983A6}"/>
                </a:ext>
              </a:extLst>
            </p:cNvPr>
            <p:cNvSpPr>
              <a:spLocks noGrp="1" noRot="1" noMove="1" noResize="1" noEditPoints="1" noAdjustHandles="1" noChangeArrowheads="1" noChangeShapeType="1"/>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a:t>
              </a:r>
            </a:p>
          </p:txBody>
        </p:sp>
        <p:sp>
          <p:nvSpPr>
            <p:cNvPr id="23" name="Rechthoek 22">
              <a:extLst>
                <a:ext uri="{FF2B5EF4-FFF2-40B4-BE49-F238E27FC236}">
                  <a16:creationId xmlns:a16="http://schemas.microsoft.com/office/drawing/2014/main" id="{075BA687-CB6A-5A32-BB9D-693C73ECA189}"/>
                </a:ext>
              </a:extLst>
            </p:cNvPr>
            <p:cNvSpPr>
              <a:spLocks noGrp="1" noRot="1" noMove="1" noResize="1" noEditPoints="1" noAdjustHandles="1" noChangeArrowheads="1" noChangeShapeType="1"/>
            </p:cNvSpPr>
            <p:nvPr userDrawn="1"/>
          </p:nvSpPr>
          <p:spPr>
            <a:xfrm>
              <a:off x="-3319415" y="2634835"/>
              <a:ext cx="2944682" cy="637754"/>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Sleep het icoon op de gewenste positie op de slide. Om het icoon een andere kleur te geven,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‘Hulpmiddelen voor tekenen’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‘Opmaak’ </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‘Vormopvulling’</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grpSp>
          <p:nvGrpSpPr>
            <p:cNvPr id="24" name="ICOON_info">
              <a:extLst>
                <a:ext uri="{FF2B5EF4-FFF2-40B4-BE49-F238E27FC236}">
                  <a16:creationId xmlns:a16="http://schemas.microsoft.com/office/drawing/2014/main" id="{6EE332B8-8D27-AB5D-ED3B-DF31D524329D}"/>
                </a:ext>
              </a:extLst>
            </p:cNvPr>
            <p:cNvGrpSpPr>
              <a:grpSpLocks noGrp="1" noUngrp="1" noRot="1" noMove="1" noResize="1"/>
            </p:cNvGrpSpPr>
            <p:nvPr userDrawn="1"/>
          </p:nvGrpSpPr>
          <p:grpSpPr>
            <a:xfrm>
              <a:off x="-376736" y="5210661"/>
              <a:ext cx="283685" cy="283685"/>
              <a:chOff x="-510741" y="5913713"/>
              <a:chExt cx="267555" cy="267555"/>
            </a:xfrm>
          </p:grpSpPr>
          <p:sp>
            <p:nvSpPr>
              <p:cNvPr id="104" name="Ovaal 103">
                <a:extLst>
                  <a:ext uri="{FF2B5EF4-FFF2-40B4-BE49-F238E27FC236}">
                    <a16:creationId xmlns:a16="http://schemas.microsoft.com/office/drawing/2014/main" id="{73AC64F5-E014-0CA4-70BC-1D8400404C1C}"/>
                  </a:ext>
                </a:extLst>
              </p:cNvPr>
              <p:cNvSpPr>
                <a:spLocks noGrp="1" noRot="1" noMove="1" noResize="1" noEditPoints="1" noAdjustHandles="1" noChangeArrowheads="1" noChangeShapeType="1"/>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 name="Graphic 163" descr="Informatie">
                <a:extLst>
                  <a:ext uri="{FF2B5EF4-FFF2-40B4-BE49-F238E27FC236}">
                    <a16:creationId xmlns:a16="http://schemas.microsoft.com/office/drawing/2014/main" id="{20ECAE39-712A-B34C-995B-968FA92C9177}"/>
                  </a:ext>
                </a:extLst>
              </p:cNvPr>
              <p:cNvSpPr>
                <a:spLocks noGrp="1" noRot="1" noMove="1" noResize="1" noEditPoints="1" noAdjustHandles="1" noChangeArrowheads="1" noChangeShapeType="1"/>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25" name="Groep 24">
              <a:extLst>
                <a:ext uri="{FF2B5EF4-FFF2-40B4-BE49-F238E27FC236}">
                  <a16:creationId xmlns:a16="http://schemas.microsoft.com/office/drawing/2014/main" id="{36CEA613-D121-9648-834E-EC0284E3501A}"/>
                </a:ext>
              </a:extLst>
            </p:cNvPr>
            <p:cNvGrpSpPr>
              <a:grpSpLocks noGrp="1" noUngrp="1" noRot="1" noMove="1" noResize="1"/>
            </p:cNvGrpSpPr>
            <p:nvPr userDrawn="1"/>
          </p:nvGrpSpPr>
          <p:grpSpPr>
            <a:xfrm>
              <a:off x="-938434" y="5519087"/>
              <a:ext cx="627798" cy="576693"/>
              <a:chOff x="-938434" y="4570310"/>
              <a:chExt cx="627798" cy="576693"/>
            </a:xfrm>
          </p:grpSpPr>
          <p:grpSp>
            <p:nvGrpSpPr>
              <p:cNvPr id="99" name="Inspireren">
                <a:extLst>
                  <a:ext uri="{FF2B5EF4-FFF2-40B4-BE49-F238E27FC236}">
                    <a16:creationId xmlns:a16="http://schemas.microsoft.com/office/drawing/2014/main" id="{A979ADD9-FACE-31B0-5D1A-F22A8588E40A}"/>
                  </a:ext>
                </a:extLst>
              </p:cNvPr>
              <p:cNvGrpSpPr>
                <a:grpSpLocks noGrp="1" noUngrp="1" noRot="1" noChangeAspect="1" noMove="1" noResize="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01" name="Freeform 12">
                  <a:extLst>
                    <a:ext uri="{FF2B5EF4-FFF2-40B4-BE49-F238E27FC236}">
                      <a16:creationId xmlns:a16="http://schemas.microsoft.com/office/drawing/2014/main" id="{6AB55523-00A3-B6FB-EEAD-069EF84BD9A7}"/>
                    </a:ext>
                  </a:extLst>
                </p:cNvPr>
                <p:cNvSpPr>
                  <a:spLocks noGrp="1" noRot="1" noMove="1" noResize="1" noEditPoints="1" noAdjustHandles="1" noChangeArrowheads="1" noChangeShapeType="1"/>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2" name="Freeform 13">
                  <a:extLst>
                    <a:ext uri="{FF2B5EF4-FFF2-40B4-BE49-F238E27FC236}">
                      <a16:creationId xmlns:a16="http://schemas.microsoft.com/office/drawing/2014/main" id="{027A77DE-6F1E-F29C-6154-8BF94DE4B9CB}"/>
                    </a:ext>
                  </a:extLst>
                </p:cNvPr>
                <p:cNvSpPr>
                  <a:spLocks noGrp="1" noRot="1" noMove="1" noResize="1" noEditPoints="1" noAdjustHandles="1" noChangeArrowheads="1" noChangeShapeType="1"/>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3" name="Freeform 14">
                  <a:extLst>
                    <a:ext uri="{FF2B5EF4-FFF2-40B4-BE49-F238E27FC236}">
                      <a16:creationId xmlns:a16="http://schemas.microsoft.com/office/drawing/2014/main" id="{AD9C907B-FBB8-7E41-DC8F-B2E439EA9508}"/>
                    </a:ext>
                  </a:extLst>
                </p:cNvPr>
                <p:cNvSpPr>
                  <a:spLocks noGrp="1" noRot="1" noMove="1" noResize="1" noEditPoints="1" noAdjustHandles="1" noChangeArrowheads="1" noChangeShapeType="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grpSp>
          <p:sp>
            <p:nvSpPr>
              <p:cNvPr id="100" name="Tekstvak 99">
                <a:extLst>
                  <a:ext uri="{FF2B5EF4-FFF2-40B4-BE49-F238E27FC236}">
                    <a16:creationId xmlns:a16="http://schemas.microsoft.com/office/drawing/2014/main" id="{1C96745C-3DEC-8187-2F6E-EB023C2AF3F8}"/>
                  </a:ext>
                </a:extLst>
              </p:cNvPr>
              <p:cNvSpPr txBox="1">
                <a:spLocks noGrp="1" noRot="1" noMove="1" noResize="1" noEditPoints="1" noAdjustHandles="1" noChangeArrowheads="1" noChangeShapeType="1"/>
              </p:cNvSpPr>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nvGrpSpPr>
            <p:cNvPr id="28" name="Groep 27">
              <a:extLst>
                <a:ext uri="{FF2B5EF4-FFF2-40B4-BE49-F238E27FC236}">
                  <a16:creationId xmlns:a16="http://schemas.microsoft.com/office/drawing/2014/main" id="{323424A2-99C1-CC17-3A16-7D0D46264145}"/>
                </a:ext>
              </a:extLst>
            </p:cNvPr>
            <p:cNvGrpSpPr>
              <a:grpSpLocks noGrp="1" noUngrp="1" noRot="1" noMove="1" noResize="1"/>
            </p:cNvGrpSpPr>
            <p:nvPr userDrawn="1"/>
          </p:nvGrpSpPr>
          <p:grpSpPr>
            <a:xfrm>
              <a:off x="-3398401" y="1222628"/>
              <a:ext cx="491631" cy="410839"/>
              <a:chOff x="-3241990" y="1222628"/>
              <a:chExt cx="491631" cy="410839"/>
            </a:xfrm>
          </p:grpSpPr>
          <p:sp>
            <p:nvSpPr>
              <p:cNvPr id="69" name="Tekstvak 68">
                <a:extLst>
                  <a:ext uri="{FF2B5EF4-FFF2-40B4-BE49-F238E27FC236}">
                    <a16:creationId xmlns:a16="http://schemas.microsoft.com/office/drawing/2014/main" id="{4CFBDA70-3E48-9EC2-7CDA-CBD550F0EA86}"/>
                  </a:ext>
                </a:extLst>
              </p:cNvPr>
              <p:cNvSpPr txBox="1">
                <a:spLocks noGrp="1" noRot="1" noMove="1" noResize="1" noEditPoints="1" noAdjustHandles="1" noChangeArrowheads="1" noChangeShapeType="1"/>
              </p:cNvSpPr>
              <p:nvPr userDrawn="1"/>
            </p:nvSpPr>
            <p:spPr>
              <a:xfrm>
                <a:off x="-3241990" y="1489960"/>
                <a:ext cx="491631" cy="14350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Iconen</a:t>
                </a:r>
              </a:p>
            </p:txBody>
          </p:sp>
          <p:grpSp>
            <p:nvGrpSpPr>
              <p:cNvPr id="70" name="Groep 69">
                <a:extLst>
                  <a:ext uri="{FF2B5EF4-FFF2-40B4-BE49-F238E27FC236}">
                    <a16:creationId xmlns:a16="http://schemas.microsoft.com/office/drawing/2014/main" id="{97E3ABEE-845B-DD53-07C3-B0B38B8B1C5E}"/>
                  </a:ext>
                </a:extLst>
              </p:cNvPr>
              <p:cNvGrpSpPr>
                <a:grpSpLocks noGrp="1" noUngrp="1" noRot="1" noMove="1" noResize="1"/>
              </p:cNvGrpSpPr>
              <p:nvPr userDrawn="1"/>
            </p:nvGrpSpPr>
            <p:grpSpPr>
              <a:xfrm>
                <a:off x="-3119153" y="1222628"/>
                <a:ext cx="245956" cy="246691"/>
                <a:chOff x="1314120" y="4794393"/>
                <a:chExt cx="1787447" cy="1792785"/>
              </a:xfrm>
            </p:grpSpPr>
            <p:grpSp>
              <p:nvGrpSpPr>
                <p:cNvPr id="71" name="Groep 70">
                  <a:extLst>
                    <a:ext uri="{FF2B5EF4-FFF2-40B4-BE49-F238E27FC236}">
                      <a16:creationId xmlns:a16="http://schemas.microsoft.com/office/drawing/2014/main" id="{F39904AE-3FBA-7E40-6BED-6EE54CD56D62}"/>
                    </a:ext>
                  </a:extLst>
                </p:cNvPr>
                <p:cNvGrpSpPr>
                  <a:grpSpLocks noGrp="1" noUngrp="1" noRot="1" noMove="1" noResize="1"/>
                </p:cNvGrpSpPr>
                <p:nvPr/>
              </p:nvGrpSpPr>
              <p:grpSpPr>
                <a:xfrm>
                  <a:off x="1314120" y="4794393"/>
                  <a:ext cx="1787447" cy="1792785"/>
                  <a:chOff x="1314120" y="4794393"/>
                  <a:chExt cx="1787447" cy="1792785"/>
                </a:xfrm>
                <a:gradFill>
                  <a:gsLst>
                    <a:gs pos="0">
                      <a:srgbClr val="9D9FA1"/>
                    </a:gs>
                    <a:gs pos="70000">
                      <a:srgbClr val="211F26"/>
                    </a:gs>
                  </a:gsLst>
                  <a:lin ang="2700000" scaled="0"/>
                </a:gradFill>
              </p:grpSpPr>
              <p:grpSp>
                <p:nvGrpSpPr>
                  <p:cNvPr id="73" name="Groep 72">
                    <a:extLst>
                      <a:ext uri="{FF2B5EF4-FFF2-40B4-BE49-F238E27FC236}">
                        <a16:creationId xmlns:a16="http://schemas.microsoft.com/office/drawing/2014/main" id="{F4120869-F79D-EE70-B41F-E97CC4592AD1}"/>
                      </a:ext>
                    </a:extLst>
                  </p:cNvPr>
                  <p:cNvGrpSpPr>
                    <a:grpSpLocks noGrp="1" noUngrp="1" noRot="1" noMove="1" noResize="1"/>
                  </p:cNvGrpSpPr>
                  <p:nvPr/>
                </p:nvGrpSpPr>
                <p:grpSpPr>
                  <a:xfrm>
                    <a:off x="1314120" y="4794393"/>
                    <a:ext cx="1787447" cy="1792785"/>
                    <a:chOff x="1314120" y="4794393"/>
                    <a:chExt cx="1787447" cy="1792785"/>
                  </a:xfrm>
                  <a:grpFill/>
                </p:grpSpPr>
                <p:sp>
                  <p:nvSpPr>
                    <p:cNvPr id="78" name="Vrije vorm: vorm 77">
                      <a:extLst>
                        <a:ext uri="{FF2B5EF4-FFF2-40B4-BE49-F238E27FC236}">
                          <a16:creationId xmlns:a16="http://schemas.microsoft.com/office/drawing/2014/main" id="{7A58DA5A-6533-B95A-67D2-47203EBFFA2D}"/>
                        </a:ext>
                      </a:extLst>
                    </p:cNvPr>
                    <p:cNvSpPr>
                      <a:spLocks noGrp="1" noRot="1" noMove="1" noResize="1" noEditPoints="1" noAdjustHandles="1" noChangeArrowheads="1" noChangeShapeType="1"/>
                    </p:cNvSpPr>
                    <p:nvPr/>
                  </p:nvSpPr>
                  <p:spPr>
                    <a:xfrm>
                      <a:off x="1314120"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9" name="Vrije vorm: vorm 78">
                      <a:extLst>
                        <a:ext uri="{FF2B5EF4-FFF2-40B4-BE49-F238E27FC236}">
                          <a16:creationId xmlns:a16="http://schemas.microsoft.com/office/drawing/2014/main" id="{4AD434AE-4D51-0C69-AE4D-6592165A2C93}"/>
                        </a:ext>
                      </a:extLst>
                    </p:cNvPr>
                    <p:cNvSpPr>
                      <a:spLocks noGrp="1" noRot="1" noMove="1" noResize="1" noEditPoints="1" noAdjustHandles="1" noChangeArrowheads="1" noChangeShapeType="1"/>
                    </p:cNvSpPr>
                    <p:nvPr/>
                  </p:nvSpPr>
                  <p:spPr>
                    <a:xfrm>
                      <a:off x="2247436"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97" name="Vrije vorm: vorm 96">
                      <a:extLst>
                        <a:ext uri="{FF2B5EF4-FFF2-40B4-BE49-F238E27FC236}">
                          <a16:creationId xmlns:a16="http://schemas.microsoft.com/office/drawing/2014/main" id="{135ECF94-B8A9-43FA-2810-82B201E45C1D}"/>
                        </a:ext>
                      </a:extLst>
                    </p:cNvPr>
                    <p:cNvSpPr>
                      <a:spLocks noGrp="1" noRot="1" noMove="1" noResize="1" noEditPoints="1" noAdjustHandles="1" noChangeArrowheads="1" noChangeShapeType="1"/>
                    </p:cNvSpPr>
                    <p:nvPr/>
                  </p:nvSpPr>
                  <p:spPr>
                    <a:xfrm>
                      <a:off x="1314120"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98" name="Vrije vorm: vorm 97">
                      <a:extLst>
                        <a:ext uri="{FF2B5EF4-FFF2-40B4-BE49-F238E27FC236}">
                          <a16:creationId xmlns:a16="http://schemas.microsoft.com/office/drawing/2014/main" id="{08E61F94-0CCD-DC62-9A86-D9652241EBF4}"/>
                        </a:ext>
                      </a:extLst>
                    </p:cNvPr>
                    <p:cNvSpPr>
                      <a:spLocks noGrp="1" noRot="1" noMove="1" noResize="1" noEditPoints="1" noAdjustHandles="1" noChangeArrowheads="1" noChangeShapeType="1"/>
                    </p:cNvSpPr>
                    <p:nvPr/>
                  </p:nvSpPr>
                  <p:spPr>
                    <a:xfrm>
                      <a:off x="2247436"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nvGrpSpPr>
                  <p:cNvPr id="74" name="Groep 73">
                    <a:extLst>
                      <a:ext uri="{FF2B5EF4-FFF2-40B4-BE49-F238E27FC236}">
                        <a16:creationId xmlns:a16="http://schemas.microsoft.com/office/drawing/2014/main" id="{128F0540-B326-05CC-256F-D853972B71EC}"/>
                      </a:ext>
                    </a:extLst>
                  </p:cNvPr>
                  <p:cNvGrpSpPr>
                    <a:grpSpLocks noGrp="1" noUngrp="1" noRot="1" noMove="1" noResize="1"/>
                  </p:cNvGrpSpPr>
                  <p:nvPr/>
                </p:nvGrpSpPr>
                <p:grpSpPr>
                  <a:xfrm>
                    <a:off x="1544558" y="5023941"/>
                    <a:ext cx="1270519" cy="1329241"/>
                    <a:chOff x="1544558" y="5023941"/>
                    <a:chExt cx="1270519" cy="1329241"/>
                  </a:xfrm>
                  <a:grpFill/>
                </p:grpSpPr>
                <p:sp>
                  <p:nvSpPr>
                    <p:cNvPr id="75" name="Vrije vorm: vorm 74">
                      <a:extLst>
                        <a:ext uri="{FF2B5EF4-FFF2-40B4-BE49-F238E27FC236}">
                          <a16:creationId xmlns:a16="http://schemas.microsoft.com/office/drawing/2014/main" id="{0EA18EF0-0E09-D3BD-29F7-2E4A84A2E3E6}"/>
                        </a:ext>
                      </a:extLst>
                    </p:cNvPr>
                    <p:cNvSpPr>
                      <a:spLocks noGrp="1" noRot="1" noMove="1" noResize="1" noEditPoints="1" noAdjustHandles="1" noChangeArrowheads="1" noChangeShapeType="1"/>
                    </p:cNvSpPr>
                    <p:nvPr/>
                  </p:nvSpPr>
                  <p:spPr>
                    <a:xfrm>
                      <a:off x="1544558" y="5033728"/>
                      <a:ext cx="391477" cy="391477"/>
                    </a:xfrm>
                    <a:custGeom>
                      <a:avLst/>
                      <a:gdLst>
                        <a:gd name="connsiteX0" fmla="*/ 338071 w 391476"/>
                        <a:gd name="connsiteY0" fmla="*/ 146781 h 391476"/>
                        <a:gd name="connsiteX1" fmla="*/ 338071 w 391476"/>
                        <a:gd name="connsiteY1" fmla="*/ 54251 h 391476"/>
                        <a:gd name="connsiteX2" fmla="*/ 290026 w 391476"/>
                        <a:gd name="connsiteY2" fmla="*/ 54251 h 391476"/>
                        <a:gd name="connsiteX3" fmla="*/ 290026 w 391476"/>
                        <a:gd name="connsiteY3" fmla="*/ 98737 h 391476"/>
                        <a:gd name="connsiteX4" fmla="*/ 197496 w 391476"/>
                        <a:gd name="connsiteY4" fmla="*/ 6206 h 391476"/>
                        <a:gd name="connsiteX5" fmla="*/ 6206 w 391476"/>
                        <a:gd name="connsiteY5" fmla="*/ 197496 h 391476"/>
                        <a:gd name="connsiteX6" fmla="*/ 7096 w 391476"/>
                        <a:gd name="connsiteY6" fmla="*/ 387896 h 391476"/>
                        <a:gd name="connsiteX7" fmla="*/ 146781 w 391476"/>
                        <a:gd name="connsiteY7" fmla="*/ 387896 h 391476"/>
                        <a:gd name="connsiteX8" fmla="*/ 242871 w 391476"/>
                        <a:gd name="connsiteY8" fmla="*/ 387896 h 391476"/>
                        <a:gd name="connsiteX9" fmla="*/ 388785 w 391476"/>
                        <a:gd name="connsiteY9" fmla="*/ 387896 h 391476"/>
                        <a:gd name="connsiteX10" fmla="*/ 388785 w 391476"/>
                        <a:gd name="connsiteY10" fmla="*/ 197496 h 391476"/>
                        <a:gd name="connsiteX11" fmla="*/ 338071 w 391476"/>
                        <a:gd name="connsiteY11" fmla="*/ 146781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1476" h="391476">
                          <a:moveTo>
                            <a:pt x="338071" y="146781"/>
                          </a:moveTo>
                          <a:lnTo>
                            <a:pt x="338071" y="54251"/>
                          </a:lnTo>
                          <a:lnTo>
                            <a:pt x="290026" y="54251"/>
                          </a:lnTo>
                          <a:lnTo>
                            <a:pt x="290026" y="98737"/>
                          </a:lnTo>
                          <a:lnTo>
                            <a:pt x="197496" y="6206"/>
                          </a:lnTo>
                          <a:lnTo>
                            <a:pt x="6206" y="197496"/>
                          </a:lnTo>
                          <a:lnTo>
                            <a:pt x="7096" y="387896"/>
                          </a:lnTo>
                          <a:lnTo>
                            <a:pt x="146781" y="387896"/>
                          </a:lnTo>
                          <a:lnTo>
                            <a:pt x="242871" y="387896"/>
                          </a:lnTo>
                          <a:lnTo>
                            <a:pt x="388785" y="387896"/>
                          </a:lnTo>
                          <a:lnTo>
                            <a:pt x="388785" y="197496"/>
                          </a:lnTo>
                          <a:lnTo>
                            <a:pt x="338071" y="146781"/>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6" name="Vrije vorm: vorm 75">
                      <a:extLst>
                        <a:ext uri="{FF2B5EF4-FFF2-40B4-BE49-F238E27FC236}">
                          <a16:creationId xmlns:a16="http://schemas.microsoft.com/office/drawing/2014/main" id="{BB85F5F7-A898-59B6-9253-B06B17DE1C93}"/>
                        </a:ext>
                      </a:extLst>
                    </p:cNvPr>
                    <p:cNvSpPr>
                      <a:spLocks noGrp="1" noRot="1" noMove="1" noResize="1" noEditPoints="1" noAdjustHandles="1" noChangeArrowheads="1" noChangeShapeType="1"/>
                    </p:cNvSpPr>
                    <p:nvPr/>
                  </p:nvSpPr>
                  <p:spPr>
                    <a:xfrm>
                      <a:off x="2530367" y="5023941"/>
                      <a:ext cx="284710" cy="391477"/>
                    </a:xfrm>
                    <a:custGeom>
                      <a:avLst/>
                      <a:gdLst>
                        <a:gd name="connsiteX0" fmla="*/ 208172 w 284710"/>
                        <a:gd name="connsiteY0" fmla="*/ 169914 h 391476"/>
                        <a:gd name="connsiteX1" fmla="*/ 238423 w 284710"/>
                        <a:gd name="connsiteY1" fmla="*/ 100516 h 391476"/>
                        <a:gd name="connsiteX2" fmla="*/ 145892 w 284710"/>
                        <a:gd name="connsiteY2" fmla="*/ 6206 h 391476"/>
                        <a:gd name="connsiteX3" fmla="*/ 53361 w 284710"/>
                        <a:gd name="connsiteY3" fmla="*/ 100516 h 391476"/>
                        <a:gd name="connsiteX4" fmla="*/ 83611 w 284710"/>
                        <a:gd name="connsiteY4" fmla="*/ 169914 h 391476"/>
                        <a:gd name="connsiteX5" fmla="*/ 6206 w 284710"/>
                        <a:gd name="connsiteY5" fmla="*/ 272232 h 391476"/>
                        <a:gd name="connsiteX6" fmla="*/ 6206 w 284710"/>
                        <a:gd name="connsiteY6" fmla="*/ 321167 h 391476"/>
                        <a:gd name="connsiteX7" fmla="*/ 6206 w 284710"/>
                        <a:gd name="connsiteY7" fmla="*/ 332733 h 391476"/>
                        <a:gd name="connsiteX8" fmla="*/ 6206 w 284710"/>
                        <a:gd name="connsiteY8" fmla="*/ 342520 h 391476"/>
                        <a:gd name="connsiteX9" fmla="*/ 6206 w 284710"/>
                        <a:gd name="connsiteY9" fmla="*/ 346079 h 391476"/>
                        <a:gd name="connsiteX10" fmla="*/ 6206 w 284710"/>
                        <a:gd name="connsiteY10" fmla="*/ 358535 h 391476"/>
                        <a:gd name="connsiteX11" fmla="*/ 6206 w 284710"/>
                        <a:gd name="connsiteY11" fmla="*/ 389675 h 391476"/>
                        <a:gd name="connsiteX12" fmla="*/ 287357 w 284710"/>
                        <a:gd name="connsiteY12" fmla="*/ 389675 h 391476"/>
                        <a:gd name="connsiteX13" fmla="*/ 287357 w 284710"/>
                        <a:gd name="connsiteY13" fmla="*/ 272232 h 391476"/>
                        <a:gd name="connsiteX14" fmla="*/ 208172 w 284710"/>
                        <a:gd name="connsiteY14" fmla="*/ 169914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710" h="391476">
                          <a:moveTo>
                            <a:pt x="208172" y="169914"/>
                          </a:moveTo>
                          <a:cubicBezTo>
                            <a:pt x="226856" y="153010"/>
                            <a:pt x="238423" y="128097"/>
                            <a:pt x="238423" y="100516"/>
                          </a:cubicBezTo>
                          <a:cubicBezTo>
                            <a:pt x="238423" y="48912"/>
                            <a:pt x="196606" y="6206"/>
                            <a:pt x="145892" y="6206"/>
                          </a:cubicBezTo>
                          <a:cubicBezTo>
                            <a:pt x="95178" y="6206"/>
                            <a:pt x="53361" y="48023"/>
                            <a:pt x="53361" y="100516"/>
                          </a:cubicBezTo>
                          <a:cubicBezTo>
                            <a:pt x="53361" y="128097"/>
                            <a:pt x="64927" y="152120"/>
                            <a:pt x="83611" y="169914"/>
                          </a:cubicBezTo>
                          <a:cubicBezTo>
                            <a:pt x="37346" y="187709"/>
                            <a:pt x="6206" y="224187"/>
                            <a:pt x="6206" y="272232"/>
                          </a:cubicBezTo>
                          <a:lnTo>
                            <a:pt x="6206" y="321167"/>
                          </a:lnTo>
                          <a:lnTo>
                            <a:pt x="6206" y="332733"/>
                          </a:lnTo>
                          <a:lnTo>
                            <a:pt x="6206" y="342520"/>
                          </a:lnTo>
                          <a:lnTo>
                            <a:pt x="6206" y="346079"/>
                          </a:lnTo>
                          <a:lnTo>
                            <a:pt x="6206" y="358535"/>
                          </a:lnTo>
                          <a:lnTo>
                            <a:pt x="6206" y="389675"/>
                          </a:lnTo>
                          <a:lnTo>
                            <a:pt x="287357" y="389675"/>
                          </a:lnTo>
                          <a:lnTo>
                            <a:pt x="287357" y="272232"/>
                          </a:lnTo>
                          <a:cubicBezTo>
                            <a:pt x="285578" y="224187"/>
                            <a:pt x="253548" y="186819"/>
                            <a:pt x="208172" y="169914"/>
                          </a:cubicBez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7" name="Vrije vorm: vorm 76">
                      <a:extLst>
                        <a:ext uri="{FF2B5EF4-FFF2-40B4-BE49-F238E27FC236}">
                          <a16:creationId xmlns:a16="http://schemas.microsoft.com/office/drawing/2014/main" id="{06D7D93D-36FD-696C-829B-88229E21000E}"/>
                        </a:ext>
                      </a:extLst>
                    </p:cNvPr>
                    <p:cNvSpPr>
                      <a:spLocks noGrp="1" noRot="1" noMove="1" noResize="1" noEditPoints="1" noAdjustHandles="1" noChangeArrowheads="1" noChangeShapeType="1"/>
                    </p:cNvSpPr>
                    <p:nvPr/>
                  </p:nvSpPr>
                  <p:spPr>
                    <a:xfrm>
                      <a:off x="1599720" y="5961705"/>
                      <a:ext cx="275813" cy="391477"/>
                    </a:xfrm>
                    <a:custGeom>
                      <a:avLst/>
                      <a:gdLst>
                        <a:gd name="connsiteX0" fmla="*/ 142333 w 275813"/>
                        <a:gd name="connsiteY0" fmla="*/ 388785 h 391476"/>
                        <a:gd name="connsiteX1" fmla="*/ 278460 w 275813"/>
                        <a:gd name="connsiteY1" fmla="*/ 252658 h 391476"/>
                        <a:gd name="connsiteX2" fmla="*/ 274011 w 275813"/>
                        <a:gd name="connsiteY2" fmla="*/ 219738 h 391476"/>
                        <a:gd name="connsiteX3" fmla="*/ 269563 w 275813"/>
                        <a:gd name="connsiteY3" fmla="*/ 206393 h 391476"/>
                        <a:gd name="connsiteX4" fmla="*/ 242871 w 275813"/>
                        <a:gd name="connsiteY4" fmla="*/ 161907 h 391476"/>
                        <a:gd name="connsiteX5" fmla="*/ 142333 w 275813"/>
                        <a:gd name="connsiteY5" fmla="*/ 6206 h 391476"/>
                        <a:gd name="connsiteX6" fmla="*/ 41795 w 275813"/>
                        <a:gd name="connsiteY6" fmla="*/ 161907 h 391476"/>
                        <a:gd name="connsiteX7" fmla="*/ 15103 w 275813"/>
                        <a:gd name="connsiteY7" fmla="*/ 206393 h 391476"/>
                        <a:gd name="connsiteX8" fmla="*/ 10654 w 275813"/>
                        <a:gd name="connsiteY8" fmla="*/ 219738 h 391476"/>
                        <a:gd name="connsiteX9" fmla="*/ 6206 w 275813"/>
                        <a:gd name="connsiteY9" fmla="*/ 252658 h 391476"/>
                        <a:gd name="connsiteX10" fmla="*/ 142333 w 275813"/>
                        <a:gd name="connsiteY10" fmla="*/ 388785 h 391476"/>
                        <a:gd name="connsiteX11" fmla="*/ 142333 w 275813"/>
                        <a:gd name="connsiteY11" fmla="*/ 388785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5813" h="391476">
                          <a:moveTo>
                            <a:pt x="142333" y="388785"/>
                          </a:moveTo>
                          <a:cubicBezTo>
                            <a:pt x="217069" y="388785"/>
                            <a:pt x="278460" y="328284"/>
                            <a:pt x="278460" y="252658"/>
                          </a:cubicBezTo>
                          <a:cubicBezTo>
                            <a:pt x="278460" y="241092"/>
                            <a:pt x="276681" y="230415"/>
                            <a:pt x="274011" y="219738"/>
                          </a:cubicBezTo>
                          <a:cubicBezTo>
                            <a:pt x="273122" y="215290"/>
                            <a:pt x="271342" y="210841"/>
                            <a:pt x="269563" y="206393"/>
                          </a:cubicBezTo>
                          <a:lnTo>
                            <a:pt x="242871" y="161907"/>
                          </a:lnTo>
                          <a:lnTo>
                            <a:pt x="142333" y="6206"/>
                          </a:lnTo>
                          <a:lnTo>
                            <a:pt x="41795" y="161907"/>
                          </a:lnTo>
                          <a:lnTo>
                            <a:pt x="15103" y="206393"/>
                          </a:lnTo>
                          <a:cubicBezTo>
                            <a:pt x="13324" y="210841"/>
                            <a:pt x="12434" y="215290"/>
                            <a:pt x="10654" y="219738"/>
                          </a:cubicBezTo>
                          <a:cubicBezTo>
                            <a:pt x="7985" y="230415"/>
                            <a:pt x="6206" y="241092"/>
                            <a:pt x="6206" y="252658"/>
                          </a:cubicBezTo>
                          <a:cubicBezTo>
                            <a:pt x="6206" y="327395"/>
                            <a:pt x="67596" y="388785"/>
                            <a:pt x="142333" y="388785"/>
                          </a:cubicBezTo>
                          <a:lnTo>
                            <a:pt x="142333" y="388785"/>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sp>
              <p:nvSpPr>
                <p:cNvPr id="72" name="Vrije vorm: vorm 71">
                  <a:extLst>
                    <a:ext uri="{FF2B5EF4-FFF2-40B4-BE49-F238E27FC236}">
                      <a16:creationId xmlns:a16="http://schemas.microsoft.com/office/drawing/2014/main" id="{D8E9CBED-0CFD-3C12-48D3-934AB7EED260}"/>
                    </a:ext>
                  </a:extLst>
                </p:cNvPr>
                <p:cNvSpPr>
                  <a:spLocks noGrp="1" noRot="1" noMove="1" noResize="1" noEditPoints="1" noAdjustHandles="1" noChangeArrowheads="1" noChangeShapeType="1"/>
                </p:cNvSpPr>
                <p:nvPr/>
              </p:nvSpPr>
              <p:spPr>
                <a:xfrm>
                  <a:off x="2476984" y="5962595"/>
                  <a:ext cx="391477" cy="391477"/>
                </a:xfrm>
                <a:custGeom>
                  <a:avLst/>
                  <a:gdLst>
                    <a:gd name="connsiteX0" fmla="*/ 43574 w 391476"/>
                    <a:gd name="connsiteY0" fmla="*/ 81832 h 391476"/>
                    <a:gd name="connsiteX1" fmla="*/ 10654 w 391476"/>
                    <a:gd name="connsiteY1" fmla="*/ 149451 h 391476"/>
                    <a:gd name="connsiteX2" fmla="*/ 65817 w 391476"/>
                    <a:gd name="connsiteY2" fmla="*/ 176142 h 391476"/>
                    <a:gd name="connsiteX3" fmla="*/ 64038 w 391476"/>
                    <a:gd name="connsiteY3" fmla="*/ 205503 h 391476"/>
                    <a:gd name="connsiteX4" fmla="*/ 6206 w 391476"/>
                    <a:gd name="connsiteY4" fmla="*/ 225966 h 391476"/>
                    <a:gd name="connsiteX5" fmla="*/ 31118 w 391476"/>
                    <a:gd name="connsiteY5" fmla="*/ 297144 h 391476"/>
                    <a:gd name="connsiteX6" fmla="*/ 88950 w 391476"/>
                    <a:gd name="connsiteY6" fmla="*/ 276680 h 391476"/>
                    <a:gd name="connsiteX7" fmla="*/ 108524 w 391476"/>
                    <a:gd name="connsiteY7" fmla="*/ 298034 h 391476"/>
                    <a:gd name="connsiteX8" fmla="*/ 81832 w 391476"/>
                    <a:gd name="connsiteY8" fmla="*/ 353196 h 391476"/>
                    <a:gd name="connsiteX9" fmla="*/ 149451 w 391476"/>
                    <a:gd name="connsiteY9" fmla="*/ 386116 h 391476"/>
                    <a:gd name="connsiteX10" fmla="*/ 176142 w 391476"/>
                    <a:gd name="connsiteY10" fmla="*/ 330953 h 391476"/>
                    <a:gd name="connsiteX11" fmla="*/ 205503 w 391476"/>
                    <a:gd name="connsiteY11" fmla="*/ 332733 h 391476"/>
                    <a:gd name="connsiteX12" fmla="*/ 225966 w 391476"/>
                    <a:gd name="connsiteY12" fmla="*/ 390565 h 391476"/>
                    <a:gd name="connsiteX13" fmla="*/ 297144 w 391476"/>
                    <a:gd name="connsiteY13" fmla="*/ 365652 h 391476"/>
                    <a:gd name="connsiteX14" fmla="*/ 276681 w 391476"/>
                    <a:gd name="connsiteY14" fmla="*/ 307821 h 391476"/>
                    <a:gd name="connsiteX15" fmla="*/ 298034 w 391476"/>
                    <a:gd name="connsiteY15" fmla="*/ 288247 h 391476"/>
                    <a:gd name="connsiteX16" fmla="*/ 353196 w 391476"/>
                    <a:gd name="connsiteY16" fmla="*/ 314938 h 391476"/>
                    <a:gd name="connsiteX17" fmla="*/ 386116 w 391476"/>
                    <a:gd name="connsiteY17" fmla="*/ 247320 h 391476"/>
                    <a:gd name="connsiteX18" fmla="*/ 330953 w 391476"/>
                    <a:gd name="connsiteY18" fmla="*/ 220628 h 391476"/>
                    <a:gd name="connsiteX19" fmla="*/ 332733 w 391476"/>
                    <a:gd name="connsiteY19" fmla="*/ 191267 h 391476"/>
                    <a:gd name="connsiteX20" fmla="*/ 390565 w 391476"/>
                    <a:gd name="connsiteY20" fmla="*/ 170804 h 391476"/>
                    <a:gd name="connsiteX21" fmla="*/ 365653 w 391476"/>
                    <a:gd name="connsiteY21" fmla="*/ 99626 h 391476"/>
                    <a:gd name="connsiteX22" fmla="*/ 307821 w 391476"/>
                    <a:gd name="connsiteY22" fmla="*/ 120090 h 391476"/>
                    <a:gd name="connsiteX23" fmla="*/ 288247 w 391476"/>
                    <a:gd name="connsiteY23" fmla="*/ 98737 h 391476"/>
                    <a:gd name="connsiteX24" fmla="*/ 314938 w 391476"/>
                    <a:gd name="connsiteY24" fmla="*/ 43574 h 391476"/>
                    <a:gd name="connsiteX25" fmla="*/ 247320 w 391476"/>
                    <a:gd name="connsiteY25" fmla="*/ 10654 h 391476"/>
                    <a:gd name="connsiteX26" fmla="*/ 220628 w 391476"/>
                    <a:gd name="connsiteY26" fmla="*/ 65817 h 391476"/>
                    <a:gd name="connsiteX27" fmla="*/ 191267 w 391476"/>
                    <a:gd name="connsiteY27" fmla="*/ 64038 h 391476"/>
                    <a:gd name="connsiteX28" fmla="*/ 170804 w 391476"/>
                    <a:gd name="connsiteY28" fmla="*/ 6206 h 391476"/>
                    <a:gd name="connsiteX29" fmla="*/ 99626 w 391476"/>
                    <a:gd name="connsiteY29" fmla="*/ 31118 h 391476"/>
                    <a:gd name="connsiteX30" fmla="*/ 120090 w 391476"/>
                    <a:gd name="connsiteY30" fmla="*/ 88950 h 391476"/>
                    <a:gd name="connsiteX31" fmla="*/ 98737 w 391476"/>
                    <a:gd name="connsiteY31" fmla="*/ 108524 h 391476"/>
                    <a:gd name="connsiteX32" fmla="*/ 43574 w 391476"/>
                    <a:gd name="connsiteY32" fmla="*/ 81832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1476" h="391476">
                      <a:moveTo>
                        <a:pt x="43574" y="81832"/>
                      </a:moveTo>
                      <a:lnTo>
                        <a:pt x="10654" y="149451"/>
                      </a:lnTo>
                      <a:lnTo>
                        <a:pt x="65817" y="176142"/>
                      </a:lnTo>
                      <a:cubicBezTo>
                        <a:pt x="64038" y="185929"/>
                        <a:pt x="64038" y="195716"/>
                        <a:pt x="64038" y="205503"/>
                      </a:cubicBezTo>
                      <a:lnTo>
                        <a:pt x="6206" y="225966"/>
                      </a:lnTo>
                      <a:lnTo>
                        <a:pt x="31118" y="297144"/>
                      </a:lnTo>
                      <a:lnTo>
                        <a:pt x="88950" y="276680"/>
                      </a:lnTo>
                      <a:cubicBezTo>
                        <a:pt x="94288" y="284688"/>
                        <a:pt x="101406" y="291806"/>
                        <a:pt x="108524" y="298034"/>
                      </a:cubicBezTo>
                      <a:lnTo>
                        <a:pt x="81832" y="353196"/>
                      </a:lnTo>
                      <a:lnTo>
                        <a:pt x="149451" y="386116"/>
                      </a:lnTo>
                      <a:lnTo>
                        <a:pt x="176142" y="330953"/>
                      </a:lnTo>
                      <a:cubicBezTo>
                        <a:pt x="185929" y="332733"/>
                        <a:pt x="195716" y="332733"/>
                        <a:pt x="205503" y="332733"/>
                      </a:cubicBezTo>
                      <a:lnTo>
                        <a:pt x="225966" y="390565"/>
                      </a:lnTo>
                      <a:lnTo>
                        <a:pt x="297144" y="365652"/>
                      </a:lnTo>
                      <a:lnTo>
                        <a:pt x="276681" y="307821"/>
                      </a:lnTo>
                      <a:cubicBezTo>
                        <a:pt x="284688" y="302482"/>
                        <a:pt x="291806" y="295365"/>
                        <a:pt x="298034" y="288247"/>
                      </a:cubicBezTo>
                      <a:lnTo>
                        <a:pt x="353196" y="314938"/>
                      </a:lnTo>
                      <a:lnTo>
                        <a:pt x="386116" y="247320"/>
                      </a:lnTo>
                      <a:lnTo>
                        <a:pt x="330953" y="220628"/>
                      </a:lnTo>
                      <a:cubicBezTo>
                        <a:pt x="332733" y="210841"/>
                        <a:pt x="332733" y="201054"/>
                        <a:pt x="332733" y="191267"/>
                      </a:cubicBezTo>
                      <a:lnTo>
                        <a:pt x="390565" y="170804"/>
                      </a:lnTo>
                      <a:lnTo>
                        <a:pt x="365653" y="99626"/>
                      </a:lnTo>
                      <a:lnTo>
                        <a:pt x="307821" y="120090"/>
                      </a:lnTo>
                      <a:cubicBezTo>
                        <a:pt x="302482" y="112082"/>
                        <a:pt x="295365" y="104965"/>
                        <a:pt x="288247" y="98737"/>
                      </a:cubicBezTo>
                      <a:lnTo>
                        <a:pt x="314938" y="43574"/>
                      </a:lnTo>
                      <a:lnTo>
                        <a:pt x="247320" y="10654"/>
                      </a:lnTo>
                      <a:lnTo>
                        <a:pt x="220628" y="65817"/>
                      </a:lnTo>
                      <a:cubicBezTo>
                        <a:pt x="210841" y="64038"/>
                        <a:pt x="201054" y="64038"/>
                        <a:pt x="191267" y="64038"/>
                      </a:cubicBezTo>
                      <a:lnTo>
                        <a:pt x="170804" y="6206"/>
                      </a:lnTo>
                      <a:lnTo>
                        <a:pt x="99626" y="31118"/>
                      </a:lnTo>
                      <a:lnTo>
                        <a:pt x="120090" y="88950"/>
                      </a:lnTo>
                      <a:cubicBezTo>
                        <a:pt x="112082" y="94288"/>
                        <a:pt x="104965" y="101406"/>
                        <a:pt x="98737" y="108524"/>
                      </a:cubicBezTo>
                      <a:lnTo>
                        <a:pt x="43574" y="81832"/>
                      </a:lnTo>
                      <a:close/>
                    </a:path>
                  </a:pathLst>
                </a:custGeom>
                <a:solidFill>
                  <a:srgbClr val="1FF524"/>
                </a:solid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grpSp>
          <p:nvGrpSpPr>
            <p:cNvPr id="29" name="Groep 28">
              <a:extLst>
                <a:ext uri="{FF2B5EF4-FFF2-40B4-BE49-F238E27FC236}">
                  <a16:creationId xmlns:a16="http://schemas.microsoft.com/office/drawing/2014/main" id="{B7A47770-28A7-0CEF-07B7-A3017146FCC2}"/>
                </a:ext>
              </a:extLst>
            </p:cNvPr>
            <p:cNvGrpSpPr>
              <a:grpSpLocks noGrp="1" noUngrp="1" noRot="1" noMove="1" noResize="1"/>
            </p:cNvGrpSpPr>
            <p:nvPr userDrawn="1"/>
          </p:nvGrpSpPr>
          <p:grpSpPr>
            <a:xfrm>
              <a:off x="-3314820" y="3391746"/>
              <a:ext cx="1381246" cy="331361"/>
              <a:chOff x="-3314820" y="3391746"/>
              <a:chExt cx="1381246" cy="331361"/>
            </a:xfrm>
          </p:grpSpPr>
          <p:sp>
            <p:nvSpPr>
              <p:cNvPr id="58" name="Rechthoek 57">
                <a:extLst>
                  <a:ext uri="{FF2B5EF4-FFF2-40B4-BE49-F238E27FC236}">
                    <a16:creationId xmlns:a16="http://schemas.microsoft.com/office/drawing/2014/main" id="{83EC864C-404A-3A12-B096-A5360F4EE57C}"/>
                  </a:ext>
                </a:extLst>
              </p:cNvPr>
              <p:cNvSpPr>
                <a:spLocks noGrp="1" noRot="1" noMove="1" noResize="1" noEditPoints="1" noAdjustHandles="1" noChangeArrowheads="1" noChangeShapeType="1"/>
              </p:cNvSpPr>
              <p:nvPr userDrawn="1"/>
            </p:nvSpPr>
            <p:spPr>
              <a:xfrm>
                <a:off x="-3314820" y="3391746"/>
                <a:ext cx="1381246"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9" name="Rechthoek 58">
                <a:extLst>
                  <a:ext uri="{FF2B5EF4-FFF2-40B4-BE49-F238E27FC236}">
                    <a16:creationId xmlns:a16="http://schemas.microsoft.com/office/drawing/2014/main" id="{B092A7C4-14DB-3CBA-D1BC-DB23C779AE94}"/>
                  </a:ext>
                </a:extLst>
              </p:cNvPr>
              <p:cNvSpPr>
                <a:spLocks noGrp="1" noRot="1" noMove="1" noResize="1" noEditPoints="1" noAdjustHandles="1" noChangeArrowheads="1" noChangeShapeType="1"/>
              </p:cNvSpPr>
              <p:nvPr userDrawn="1"/>
            </p:nvSpPr>
            <p:spPr>
              <a:xfrm>
                <a:off x="-3304719" y="3412899"/>
                <a:ext cx="1361619"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0" name="Tekstvak 59">
                <a:extLst>
                  <a:ext uri="{FF2B5EF4-FFF2-40B4-BE49-F238E27FC236}">
                    <a16:creationId xmlns:a16="http://schemas.microsoft.com/office/drawing/2014/main" id="{CB43E7A9-25EF-93A7-6781-170149E4D9C4}"/>
                  </a:ext>
                </a:extLst>
              </p:cNvPr>
              <p:cNvSpPr txBox="1">
                <a:spLocks noGrp="1" noRot="1" noMove="1" noResize="1" noEditPoints="1" noAdjustHandles="1" noChangeArrowheads="1" noChangeShapeType="1"/>
              </p:cNvSpPr>
              <p:nvPr userDrawn="1"/>
            </p:nvSpPr>
            <p:spPr>
              <a:xfrm>
                <a:off x="-3069820" y="3472995"/>
                <a:ext cx="109851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Vormopvulling</a:t>
                </a:r>
              </a:p>
            </p:txBody>
          </p:sp>
          <p:sp>
            <p:nvSpPr>
              <p:cNvPr id="61" name="Vrije vorm: vorm 60">
                <a:extLst>
                  <a:ext uri="{FF2B5EF4-FFF2-40B4-BE49-F238E27FC236}">
                    <a16:creationId xmlns:a16="http://schemas.microsoft.com/office/drawing/2014/main" id="{4AA6B7CB-905B-FF94-A454-CFD4A3CD7725}"/>
                  </a:ext>
                </a:extLst>
              </p:cNvPr>
              <p:cNvSpPr>
                <a:spLocks noGrp="1" noRot="1" noMove="1" noResize="1" noEditPoints="1" noAdjustHandles="1" noChangeArrowheads="1" noChangeShapeType="1"/>
              </p:cNvSpPr>
              <p:nvPr userDrawn="1"/>
            </p:nvSpPr>
            <p:spPr>
              <a:xfrm>
                <a:off x="-2241774" y="3543107"/>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62" name="Groep 61">
                <a:extLst>
                  <a:ext uri="{FF2B5EF4-FFF2-40B4-BE49-F238E27FC236}">
                    <a16:creationId xmlns:a16="http://schemas.microsoft.com/office/drawing/2014/main" id="{1DA03633-D48A-0C84-C6EE-FE71A8FED5F2}"/>
                  </a:ext>
                </a:extLst>
              </p:cNvPr>
              <p:cNvGrpSpPr>
                <a:grpSpLocks noGrp="1" noUngrp="1" noRot="1" noMove="1" noResize="1"/>
              </p:cNvGrpSpPr>
              <p:nvPr userDrawn="1"/>
            </p:nvGrpSpPr>
            <p:grpSpPr>
              <a:xfrm>
                <a:off x="-3243855" y="3446665"/>
                <a:ext cx="157453" cy="147831"/>
                <a:chOff x="-899320" y="3037554"/>
                <a:chExt cx="175977" cy="165227"/>
              </a:xfrm>
            </p:grpSpPr>
            <p:sp>
              <p:nvSpPr>
                <p:cNvPr id="64" name="Vrije vorm: vorm 63">
                  <a:extLst>
                    <a:ext uri="{FF2B5EF4-FFF2-40B4-BE49-F238E27FC236}">
                      <a16:creationId xmlns:a16="http://schemas.microsoft.com/office/drawing/2014/main" id="{AD3EBB55-D0C4-92B6-A982-9118405C9B8E}"/>
                    </a:ext>
                  </a:extLst>
                </p:cNvPr>
                <p:cNvSpPr>
                  <a:spLocks noGrp="1" noRot="1" noMove="1" noResize="1" noEditPoints="1" noAdjustHandles="1" noChangeArrowheads="1" noChangeShapeType="1"/>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67" name="Rechthoek: afgeronde hoeken 66">
                  <a:extLst>
                    <a:ext uri="{FF2B5EF4-FFF2-40B4-BE49-F238E27FC236}">
                      <a16:creationId xmlns:a16="http://schemas.microsoft.com/office/drawing/2014/main" id="{E2F634D6-6264-8D49-104F-4CFA95B64CB8}"/>
                    </a:ext>
                  </a:extLst>
                </p:cNvPr>
                <p:cNvSpPr>
                  <a:spLocks noGrp="1" noRot="1" noMove="1" noResize="1" noEditPoints="1" noAdjustHandles="1" noChangeArrowheads="1" noChangeShapeType="1"/>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8" name="Vrije vorm: vorm 67">
                  <a:extLst>
                    <a:ext uri="{FF2B5EF4-FFF2-40B4-BE49-F238E27FC236}">
                      <a16:creationId xmlns:a16="http://schemas.microsoft.com/office/drawing/2014/main" id="{8DEA3DE9-A6EE-3139-9450-CFCCA50E1230}"/>
                    </a:ext>
                  </a:extLst>
                </p:cNvPr>
                <p:cNvSpPr>
                  <a:spLocks noGrp="1" noRot="1" noMove="1" noResize="1" noEditPoints="1" noAdjustHandles="1" noChangeArrowheads="1" noChangeShapeType="1"/>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63" name="Gelijkbenige driehoek 62">
                <a:extLst>
                  <a:ext uri="{FF2B5EF4-FFF2-40B4-BE49-F238E27FC236}">
                    <a16:creationId xmlns:a16="http://schemas.microsoft.com/office/drawing/2014/main" id="{F45D6456-7C31-4BCC-4D4B-55CFCCCC4CCA}"/>
                  </a:ext>
                </a:extLst>
              </p:cNvPr>
              <p:cNvSpPr>
                <a:spLocks noGrp="1" noRot="1" noMove="1" noResize="1" noEditPoints="1" noAdjustHandles="1" noChangeArrowheads="1" noChangeShapeType="1"/>
              </p:cNvSpPr>
              <p:nvPr userDrawn="1"/>
            </p:nvSpPr>
            <p:spPr>
              <a:xfrm rot="10800000">
                <a:off x="-2162266"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sp>
          <p:nvSpPr>
            <p:cNvPr id="30" name="Ovaal 29">
              <a:extLst>
                <a:ext uri="{FF2B5EF4-FFF2-40B4-BE49-F238E27FC236}">
                  <a16:creationId xmlns:a16="http://schemas.microsoft.com/office/drawing/2014/main" id="{2E106D67-232F-FEA5-4600-E7570DD18D74}"/>
                </a:ext>
              </a:extLst>
            </p:cNvPr>
            <p:cNvSpPr>
              <a:spLocks noGrp="1" noRot="1" noMove="1" noResize="1" noEditPoints="1" noAdjustHandles="1" noChangeArrowheads="1" noChangeShapeType="1"/>
            </p:cNvSpPr>
            <p:nvPr userDrawn="1"/>
          </p:nvSpPr>
          <p:spPr>
            <a:xfrm>
              <a:off x="-3603587" y="391614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4</a:t>
              </a:r>
            </a:p>
          </p:txBody>
        </p:sp>
        <p:sp>
          <p:nvSpPr>
            <p:cNvPr id="31" name="Rechthoek 30">
              <a:extLst>
                <a:ext uri="{FF2B5EF4-FFF2-40B4-BE49-F238E27FC236}">
                  <a16:creationId xmlns:a16="http://schemas.microsoft.com/office/drawing/2014/main" id="{812A793C-AE9F-50D1-45DE-66146D9BCE62}"/>
                </a:ext>
              </a:extLst>
            </p:cNvPr>
            <p:cNvSpPr>
              <a:spLocks noGrp="1" noRot="1" noMove="1" noResize="1" noEditPoints="1" noAdjustHandles="1" noChangeArrowheads="1" noChangeShapeType="1"/>
            </p:cNvSpPr>
            <p:nvPr userDrawn="1"/>
          </p:nvSpPr>
          <p:spPr>
            <a:xfrm>
              <a:off x="-3319415" y="391614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één van de themakleuren uit het ingestelde kleurenpallet.</a:t>
              </a:r>
            </a:p>
          </p:txBody>
        </p:sp>
        <p:grpSp>
          <p:nvGrpSpPr>
            <p:cNvPr id="32" name="Groep 31">
              <a:extLst>
                <a:ext uri="{FF2B5EF4-FFF2-40B4-BE49-F238E27FC236}">
                  <a16:creationId xmlns:a16="http://schemas.microsoft.com/office/drawing/2014/main" id="{9DEA03F0-4149-C0D4-0B98-975B19CBE7E5}"/>
                </a:ext>
              </a:extLst>
            </p:cNvPr>
            <p:cNvGrpSpPr>
              <a:grpSpLocks noGrp="1" noUngrp="1" noRot="1" noMove="1" noResize="1"/>
            </p:cNvGrpSpPr>
            <p:nvPr userDrawn="1"/>
          </p:nvGrpSpPr>
          <p:grpSpPr>
            <a:xfrm>
              <a:off x="-3333646" y="4635104"/>
              <a:ext cx="2012897" cy="490702"/>
              <a:chOff x="12731803" y="3562552"/>
              <a:chExt cx="2012897" cy="490702"/>
            </a:xfrm>
          </p:grpSpPr>
          <p:sp>
            <p:nvSpPr>
              <p:cNvPr id="43" name="Rechthoek 42">
                <a:extLst>
                  <a:ext uri="{FF2B5EF4-FFF2-40B4-BE49-F238E27FC236}">
                    <a16:creationId xmlns:a16="http://schemas.microsoft.com/office/drawing/2014/main" id="{DAC875BA-F629-EA29-0A9D-C566B73FBEA8}"/>
                  </a:ext>
                </a:extLst>
              </p:cNvPr>
              <p:cNvSpPr>
                <a:spLocks noGrp="1" noRot="1" noMove="1" noResize="1" noEditPoints="1" noAdjustHandles="1" noChangeArrowheads="1" noChangeShapeType="1"/>
              </p:cNvSpPr>
              <p:nvPr userDrawn="1"/>
            </p:nvSpPr>
            <p:spPr>
              <a:xfrm>
                <a:off x="12747554" y="3562552"/>
                <a:ext cx="1997146" cy="490702"/>
              </a:xfrm>
              <a:prstGeom prst="rect">
                <a:avLst/>
              </a:prstGeom>
              <a:solidFill>
                <a:sysClr val="window" lastClr="FFFFFF"/>
              </a:solidFill>
              <a:ln w="12700" cap="flat" cmpd="sng" algn="ctr">
                <a:solidFill>
                  <a:srgbClr val="D1D1D1"/>
                </a:solidFill>
                <a:prstDash val="solid"/>
                <a:miter lim="800000"/>
              </a:ln>
              <a:effectLst/>
            </p:spPr>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600" b="0"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4" name="Rechthoek 43">
                <a:extLst>
                  <a:ext uri="{FF2B5EF4-FFF2-40B4-BE49-F238E27FC236}">
                    <a16:creationId xmlns:a16="http://schemas.microsoft.com/office/drawing/2014/main" id="{C3348700-FB2F-0D21-2743-CDB797404AF2}"/>
                  </a:ext>
                </a:extLst>
              </p:cNvPr>
              <p:cNvSpPr>
                <a:spLocks noGrp="1" noRot="1" noMove="1" noResize="1" noEditPoints="1" noAdjustHandles="1" noChangeArrowheads="1" noChangeShapeType="1"/>
              </p:cNvSpPr>
              <p:nvPr userDrawn="1"/>
            </p:nvSpPr>
            <p:spPr>
              <a:xfrm>
                <a:off x="12766168" y="3578469"/>
                <a:ext cx="1965344" cy="254977"/>
              </a:xfrm>
              <a:prstGeom prst="rect">
                <a:avLst/>
              </a:prstGeom>
              <a:solidFill>
                <a:srgbClr val="EBEBEB"/>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5" name="Tekstvak 44">
                <a:extLst>
                  <a:ext uri="{FF2B5EF4-FFF2-40B4-BE49-F238E27FC236}">
                    <a16:creationId xmlns:a16="http://schemas.microsoft.com/office/drawing/2014/main" id="{FB94BDB4-2B7A-5444-BA53-64A559437716}"/>
                  </a:ext>
                </a:extLst>
              </p:cNvPr>
              <p:cNvSpPr txBox="1">
                <a:spLocks noGrp="1" noRot="1" noMove="1" noResize="1" noEditPoints="1" noAdjustHandles="1" noChangeArrowheads="1" noChangeShapeType="1"/>
              </p:cNvSpPr>
              <p:nvPr userDrawn="1"/>
            </p:nvSpPr>
            <p:spPr>
              <a:xfrm>
                <a:off x="12731803" y="3591461"/>
                <a:ext cx="1052979" cy="216982"/>
              </a:xfrm>
              <a:prstGeom prst="rect">
                <a:avLst/>
              </a:prstGeom>
              <a:noFill/>
            </p:spPr>
            <p:txBody>
              <a:bodyPr wrap="square" rtlCol="0">
                <a:sp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Themakleuren</a:t>
                </a:r>
              </a:p>
            </p:txBody>
          </p:sp>
          <p:sp>
            <p:nvSpPr>
              <p:cNvPr id="46" name="Rechthoek 45">
                <a:extLst>
                  <a:ext uri="{FF2B5EF4-FFF2-40B4-BE49-F238E27FC236}">
                    <a16:creationId xmlns:a16="http://schemas.microsoft.com/office/drawing/2014/main" id="{791B69A6-1D91-BBB1-2C1B-248EC96E147A}"/>
                  </a:ext>
                </a:extLst>
              </p:cNvPr>
              <p:cNvSpPr>
                <a:spLocks noGrp="1" noRot="1" noMove="1" noResize="1" noEditPoints="1" noAdjustHandles="1" noChangeArrowheads="1" noChangeShapeType="1"/>
              </p:cNvSpPr>
              <p:nvPr userDrawn="1"/>
            </p:nvSpPr>
            <p:spPr>
              <a:xfrm>
                <a:off x="12814699" y="3874304"/>
                <a:ext cx="136620" cy="136620"/>
              </a:xfrm>
              <a:prstGeom prst="rect">
                <a:avLst/>
              </a:prstGeom>
              <a:solidFill>
                <a:sysClr val="window" lastClr="FFFFFF"/>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7" name="Rechthoek 46">
                <a:extLst>
                  <a:ext uri="{FF2B5EF4-FFF2-40B4-BE49-F238E27FC236}">
                    <a16:creationId xmlns:a16="http://schemas.microsoft.com/office/drawing/2014/main" id="{66945FE5-D236-380C-C0B4-EFDDE4711E59}"/>
                  </a:ext>
                </a:extLst>
              </p:cNvPr>
              <p:cNvSpPr>
                <a:spLocks noGrp="1" noRot="1" noMove="1" noResize="1" noEditPoints="1" noAdjustHandles="1" noChangeArrowheads="1" noChangeShapeType="1"/>
              </p:cNvSpPr>
              <p:nvPr userDrawn="1"/>
            </p:nvSpPr>
            <p:spPr>
              <a:xfrm>
                <a:off x="13007154" y="3870040"/>
                <a:ext cx="136620" cy="136620"/>
              </a:xfrm>
              <a:prstGeom prst="rect">
                <a:avLst/>
              </a:prstGeom>
              <a:solidFill>
                <a:sysClr val="windowText" lastClr="000000"/>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8" name="Rechthoek 47">
                <a:extLst>
                  <a:ext uri="{FF2B5EF4-FFF2-40B4-BE49-F238E27FC236}">
                    <a16:creationId xmlns:a16="http://schemas.microsoft.com/office/drawing/2014/main" id="{B90F9E8E-1EA2-7CA8-BD62-CBE6345E5C34}"/>
                  </a:ext>
                </a:extLst>
              </p:cNvPr>
              <p:cNvSpPr>
                <a:spLocks noGrp="1" noRot="1" noMove="1" noResize="1" noEditPoints="1" noAdjustHandles="1" noChangeArrowheads="1" noChangeShapeType="1"/>
              </p:cNvSpPr>
              <p:nvPr userDrawn="1"/>
            </p:nvSpPr>
            <p:spPr>
              <a:xfrm>
                <a:off x="13199609" y="3870040"/>
                <a:ext cx="136620" cy="136620"/>
              </a:xfrm>
              <a:prstGeom prst="rect">
                <a:avLst/>
              </a:prstGeom>
              <a:solidFill>
                <a:schemeClr val="bg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9" name="Rechthoek 48">
                <a:extLst>
                  <a:ext uri="{FF2B5EF4-FFF2-40B4-BE49-F238E27FC236}">
                    <a16:creationId xmlns:a16="http://schemas.microsoft.com/office/drawing/2014/main" id="{89DFDABF-6FCA-B207-EB87-27B63A77BDA2}"/>
                  </a:ext>
                </a:extLst>
              </p:cNvPr>
              <p:cNvSpPr>
                <a:spLocks noGrp="1" noRot="1" noMove="1" noResize="1" noEditPoints="1" noAdjustHandles="1" noChangeArrowheads="1" noChangeShapeType="1"/>
              </p:cNvSpPr>
              <p:nvPr userDrawn="1"/>
            </p:nvSpPr>
            <p:spPr>
              <a:xfrm>
                <a:off x="13392064" y="3870040"/>
                <a:ext cx="136620" cy="136620"/>
              </a:xfrm>
              <a:prstGeom prst="rect">
                <a:avLst/>
              </a:prstGeom>
              <a:solidFill>
                <a:schemeClr val="tx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0" name="Rechthoek 49">
                <a:extLst>
                  <a:ext uri="{FF2B5EF4-FFF2-40B4-BE49-F238E27FC236}">
                    <a16:creationId xmlns:a16="http://schemas.microsoft.com/office/drawing/2014/main" id="{EA746B9C-1111-4979-02AB-CF68BE7EC713}"/>
                  </a:ext>
                </a:extLst>
              </p:cNvPr>
              <p:cNvSpPr>
                <a:spLocks noGrp="1" noRot="1" noMove="1" noResize="1" noEditPoints="1" noAdjustHandles="1" noChangeArrowheads="1" noChangeShapeType="1"/>
              </p:cNvSpPr>
              <p:nvPr userDrawn="1"/>
            </p:nvSpPr>
            <p:spPr>
              <a:xfrm>
                <a:off x="13776974" y="3870040"/>
                <a:ext cx="136620" cy="136620"/>
              </a:xfrm>
              <a:prstGeom prst="rect">
                <a:avLst/>
              </a:prstGeom>
              <a:solidFill>
                <a:schemeClr val="accent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1" name="Rechthoek 50">
                <a:extLst>
                  <a:ext uri="{FF2B5EF4-FFF2-40B4-BE49-F238E27FC236}">
                    <a16:creationId xmlns:a16="http://schemas.microsoft.com/office/drawing/2014/main" id="{E6BED7C4-DE23-6764-C92D-BA39910E5161}"/>
                  </a:ext>
                </a:extLst>
              </p:cNvPr>
              <p:cNvSpPr>
                <a:spLocks noGrp="1" noRot="1" noMove="1" noResize="1" noEditPoints="1" noAdjustHandles="1" noChangeArrowheads="1" noChangeShapeType="1"/>
              </p:cNvSpPr>
              <p:nvPr userDrawn="1"/>
            </p:nvSpPr>
            <p:spPr>
              <a:xfrm>
                <a:off x="13969429" y="3870040"/>
                <a:ext cx="136620" cy="136620"/>
              </a:xfrm>
              <a:prstGeom prst="rect">
                <a:avLst/>
              </a:prstGeom>
              <a:solidFill>
                <a:schemeClr val="accent3"/>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2" name="Rechthoek 51">
                <a:extLst>
                  <a:ext uri="{FF2B5EF4-FFF2-40B4-BE49-F238E27FC236}">
                    <a16:creationId xmlns:a16="http://schemas.microsoft.com/office/drawing/2014/main" id="{6916F13E-D2E1-F217-7ADA-2B8760FBB34B}"/>
                  </a:ext>
                </a:extLst>
              </p:cNvPr>
              <p:cNvSpPr>
                <a:spLocks noGrp="1" noRot="1" noMove="1" noResize="1" noEditPoints="1" noAdjustHandles="1" noChangeArrowheads="1" noChangeShapeType="1"/>
              </p:cNvSpPr>
              <p:nvPr userDrawn="1"/>
            </p:nvSpPr>
            <p:spPr>
              <a:xfrm>
                <a:off x="14161884" y="3870040"/>
                <a:ext cx="136620" cy="136620"/>
              </a:xfrm>
              <a:prstGeom prst="rect">
                <a:avLst/>
              </a:prstGeom>
              <a:solidFill>
                <a:schemeClr val="accent4"/>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3" name="Rechthoek 52">
                <a:extLst>
                  <a:ext uri="{FF2B5EF4-FFF2-40B4-BE49-F238E27FC236}">
                    <a16:creationId xmlns:a16="http://schemas.microsoft.com/office/drawing/2014/main" id="{859C6FC8-A2E5-666B-E0DC-DCB24C5BEA9F}"/>
                  </a:ext>
                </a:extLst>
              </p:cNvPr>
              <p:cNvSpPr>
                <a:spLocks noGrp="1" noRot="1" noMove="1" noResize="1" noEditPoints="1" noAdjustHandles="1" noChangeArrowheads="1" noChangeShapeType="1"/>
              </p:cNvSpPr>
              <p:nvPr userDrawn="1"/>
            </p:nvSpPr>
            <p:spPr>
              <a:xfrm>
                <a:off x="14354339" y="3870040"/>
                <a:ext cx="136620" cy="136620"/>
              </a:xfrm>
              <a:prstGeom prst="rect">
                <a:avLst/>
              </a:prstGeom>
              <a:solidFill>
                <a:schemeClr val="accent5"/>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4" name="Rechthoek 53">
                <a:extLst>
                  <a:ext uri="{FF2B5EF4-FFF2-40B4-BE49-F238E27FC236}">
                    <a16:creationId xmlns:a16="http://schemas.microsoft.com/office/drawing/2014/main" id="{B24D57C5-DC60-D877-953C-FD46580B1905}"/>
                  </a:ext>
                </a:extLst>
              </p:cNvPr>
              <p:cNvSpPr>
                <a:spLocks noGrp="1" noRot="1" noMove="1" noResize="1" noEditPoints="1" noAdjustHandles="1" noChangeArrowheads="1" noChangeShapeType="1"/>
              </p:cNvSpPr>
              <p:nvPr userDrawn="1"/>
            </p:nvSpPr>
            <p:spPr>
              <a:xfrm>
                <a:off x="14546797" y="3870040"/>
                <a:ext cx="136620" cy="136620"/>
              </a:xfrm>
              <a:prstGeom prst="rect">
                <a:avLst/>
              </a:prstGeom>
              <a:solidFill>
                <a:schemeClr val="accent6"/>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nvGrpSpPr>
              <p:cNvPr id="55" name="Groep 54">
                <a:extLst>
                  <a:ext uri="{FF2B5EF4-FFF2-40B4-BE49-F238E27FC236}">
                    <a16:creationId xmlns:a16="http://schemas.microsoft.com/office/drawing/2014/main" id="{18C9710D-0517-C04F-C60C-657B94BD7139}"/>
                  </a:ext>
                </a:extLst>
              </p:cNvPr>
              <p:cNvGrpSpPr>
                <a:grpSpLocks noGrp="1" noUngrp="1" noRot="1" noMove="1" noResize="1"/>
              </p:cNvGrpSpPr>
              <p:nvPr userDrawn="1"/>
            </p:nvGrpSpPr>
            <p:grpSpPr>
              <a:xfrm>
                <a:off x="13580316" y="3865836"/>
                <a:ext cx="151508" cy="147961"/>
                <a:chOff x="13580316" y="3865836"/>
                <a:chExt cx="151508" cy="147961"/>
              </a:xfrm>
            </p:grpSpPr>
            <p:sp>
              <p:nvSpPr>
                <p:cNvPr id="56" name="Rechthoek 55">
                  <a:extLst>
                    <a:ext uri="{FF2B5EF4-FFF2-40B4-BE49-F238E27FC236}">
                      <a16:creationId xmlns:a16="http://schemas.microsoft.com/office/drawing/2014/main" id="{62C1311C-65E7-A9E9-CA2E-89D96D009B58}"/>
                    </a:ext>
                  </a:extLst>
                </p:cNvPr>
                <p:cNvSpPr>
                  <a:spLocks noGrp="1" noRot="1" noMove="1" noResize="1" noEditPoints="1" noAdjustHandles="1" noChangeArrowheads="1" noChangeShapeType="1"/>
                </p:cNvSpPr>
                <p:nvPr userDrawn="1"/>
              </p:nvSpPr>
              <p:spPr>
                <a:xfrm>
                  <a:off x="13584519" y="3870040"/>
                  <a:ext cx="136620" cy="136620"/>
                </a:xfrm>
                <a:prstGeom prst="rect">
                  <a:avLst/>
                </a:prstGeom>
                <a:solidFill>
                  <a:schemeClr val="accent1"/>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7" name="Rechthoek 56">
                  <a:extLst>
                    <a:ext uri="{FF2B5EF4-FFF2-40B4-BE49-F238E27FC236}">
                      <a16:creationId xmlns:a16="http://schemas.microsoft.com/office/drawing/2014/main" id="{629CAE48-4D8D-251F-7CCE-8621A3FADC63}"/>
                    </a:ext>
                  </a:extLst>
                </p:cNvPr>
                <p:cNvSpPr>
                  <a:spLocks noGrp="1" noRot="1" noMove="1" noResize="1" noEditPoints="1" noAdjustHandles="1" noChangeArrowheads="1" noChangeShapeType="1"/>
                </p:cNvSpPr>
                <p:nvPr userDrawn="1"/>
              </p:nvSpPr>
              <p:spPr>
                <a:xfrm>
                  <a:off x="13580316" y="3865836"/>
                  <a:ext cx="151508" cy="147961"/>
                </a:xfrm>
                <a:prstGeom prst="rect">
                  <a:avLst/>
                </a:prstGeom>
                <a:noFill/>
                <a:ln w="12700" cap="flat" cmpd="sng" algn="ctr">
                  <a:solidFill>
                    <a:srgbClr val="F29132"/>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grpSp>
        <p:grpSp>
          <p:nvGrpSpPr>
            <p:cNvPr id="33" name="Groep 32">
              <a:extLst>
                <a:ext uri="{FF2B5EF4-FFF2-40B4-BE49-F238E27FC236}">
                  <a16:creationId xmlns:a16="http://schemas.microsoft.com/office/drawing/2014/main" id="{59F1C1C8-9991-FA35-B789-2B2858A765FC}"/>
                </a:ext>
              </a:extLst>
            </p:cNvPr>
            <p:cNvGrpSpPr>
              <a:grpSpLocks noGrp="1" noUngrp="1" noRot="1" noMove="1" noResize="1"/>
            </p:cNvGrpSpPr>
            <p:nvPr userDrawn="1"/>
          </p:nvGrpSpPr>
          <p:grpSpPr>
            <a:xfrm>
              <a:off x="-3314820" y="4363463"/>
              <a:ext cx="1381246" cy="835929"/>
              <a:chOff x="-3314820" y="3391746"/>
              <a:chExt cx="1381246" cy="835929"/>
            </a:xfrm>
          </p:grpSpPr>
          <p:sp>
            <p:nvSpPr>
              <p:cNvPr id="34" name="Rechthoek 33">
                <a:extLst>
                  <a:ext uri="{FF2B5EF4-FFF2-40B4-BE49-F238E27FC236}">
                    <a16:creationId xmlns:a16="http://schemas.microsoft.com/office/drawing/2014/main" id="{E782D0CC-F8FD-C961-0903-D1A2CAF7BAF9}"/>
                  </a:ext>
                </a:extLst>
              </p:cNvPr>
              <p:cNvSpPr>
                <a:spLocks noGrp="1" noRot="1" noMove="1" noResize="1" noEditPoints="1" noAdjustHandles="1" noChangeArrowheads="1" noChangeShapeType="1"/>
              </p:cNvSpPr>
              <p:nvPr userDrawn="1"/>
            </p:nvSpPr>
            <p:spPr>
              <a:xfrm>
                <a:off x="-3314820" y="3391746"/>
                <a:ext cx="1381246"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5" name="Rechthoek 34">
                <a:extLst>
                  <a:ext uri="{FF2B5EF4-FFF2-40B4-BE49-F238E27FC236}">
                    <a16:creationId xmlns:a16="http://schemas.microsoft.com/office/drawing/2014/main" id="{246F043D-F307-AC00-D474-D6966BEAC7A6}"/>
                  </a:ext>
                </a:extLst>
              </p:cNvPr>
              <p:cNvSpPr>
                <a:spLocks noGrp="1" noRot="1" noMove="1" noResize="1" noEditPoints="1" noAdjustHandles="1" noChangeArrowheads="1" noChangeShapeType="1"/>
              </p:cNvSpPr>
              <p:nvPr userDrawn="1"/>
            </p:nvSpPr>
            <p:spPr>
              <a:xfrm>
                <a:off x="-3304719" y="3412899"/>
                <a:ext cx="1361619"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6" name="Tekstvak 35">
                <a:extLst>
                  <a:ext uri="{FF2B5EF4-FFF2-40B4-BE49-F238E27FC236}">
                    <a16:creationId xmlns:a16="http://schemas.microsoft.com/office/drawing/2014/main" id="{E0046800-8835-B960-58E4-C82CA46A5AA1}"/>
                  </a:ext>
                </a:extLst>
              </p:cNvPr>
              <p:cNvSpPr txBox="1">
                <a:spLocks noGrp="1" noRot="1" noMove="1" noResize="1" noEditPoints="1" noAdjustHandles="1" noChangeArrowheads="1" noChangeShapeType="1"/>
              </p:cNvSpPr>
              <p:nvPr userDrawn="1"/>
            </p:nvSpPr>
            <p:spPr>
              <a:xfrm>
                <a:off x="-3069820" y="3472995"/>
                <a:ext cx="109851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Vormopvulling</a:t>
                </a:r>
              </a:p>
            </p:txBody>
          </p:sp>
          <p:sp>
            <p:nvSpPr>
              <p:cNvPr id="37" name="Vrije vorm: vorm 36">
                <a:extLst>
                  <a:ext uri="{FF2B5EF4-FFF2-40B4-BE49-F238E27FC236}">
                    <a16:creationId xmlns:a16="http://schemas.microsoft.com/office/drawing/2014/main" id="{EA51AD5F-ECEB-A335-3E08-B8BD0154D43D}"/>
                  </a:ext>
                </a:extLst>
              </p:cNvPr>
              <p:cNvSpPr>
                <a:spLocks noGrp="1" noRot="1" noMove="1" noResize="1" noEditPoints="1" noAdjustHandles="1" noChangeArrowheads="1" noChangeShapeType="1"/>
              </p:cNvSpPr>
              <p:nvPr userDrawn="1"/>
            </p:nvSpPr>
            <p:spPr>
              <a:xfrm>
                <a:off x="-2404225" y="4047675"/>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38" name="Groep 37">
                <a:extLst>
                  <a:ext uri="{FF2B5EF4-FFF2-40B4-BE49-F238E27FC236}">
                    <a16:creationId xmlns:a16="http://schemas.microsoft.com/office/drawing/2014/main" id="{110D4E24-A44E-0939-20E3-A5E762B8931A}"/>
                  </a:ext>
                </a:extLst>
              </p:cNvPr>
              <p:cNvGrpSpPr>
                <a:grpSpLocks noGrp="1" noUngrp="1" noRot="1" noMove="1" noResize="1"/>
              </p:cNvGrpSpPr>
              <p:nvPr userDrawn="1"/>
            </p:nvGrpSpPr>
            <p:grpSpPr>
              <a:xfrm>
                <a:off x="-3243855" y="3446665"/>
                <a:ext cx="157453" cy="147831"/>
                <a:chOff x="-899320" y="3037554"/>
                <a:chExt cx="175977" cy="165227"/>
              </a:xfrm>
            </p:grpSpPr>
            <p:sp>
              <p:nvSpPr>
                <p:cNvPr id="40" name="Vrije vorm: vorm 39">
                  <a:extLst>
                    <a:ext uri="{FF2B5EF4-FFF2-40B4-BE49-F238E27FC236}">
                      <a16:creationId xmlns:a16="http://schemas.microsoft.com/office/drawing/2014/main" id="{93F5BBFB-F41F-CFFC-F2BB-14136DB55F02}"/>
                    </a:ext>
                  </a:extLst>
                </p:cNvPr>
                <p:cNvSpPr>
                  <a:spLocks noGrp="1" noRot="1" noMove="1" noResize="1" noEditPoints="1" noAdjustHandles="1" noChangeArrowheads="1" noChangeShapeType="1"/>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41" name="Rechthoek: afgeronde hoeken 40">
                  <a:extLst>
                    <a:ext uri="{FF2B5EF4-FFF2-40B4-BE49-F238E27FC236}">
                      <a16:creationId xmlns:a16="http://schemas.microsoft.com/office/drawing/2014/main" id="{73FFB961-D7B4-9C41-8702-AE7E45C5F98A}"/>
                    </a:ext>
                  </a:extLst>
                </p:cNvPr>
                <p:cNvSpPr>
                  <a:spLocks noGrp="1" noRot="1" noMove="1" noResize="1" noEditPoints="1" noAdjustHandles="1" noChangeArrowheads="1" noChangeShapeType="1"/>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2" name="Vrije vorm: vorm 41">
                  <a:extLst>
                    <a:ext uri="{FF2B5EF4-FFF2-40B4-BE49-F238E27FC236}">
                      <a16:creationId xmlns:a16="http://schemas.microsoft.com/office/drawing/2014/main" id="{F07C9DE3-806A-4154-7F1A-B252FC606620}"/>
                    </a:ext>
                  </a:extLst>
                </p:cNvPr>
                <p:cNvSpPr>
                  <a:spLocks noGrp="1" noRot="1" noMove="1" noResize="1" noEditPoints="1" noAdjustHandles="1" noChangeArrowheads="1" noChangeShapeType="1"/>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39" name="Gelijkbenige driehoek 38">
                <a:extLst>
                  <a:ext uri="{FF2B5EF4-FFF2-40B4-BE49-F238E27FC236}">
                    <a16:creationId xmlns:a16="http://schemas.microsoft.com/office/drawing/2014/main" id="{7B3F244C-71AD-5120-B545-D85870D70F40}"/>
                  </a:ext>
                </a:extLst>
              </p:cNvPr>
              <p:cNvSpPr>
                <a:spLocks noGrp="1" noRot="1" noMove="1" noResize="1" noEditPoints="1" noAdjustHandles="1" noChangeArrowheads="1" noChangeShapeType="1"/>
              </p:cNvSpPr>
              <p:nvPr userDrawn="1"/>
            </p:nvSpPr>
            <p:spPr>
              <a:xfrm rot="10800000">
                <a:off x="-2162266"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grpSp>
      <p:pic>
        <p:nvPicPr>
          <p:cNvPr id="96" name="Tijdelijke aanduiding voor afbeelding 95" descr="Apparaat en hangslot">
            <a:extLst>
              <a:ext uri="{FF2B5EF4-FFF2-40B4-BE49-F238E27FC236}">
                <a16:creationId xmlns:a16="http://schemas.microsoft.com/office/drawing/2014/main" id="{28187874-C108-B62B-9CA4-945D8377E8D8}"/>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989" r="1989"/>
          <a:stretch>
            <a:fillRect/>
          </a:stretch>
        </p:blipFill>
        <p:spPr/>
      </p:pic>
      <p:sp>
        <p:nvSpPr>
          <p:cNvPr id="106" name="Titel 3">
            <a:extLst>
              <a:ext uri="{FF2B5EF4-FFF2-40B4-BE49-F238E27FC236}">
                <a16:creationId xmlns:a16="http://schemas.microsoft.com/office/drawing/2014/main" id="{D9FE05E9-5234-D7EB-5359-2CDD8BAE1F58}"/>
              </a:ext>
            </a:extLst>
          </p:cNvPr>
          <p:cNvSpPr>
            <a:spLocks noGrp="1"/>
          </p:cNvSpPr>
          <p:nvPr>
            <p:ph type="title"/>
          </p:nvPr>
        </p:nvSpPr>
        <p:spPr>
          <a:xfrm>
            <a:off x="720000" y="720000"/>
            <a:ext cx="8712235" cy="369025"/>
          </a:xfrm>
        </p:spPr>
        <p:txBody>
          <a:bodyPr/>
          <a:lstStyle/>
          <a:p>
            <a:r>
              <a:rPr lang="nl-NL"/>
              <a:t>Cybercriminaliteit</a:t>
            </a:r>
          </a:p>
        </p:txBody>
      </p:sp>
      <p:sp>
        <p:nvSpPr>
          <p:cNvPr id="107" name="Tekstvak 106">
            <a:extLst>
              <a:ext uri="{FF2B5EF4-FFF2-40B4-BE49-F238E27FC236}">
                <a16:creationId xmlns:a16="http://schemas.microsoft.com/office/drawing/2014/main" id="{C5672B91-7DFF-6702-6EA9-7CBD253F20DA}"/>
              </a:ext>
            </a:extLst>
          </p:cNvPr>
          <p:cNvSpPr txBox="1"/>
          <p:nvPr/>
        </p:nvSpPr>
        <p:spPr>
          <a:xfrm>
            <a:off x="1295400" y="1809025"/>
            <a:ext cx="9601200" cy="3301818"/>
          </a:xfrm>
          <a:prstGeom prst="rect">
            <a:avLst/>
          </a:prstGeom>
          <a:solidFill>
            <a:schemeClr val="bg1">
              <a:alpha val="86000"/>
            </a:schemeClr>
          </a:solidFill>
          <a:effectLst>
            <a:softEdge rad="152400"/>
          </a:effectLst>
        </p:spPr>
        <p:txBody>
          <a:bodyPr wrap="square" lIns="0" tIns="0" rIns="0" bIns="0" numCol="2" rtlCol="0" anchor="ctr">
            <a:noAutofit/>
          </a:bodyPr>
          <a:lstStyle/>
          <a:p>
            <a:pPr lvl="1">
              <a:lnSpc>
                <a:spcPct val="90000"/>
              </a:lnSpc>
              <a:spcBef>
                <a:spcPts val="600"/>
              </a:spcBef>
              <a:spcAft>
                <a:spcPts val="600"/>
              </a:spcAft>
            </a:pPr>
            <a:endParaRPr lang="nl-NL" sz="3600" b="1" dirty="0">
              <a:solidFill>
                <a:srgbClr val="EF7D00"/>
              </a:solidFill>
            </a:endParaRPr>
          </a:p>
          <a:p>
            <a:pPr lvl="1">
              <a:lnSpc>
                <a:spcPct val="90000"/>
              </a:lnSpc>
              <a:spcBef>
                <a:spcPts val="600"/>
              </a:spcBef>
              <a:spcAft>
                <a:spcPts val="600"/>
              </a:spcAft>
            </a:pPr>
            <a:r>
              <a:rPr lang="nl-NL" sz="3600" b="1" dirty="0">
                <a:solidFill>
                  <a:srgbClr val="EF7D00"/>
                </a:solidFill>
              </a:rPr>
              <a:t>A. </a:t>
            </a:r>
            <a:r>
              <a:rPr lang="nl-NL" sz="3600" b="1" dirty="0" err="1">
                <a:solidFill>
                  <a:srgbClr val="EF7D00"/>
                </a:solidFill>
              </a:rPr>
              <a:t>Ransomware</a:t>
            </a:r>
            <a:endParaRPr lang="nl-NL" sz="3600" b="1" dirty="0">
              <a:solidFill>
                <a:srgbClr val="EF7D00"/>
              </a:solidFill>
            </a:endParaRPr>
          </a:p>
          <a:p>
            <a:pPr lvl="1">
              <a:lnSpc>
                <a:spcPct val="90000"/>
              </a:lnSpc>
              <a:spcBef>
                <a:spcPts val="600"/>
              </a:spcBef>
              <a:spcAft>
                <a:spcPts val="600"/>
              </a:spcAft>
            </a:pPr>
            <a:r>
              <a:rPr lang="nl-NL" sz="3600" b="1" dirty="0">
                <a:solidFill>
                  <a:srgbClr val="EF7D00"/>
                </a:solidFill>
              </a:rPr>
              <a:t>B. Datalekken via leveranciers</a:t>
            </a:r>
          </a:p>
          <a:p>
            <a:pPr lvl="1">
              <a:lnSpc>
                <a:spcPct val="90000"/>
              </a:lnSpc>
              <a:spcBef>
                <a:spcPts val="600"/>
              </a:spcBef>
              <a:spcAft>
                <a:spcPts val="600"/>
              </a:spcAft>
            </a:pPr>
            <a:endParaRPr lang="nl-NL" sz="3600" b="1" dirty="0">
              <a:solidFill>
                <a:srgbClr val="EF7D00"/>
              </a:solidFill>
            </a:endParaRPr>
          </a:p>
          <a:p>
            <a:pPr lvl="1">
              <a:lnSpc>
                <a:spcPct val="90000"/>
              </a:lnSpc>
              <a:spcBef>
                <a:spcPts val="600"/>
              </a:spcBef>
              <a:spcAft>
                <a:spcPts val="600"/>
              </a:spcAft>
            </a:pPr>
            <a:endParaRPr lang="nl-NL" sz="3600" b="1" dirty="0">
              <a:solidFill>
                <a:srgbClr val="EF7D00"/>
              </a:solidFill>
            </a:endParaRPr>
          </a:p>
          <a:p>
            <a:pPr lvl="1">
              <a:lnSpc>
                <a:spcPct val="90000"/>
              </a:lnSpc>
              <a:spcBef>
                <a:spcPts val="600"/>
              </a:spcBef>
              <a:spcAft>
                <a:spcPts val="600"/>
              </a:spcAft>
            </a:pPr>
            <a:r>
              <a:rPr lang="nl-NL" sz="3600" b="1" dirty="0">
                <a:solidFill>
                  <a:srgbClr val="EF7D00"/>
                </a:solidFill>
              </a:rPr>
              <a:t>C. Interne sabotage</a:t>
            </a:r>
          </a:p>
          <a:p>
            <a:pPr lvl="1">
              <a:lnSpc>
                <a:spcPct val="90000"/>
              </a:lnSpc>
              <a:spcBef>
                <a:spcPts val="600"/>
              </a:spcBef>
              <a:spcAft>
                <a:spcPts val="600"/>
              </a:spcAft>
            </a:pPr>
            <a:r>
              <a:rPr lang="nl-NL" sz="3600" b="1" dirty="0">
                <a:solidFill>
                  <a:srgbClr val="EF7D00"/>
                </a:solidFill>
              </a:rPr>
              <a:t>D. DDoS-aanvallen</a:t>
            </a:r>
          </a:p>
        </p:txBody>
      </p:sp>
    </p:spTree>
    <p:extLst>
      <p:ext uri="{BB962C8B-B14F-4D97-AF65-F5344CB8AC3E}">
        <p14:creationId xmlns:p14="http://schemas.microsoft.com/office/powerpoint/2010/main" val="918289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fade">
                                      <p:cBhvr>
                                        <p:cTn id="7" dur="10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7EFE20-7C80-AAE3-322E-B3A667686102}"/>
            </a:ext>
          </a:extLst>
        </p:cNvPr>
        <p:cNvGrpSpPr/>
        <p:nvPr/>
      </p:nvGrpSpPr>
      <p:grpSpPr>
        <a:xfrm>
          <a:off x="0" y="0"/>
          <a:ext cx="0" cy="0"/>
          <a:chOff x="0" y="0"/>
          <a:chExt cx="0" cy="0"/>
        </a:xfrm>
      </p:grpSpPr>
      <p:sp>
        <p:nvSpPr>
          <p:cNvPr id="26" name="Tijdelijke aanduiding voor tekst 25">
            <a:extLst>
              <a:ext uri="{FF2B5EF4-FFF2-40B4-BE49-F238E27FC236}">
                <a16:creationId xmlns:a16="http://schemas.microsoft.com/office/drawing/2014/main" id="{4198662A-A17E-C287-3E11-29071392EADA}"/>
              </a:ext>
            </a:extLst>
          </p:cNvPr>
          <p:cNvSpPr>
            <a:spLocks noGrp="1"/>
          </p:cNvSpPr>
          <p:nvPr>
            <p:ph type="body" sz="quarter" idx="27"/>
          </p:nvPr>
        </p:nvSpPr>
        <p:spPr>
          <a:xfrm>
            <a:off x="559078" y="316708"/>
            <a:ext cx="322600" cy="295946"/>
          </a:xfrm>
        </p:spPr>
        <p:txBody>
          <a:bodyPr/>
          <a:lstStyle/>
          <a:p>
            <a:r>
              <a:rPr lang="nl-NL" dirty="0"/>
              <a:t> </a:t>
            </a:r>
          </a:p>
        </p:txBody>
      </p:sp>
      <p:sp>
        <p:nvSpPr>
          <p:cNvPr id="66" name="Tijdelijke aanduiding voor tekst 65">
            <a:extLst>
              <a:ext uri="{FF2B5EF4-FFF2-40B4-BE49-F238E27FC236}">
                <a16:creationId xmlns:a16="http://schemas.microsoft.com/office/drawing/2014/main" id="{D6237585-4E4B-725C-9842-3BE90A7E47EF}"/>
              </a:ext>
            </a:extLst>
          </p:cNvPr>
          <p:cNvSpPr>
            <a:spLocks noGrp="1"/>
          </p:cNvSpPr>
          <p:nvPr>
            <p:ph type="body" sz="quarter" idx="28"/>
          </p:nvPr>
        </p:nvSpPr>
        <p:spPr>
          <a:xfrm>
            <a:off x="9601200" y="285750"/>
            <a:ext cx="1962150" cy="434975"/>
          </a:xfrm>
        </p:spPr>
        <p:txBody>
          <a:bodyPr/>
          <a:lstStyle/>
          <a:p>
            <a:r>
              <a:rPr lang="nl-NL" dirty="0"/>
              <a:t> </a:t>
            </a:r>
          </a:p>
        </p:txBody>
      </p:sp>
      <p:grpSp>
        <p:nvGrpSpPr>
          <p:cNvPr id="14" name="INSTRUCTIE">
            <a:extLst>
              <a:ext uri="{FF2B5EF4-FFF2-40B4-BE49-F238E27FC236}">
                <a16:creationId xmlns:a16="http://schemas.microsoft.com/office/drawing/2014/main" id="{DFF9EAF3-784D-E7E7-3E00-C9C4F13EAA25}"/>
              </a:ext>
            </a:extLst>
          </p:cNvPr>
          <p:cNvGrpSpPr>
            <a:grpSpLocks noGrp="1" noUngrp="1" noRot="1" noMove="1" noResize="1"/>
          </p:cNvGrpSpPr>
          <p:nvPr/>
        </p:nvGrpSpPr>
        <p:grpSpPr>
          <a:xfrm>
            <a:off x="-3786164" y="0"/>
            <a:ext cx="3693113" cy="6209710"/>
            <a:chOff x="-3786164" y="0"/>
            <a:chExt cx="3693113" cy="6209710"/>
          </a:xfrm>
        </p:grpSpPr>
        <p:sp>
          <p:nvSpPr>
            <p:cNvPr id="15" name="Rechthoek 14">
              <a:extLst>
                <a:ext uri="{FF2B5EF4-FFF2-40B4-BE49-F238E27FC236}">
                  <a16:creationId xmlns:a16="http://schemas.microsoft.com/office/drawing/2014/main" id="{09C60FE2-8AE7-541C-680C-5B963D6EC1CE}"/>
                </a:ext>
              </a:extLst>
            </p:cNvPr>
            <p:cNvSpPr>
              <a:spLocks noGrp="1" noRot="1" noMove="1" noResize="1" noEditPoints="1" noAdjustHandles="1" noChangeArrowheads="1" noChangeShapeType="1"/>
            </p:cNvSpPr>
            <p:nvPr userDrawn="1"/>
          </p:nvSpPr>
          <p:spPr>
            <a:xfrm>
              <a:off x="-3786164" y="0"/>
              <a:ext cx="3593091" cy="557212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ICOON invoegen/opmaken</a:t>
              </a:r>
            </a:p>
          </p:txBody>
        </p:sp>
        <p:sp>
          <p:nvSpPr>
            <p:cNvPr id="16" name="Rechthoek 15">
              <a:extLst>
                <a:ext uri="{FF2B5EF4-FFF2-40B4-BE49-F238E27FC236}">
                  <a16:creationId xmlns:a16="http://schemas.microsoft.com/office/drawing/2014/main" id="{A5CC32B9-0233-2F2A-B035-93491506AA1F}"/>
                </a:ext>
              </a:extLst>
            </p:cNvPr>
            <p:cNvSpPr>
              <a:spLocks noGrp="1" noRot="1" noMove="1" noResize="1" noEditPoints="1" noAdjustHandles="1" noChangeArrowheads="1" noChangeShapeType="1"/>
            </p:cNvSpPr>
            <p:nvPr userDrawn="1"/>
          </p:nvSpPr>
          <p:spPr>
            <a:xfrm>
              <a:off x="-3786164" y="5381710"/>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sp>
          <p:nvSpPr>
            <p:cNvPr id="17" name="Ovaal 16">
              <a:extLst>
                <a:ext uri="{FF2B5EF4-FFF2-40B4-BE49-F238E27FC236}">
                  <a16:creationId xmlns:a16="http://schemas.microsoft.com/office/drawing/2014/main" id="{F0344575-B570-BE10-CD90-552BEE6461E0}"/>
                </a:ext>
              </a:extLst>
            </p:cNvPr>
            <p:cNvSpPr>
              <a:spLocks noGrp="1" noRot="1" noMove="1" noResize="1" noEditPoints="1" noAdjustHandles="1" noChangeArrowheads="1" noChangeShapeType="1"/>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a:t>
              </a:r>
            </a:p>
          </p:txBody>
        </p:sp>
        <p:sp>
          <p:nvSpPr>
            <p:cNvPr id="18" name="Rechthoek 17">
              <a:extLst>
                <a:ext uri="{FF2B5EF4-FFF2-40B4-BE49-F238E27FC236}">
                  <a16:creationId xmlns:a16="http://schemas.microsoft.com/office/drawing/2014/main" id="{35B65099-94CC-0247-E2AB-0CACED126D27}"/>
                </a:ext>
              </a:extLst>
            </p:cNvPr>
            <p:cNvSpPr>
              <a:spLocks noGrp="1" noRot="1" noMove="1" noResize="1" noEditPoints="1" noAdjustHandles="1" noChangeArrowheads="1" noChangeShapeType="1"/>
            </p:cNvSpPr>
            <p:nvPr userDrawn="1"/>
          </p:nvSpPr>
          <p:spPr>
            <a:xfrm>
              <a:off x="-3319416" y="465323"/>
              <a:ext cx="2944087" cy="661851"/>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Wanneer nodig, verwijder het bestaande</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icoon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en klik op</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‘Iconen’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9" name="Ovaal 18">
              <a:extLst>
                <a:ext uri="{FF2B5EF4-FFF2-40B4-BE49-F238E27FC236}">
                  <a16:creationId xmlns:a16="http://schemas.microsoft.com/office/drawing/2014/main" id="{AE2D51AA-2489-6E79-BEB9-30CC59F5E398}"/>
                </a:ext>
              </a:extLst>
            </p:cNvPr>
            <p:cNvSpPr>
              <a:spLocks noGrp="1" noRot="1" noMove="1" noResize="1" noEditPoints="1" noAdjustHandles="1" noChangeArrowheads="1" noChangeShapeType="1"/>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a:t>
              </a:r>
            </a:p>
          </p:txBody>
        </p:sp>
        <p:sp>
          <p:nvSpPr>
            <p:cNvPr id="20" name="Rechthoek 19">
              <a:extLst>
                <a:ext uri="{FF2B5EF4-FFF2-40B4-BE49-F238E27FC236}">
                  <a16:creationId xmlns:a16="http://schemas.microsoft.com/office/drawing/2014/main" id="{8B41440C-3AF1-31E1-6470-C1AEA4215B2A}"/>
                </a:ext>
              </a:extLst>
            </p:cNvPr>
            <p:cNvSpPr>
              <a:spLocks noGrp="1" noRot="1" noMove="1" noResize="1" noEditPoints="1" noAdjustHandles="1" noChangeArrowheads="1" noChangeShapeType="1"/>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de gewenste categorie en het icoon</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21" name="Rechthoek 20">
              <a:extLst>
                <a:ext uri="{FF2B5EF4-FFF2-40B4-BE49-F238E27FC236}">
                  <a16:creationId xmlns:a16="http://schemas.microsoft.com/office/drawing/2014/main" id="{B7FEE611-D351-177D-6B7D-8C0DA0ADD683}"/>
                </a:ext>
              </a:extLst>
            </p:cNvPr>
            <p:cNvSpPr>
              <a:spLocks noGrp="1" noRot="1" noMove="1" noResize="1" noEditPoints="1" noAdjustHandles="1" noChangeArrowheads="1" noChangeShapeType="1"/>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sp>
          <p:nvSpPr>
            <p:cNvPr id="22" name="Ovaal 21">
              <a:extLst>
                <a:ext uri="{FF2B5EF4-FFF2-40B4-BE49-F238E27FC236}">
                  <a16:creationId xmlns:a16="http://schemas.microsoft.com/office/drawing/2014/main" id="{22ECB516-4012-7F95-D44D-C6EBB5352C96}"/>
                </a:ext>
              </a:extLst>
            </p:cNvPr>
            <p:cNvSpPr>
              <a:spLocks noGrp="1" noRot="1" noMove="1" noResize="1" noEditPoints="1" noAdjustHandles="1" noChangeArrowheads="1" noChangeShapeType="1"/>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a:t>
              </a:r>
            </a:p>
          </p:txBody>
        </p:sp>
        <p:sp>
          <p:nvSpPr>
            <p:cNvPr id="23" name="Rechthoek 22">
              <a:extLst>
                <a:ext uri="{FF2B5EF4-FFF2-40B4-BE49-F238E27FC236}">
                  <a16:creationId xmlns:a16="http://schemas.microsoft.com/office/drawing/2014/main" id="{C4FE4B79-09AE-3643-EEAC-6456923B6B6F}"/>
                </a:ext>
              </a:extLst>
            </p:cNvPr>
            <p:cNvSpPr>
              <a:spLocks noGrp="1" noRot="1" noMove="1" noResize="1" noEditPoints="1" noAdjustHandles="1" noChangeArrowheads="1" noChangeShapeType="1"/>
            </p:cNvSpPr>
            <p:nvPr userDrawn="1"/>
          </p:nvSpPr>
          <p:spPr>
            <a:xfrm>
              <a:off x="-3319415" y="2634835"/>
              <a:ext cx="2944682" cy="637754"/>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Sleep het icoon op de gewenste positie op de slide. Om het icoon een andere kleur te geven,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‘Hulpmiddelen voor tekenen’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‘Opmaak’ </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‘Vormopvulling’</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grpSp>
          <p:nvGrpSpPr>
            <p:cNvPr id="24" name="ICOON_info">
              <a:extLst>
                <a:ext uri="{FF2B5EF4-FFF2-40B4-BE49-F238E27FC236}">
                  <a16:creationId xmlns:a16="http://schemas.microsoft.com/office/drawing/2014/main" id="{E8D4C1F0-498D-1F55-38BE-0669EC80A927}"/>
                </a:ext>
              </a:extLst>
            </p:cNvPr>
            <p:cNvGrpSpPr>
              <a:grpSpLocks noGrp="1" noUngrp="1" noRot="1" noMove="1" noResize="1"/>
            </p:cNvGrpSpPr>
            <p:nvPr userDrawn="1"/>
          </p:nvGrpSpPr>
          <p:grpSpPr>
            <a:xfrm>
              <a:off x="-376736" y="5210661"/>
              <a:ext cx="283685" cy="283685"/>
              <a:chOff x="-510741" y="5913713"/>
              <a:chExt cx="267555" cy="267555"/>
            </a:xfrm>
          </p:grpSpPr>
          <p:sp>
            <p:nvSpPr>
              <p:cNvPr id="104" name="Ovaal 103">
                <a:extLst>
                  <a:ext uri="{FF2B5EF4-FFF2-40B4-BE49-F238E27FC236}">
                    <a16:creationId xmlns:a16="http://schemas.microsoft.com/office/drawing/2014/main" id="{1001D690-AAA8-1DFA-B0CF-8F756D58F3D7}"/>
                  </a:ext>
                </a:extLst>
              </p:cNvPr>
              <p:cNvSpPr>
                <a:spLocks noGrp="1" noRot="1" noMove="1" noResize="1" noEditPoints="1" noAdjustHandles="1" noChangeArrowheads="1" noChangeShapeType="1"/>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 name="Graphic 163" descr="Informatie">
                <a:extLst>
                  <a:ext uri="{FF2B5EF4-FFF2-40B4-BE49-F238E27FC236}">
                    <a16:creationId xmlns:a16="http://schemas.microsoft.com/office/drawing/2014/main" id="{30F47897-A0F5-454E-6702-335FEDBE0033}"/>
                  </a:ext>
                </a:extLst>
              </p:cNvPr>
              <p:cNvSpPr>
                <a:spLocks noGrp="1" noRot="1" noMove="1" noResize="1" noEditPoints="1" noAdjustHandles="1" noChangeArrowheads="1" noChangeShapeType="1"/>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25" name="Groep 24">
              <a:extLst>
                <a:ext uri="{FF2B5EF4-FFF2-40B4-BE49-F238E27FC236}">
                  <a16:creationId xmlns:a16="http://schemas.microsoft.com/office/drawing/2014/main" id="{F4F96A7D-4E4E-ECCD-23B7-1AA72ACED726}"/>
                </a:ext>
              </a:extLst>
            </p:cNvPr>
            <p:cNvGrpSpPr>
              <a:grpSpLocks noGrp="1" noUngrp="1" noRot="1" noMove="1" noResize="1"/>
            </p:cNvGrpSpPr>
            <p:nvPr userDrawn="1"/>
          </p:nvGrpSpPr>
          <p:grpSpPr>
            <a:xfrm>
              <a:off x="-938434" y="5519087"/>
              <a:ext cx="627798" cy="576693"/>
              <a:chOff x="-938434" y="4570310"/>
              <a:chExt cx="627798" cy="576693"/>
            </a:xfrm>
          </p:grpSpPr>
          <p:grpSp>
            <p:nvGrpSpPr>
              <p:cNvPr id="99" name="Inspireren">
                <a:extLst>
                  <a:ext uri="{FF2B5EF4-FFF2-40B4-BE49-F238E27FC236}">
                    <a16:creationId xmlns:a16="http://schemas.microsoft.com/office/drawing/2014/main" id="{9A5F51CF-D1D4-90D9-C071-E8581C6D9165}"/>
                  </a:ext>
                </a:extLst>
              </p:cNvPr>
              <p:cNvGrpSpPr>
                <a:grpSpLocks noGrp="1" noUngrp="1" noRot="1" noChangeAspect="1" noMove="1" noResize="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01" name="Freeform 12">
                  <a:extLst>
                    <a:ext uri="{FF2B5EF4-FFF2-40B4-BE49-F238E27FC236}">
                      <a16:creationId xmlns:a16="http://schemas.microsoft.com/office/drawing/2014/main" id="{34E31C62-17BE-79DA-B08D-20C5F06FF6C0}"/>
                    </a:ext>
                  </a:extLst>
                </p:cNvPr>
                <p:cNvSpPr>
                  <a:spLocks noGrp="1" noRot="1" noMove="1" noResize="1" noEditPoints="1" noAdjustHandles="1" noChangeArrowheads="1" noChangeShapeType="1"/>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2" name="Freeform 13">
                  <a:extLst>
                    <a:ext uri="{FF2B5EF4-FFF2-40B4-BE49-F238E27FC236}">
                      <a16:creationId xmlns:a16="http://schemas.microsoft.com/office/drawing/2014/main" id="{79510A41-5982-05F3-C901-553585D76D3C}"/>
                    </a:ext>
                  </a:extLst>
                </p:cNvPr>
                <p:cNvSpPr>
                  <a:spLocks noGrp="1" noRot="1" noMove="1" noResize="1" noEditPoints="1" noAdjustHandles="1" noChangeArrowheads="1" noChangeShapeType="1"/>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3" name="Freeform 14">
                  <a:extLst>
                    <a:ext uri="{FF2B5EF4-FFF2-40B4-BE49-F238E27FC236}">
                      <a16:creationId xmlns:a16="http://schemas.microsoft.com/office/drawing/2014/main" id="{47B0F701-646A-3678-B563-1F140443D609}"/>
                    </a:ext>
                  </a:extLst>
                </p:cNvPr>
                <p:cNvSpPr>
                  <a:spLocks noGrp="1" noRot="1" noMove="1" noResize="1" noEditPoints="1" noAdjustHandles="1" noChangeArrowheads="1" noChangeShapeType="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grpSp>
          <p:sp>
            <p:nvSpPr>
              <p:cNvPr id="100" name="Tekstvak 99">
                <a:extLst>
                  <a:ext uri="{FF2B5EF4-FFF2-40B4-BE49-F238E27FC236}">
                    <a16:creationId xmlns:a16="http://schemas.microsoft.com/office/drawing/2014/main" id="{F5ED5A4A-8AD8-F122-AE25-7AD6E18A3F3C}"/>
                  </a:ext>
                </a:extLst>
              </p:cNvPr>
              <p:cNvSpPr txBox="1">
                <a:spLocks noGrp="1" noRot="1" noMove="1" noResize="1" noEditPoints="1" noAdjustHandles="1" noChangeArrowheads="1" noChangeShapeType="1"/>
              </p:cNvSpPr>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nvGrpSpPr>
            <p:cNvPr id="28" name="Groep 27">
              <a:extLst>
                <a:ext uri="{FF2B5EF4-FFF2-40B4-BE49-F238E27FC236}">
                  <a16:creationId xmlns:a16="http://schemas.microsoft.com/office/drawing/2014/main" id="{042DA953-C8F8-0D87-21B4-DB302A2B58CE}"/>
                </a:ext>
              </a:extLst>
            </p:cNvPr>
            <p:cNvGrpSpPr>
              <a:grpSpLocks noGrp="1" noUngrp="1" noRot="1" noMove="1" noResize="1"/>
            </p:cNvGrpSpPr>
            <p:nvPr userDrawn="1"/>
          </p:nvGrpSpPr>
          <p:grpSpPr>
            <a:xfrm>
              <a:off x="-3398401" y="1222628"/>
              <a:ext cx="491631" cy="410839"/>
              <a:chOff x="-3241990" y="1222628"/>
              <a:chExt cx="491631" cy="410839"/>
            </a:xfrm>
          </p:grpSpPr>
          <p:sp>
            <p:nvSpPr>
              <p:cNvPr id="69" name="Tekstvak 68">
                <a:extLst>
                  <a:ext uri="{FF2B5EF4-FFF2-40B4-BE49-F238E27FC236}">
                    <a16:creationId xmlns:a16="http://schemas.microsoft.com/office/drawing/2014/main" id="{5D01639B-1A32-919A-EB44-E5550483B117}"/>
                  </a:ext>
                </a:extLst>
              </p:cNvPr>
              <p:cNvSpPr txBox="1">
                <a:spLocks noGrp="1" noRot="1" noMove="1" noResize="1" noEditPoints="1" noAdjustHandles="1" noChangeArrowheads="1" noChangeShapeType="1"/>
              </p:cNvSpPr>
              <p:nvPr userDrawn="1"/>
            </p:nvSpPr>
            <p:spPr>
              <a:xfrm>
                <a:off x="-3241990" y="1489960"/>
                <a:ext cx="491631" cy="14350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Iconen</a:t>
                </a:r>
              </a:p>
            </p:txBody>
          </p:sp>
          <p:grpSp>
            <p:nvGrpSpPr>
              <p:cNvPr id="70" name="Groep 69">
                <a:extLst>
                  <a:ext uri="{FF2B5EF4-FFF2-40B4-BE49-F238E27FC236}">
                    <a16:creationId xmlns:a16="http://schemas.microsoft.com/office/drawing/2014/main" id="{2624A4E6-27A4-80D2-11AE-625079338701}"/>
                  </a:ext>
                </a:extLst>
              </p:cNvPr>
              <p:cNvGrpSpPr>
                <a:grpSpLocks noGrp="1" noUngrp="1" noRot="1" noMove="1" noResize="1"/>
              </p:cNvGrpSpPr>
              <p:nvPr userDrawn="1"/>
            </p:nvGrpSpPr>
            <p:grpSpPr>
              <a:xfrm>
                <a:off x="-3119153" y="1222628"/>
                <a:ext cx="245956" cy="246691"/>
                <a:chOff x="1314120" y="4794393"/>
                <a:chExt cx="1787447" cy="1792785"/>
              </a:xfrm>
            </p:grpSpPr>
            <p:grpSp>
              <p:nvGrpSpPr>
                <p:cNvPr id="71" name="Groep 70">
                  <a:extLst>
                    <a:ext uri="{FF2B5EF4-FFF2-40B4-BE49-F238E27FC236}">
                      <a16:creationId xmlns:a16="http://schemas.microsoft.com/office/drawing/2014/main" id="{0FDE1BF9-5CE1-E1F8-3BFB-0F6DEA1DF7F3}"/>
                    </a:ext>
                  </a:extLst>
                </p:cNvPr>
                <p:cNvGrpSpPr>
                  <a:grpSpLocks noGrp="1" noUngrp="1" noRot="1" noMove="1" noResize="1"/>
                </p:cNvGrpSpPr>
                <p:nvPr/>
              </p:nvGrpSpPr>
              <p:grpSpPr>
                <a:xfrm>
                  <a:off x="1314120" y="4794393"/>
                  <a:ext cx="1787447" cy="1792785"/>
                  <a:chOff x="1314120" y="4794393"/>
                  <a:chExt cx="1787447" cy="1792785"/>
                </a:xfrm>
                <a:gradFill>
                  <a:gsLst>
                    <a:gs pos="0">
                      <a:srgbClr val="9D9FA1"/>
                    </a:gs>
                    <a:gs pos="70000">
                      <a:srgbClr val="211F26"/>
                    </a:gs>
                  </a:gsLst>
                  <a:lin ang="2700000" scaled="0"/>
                </a:gradFill>
              </p:grpSpPr>
              <p:grpSp>
                <p:nvGrpSpPr>
                  <p:cNvPr id="73" name="Groep 72">
                    <a:extLst>
                      <a:ext uri="{FF2B5EF4-FFF2-40B4-BE49-F238E27FC236}">
                        <a16:creationId xmlns:a16="http://schemas.microsoft.com/office/drawing/2014/main" id="{8B05933F-37AB-76EC-7462-5FE394A781F5}"/>
                      </a:ext>
                    </a:extLst>
                  </p:cNvPr>
                  <p:cNvGrpSpPr>
                    <a:grpSpLocks noGrp="1" noUngrp="1" noRot="1" noMove="1" noResize="1"/>
                  </p:cNvGrpSpPr>
                  <p:nvPr/>
                </p:nvGrpSpPr>
                <p:grpSpPr>
                  <a:xfrm>
                    <a:off x="1314120" y="4794393"/>
                    <a:ext cx="1787447" cy="1792785"/>
                    <a:chOff x="1314120" y="4794393"/>
                    <a:chExt cx="1787447" cy="1792785"/>
                  </a:xfrm>
                  <a:grpFill/>
                </p:grpSpPr>
                <p:sp>
                  <p:nvSpPr>
                    <p:cNvPr id="78" name="Vrije vorm: vorm 77">
                      <a:extLst>
                        <a:ext uri="{FF2B5EF4-FFF2-40B4-BE49-F238E27FC236}">
                          <a16:creationId xmlns:a16="http://schemas.microsoft.com/office/drawing/2014/main" id="{31F19AE2-09E9-040F-BB18-585F858C9983}"/>
                        </a:ext>
                      </a:extLst>
                    </p:cNvPr>
                    <p:cNvSpPr>
                      <a:spLocks noGrp="1" noRot="1" noMove="1" noResize="1" noEditPoints="1" noAdjustHandles="1" noChangeArrowheads="1" noChangeShapeType="1"/>
                    </p:cNvSpPr>
                    <p:nvPr/>
                  </p:nvSpPr>
                  <p:spPr>
                    <a:xfrm>
                      <a:off x="1314120"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9" name="Vrije vorm: vorm 78">
                      <a:extLst>
                        <a:ext uri="{FF2B5EF4-FFF2-40B4-BE49-F238E27FC236}">
                          <a16:creationId xmlns:a16="http://schemas.microsoft.com/office/drawing/2014/main" id="{5754ADBE-00C6-3EE8-2F38-3E52181451BE}"/>
                        </a:ext>
                      </a:extLst>
                    </p:cNvPr>
                    <p:cNvSpPr>
                      <a:spLocks noGrp="1" noRot="1" noMove="1" noResize="1" noEditPoints="1" noAdjustHandles="1" noChangeArrowheads="1" noChangeShapeType="1"/>
                    </p:cNvSpPr>
                    <p:nvPr/>
                  </p:nvSpPr>
                  <p:spPr>
                    <a:xfrm>
                      <a:off x="2247436"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97" name="Vrije vorm: vorm 96">
                      <a:extLst>
                        <a:ext uri="{FF2B5EF4-FFF2-40B4-BE49-F238E27FC236}">
                          <a16:creationId xmlns:a16="http://schemas.microsoft.com/office/drawing/2014/main" id="{BAB5CC99-9BEE-D362-349C-31481229B732}"/>
                        </a:ext>
                      </a:extLst>
                    </p:cNvPr>
                    <p:cNvSpPr>
                      <a:spLocks noGrp="1" noRot="1" noMove="1" noResize="1" noEditPoints="1" noAdjustHandles="1" noChangeArrowheads="1" noChangeShapeType="1"/>
                    </p:cNvSpPr>
                    <p:nvPr/>
                  </p:nvSpPr>
                  <p:spPr>
                    <a:xfrm>
                      <a:off x="1314120"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98" name="Vrije vorm: vorm 97">
                      <a:extLst>
                        <a:ext uri="{FF2B5EF4-FFF2-40B4-BE49-F238E27FC236}">
                          <a16:creationId xmlns:a16="http://schemas.microsoft.com/office/drawing/2014/main" id="{2E3D0388-C6E9-024F-8974-26C77FBF66B6}"/>
                        </a:ext>
                      </a:extLst>
                    </p:cNvPr>
                    <p:cNvSpPr>
                      <a:spLocks noGrp="1" noRot="1" noMove="1" noResize="1" noEditPoints="1" noAdjustHandles="1" noChangeArrowheads="1" noChangeShapeType="1"/>
                    </p:cNvSpPr>
                    <p:nvPr/>
                  </p:nvSpPr>
                  <p:spPr>
                    <a:xfrm>
                      <a:off x="2247436"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nvGrpSpPr>
                  <p:cNvPr id="74" name="Groep 73">
                    <a:extLst>
                      <a:ext uri="{FF2B5EF4-FFF2-40B4-BE49-F238E27FC236}">
                        <a16:creationId xmlns:a16="http://schemas.microsoft.com/office/drawing/2014/main" id="{AF454256-34DD-59AA-372C-4E1EAD9A748D}"/>
                      </a:ext>
                    </a:extLst>
                  </p:cNvPr>
                  <p:cNvGrpSpPr>
                    <a:grpSpLocks noGrp="1" noUngrp="1" noRot="1" noMove="1" noResize="1"/>
                  </p:cNvGrpSpPr>
                  <p:nvPr/>
                </p:nvGrpSpPr>
                <p:grpSpPr>
                  <a:xfrm>
                    <a:off x="1544558" y="5023941"/>
                    <a:ext cx="1270519" cy="1329241"/>
                    <a:chOff x="1544558" y="5023941"/>
                    <a:chExt cx="1270519" cy="1329241"/>
                  </a:xfrm>
                  <a:grpFill/>
                </p:grpSpPr>
                <p:sp>
                  <p:nvSpPr>
                    <p:cNvPr id="75" name="Vrije vorm: vorm 74">
                      <a:extLst>
                        <a:ext uri="{FF2B5EF4-FFF2-40B4-BE49-F238E27FC236}">
                          <a16:creationId xmlns:a16="http://schemas.microsoft.com/office/drawing/2014/main" id="{4B9F6AC1-7780-412B-2C70-8B0F2C7E163C}"/>
                        </a:ext>
                      </a:extLst>
                    </p:cNvPr>
                    <p:cNvSpPr>
                      <a:spLocks noGrp="1" noRot="1" noMove="1" noResize="1" noEditPoints="1" noAdjustHandles="1" noChangeArrowheads="1" noChangeShapeType="1"/>
                    </p:cNvSpPr>
                    <p:nvPr/>
                  </p:nvSpPr>
                  <p:spPr>
                    <a:xfrm>
                      <a:off x="1544558" y="5033728"/>
                      <a:ext cx="391477" cy="391477"/>
                    </a:xfrm>
                    <a:custGeom>
                      <a:avLst/>
                      <a:gdLst>
                        <a:gd name="connsiteX0" fmla="*/ 338071 w 391476"/>
                        <a:gd name="connsiteY0" fmla="*/ 146781 h 391476"/>
                        <a:gd name="connsiteX1" fmla="*/ 338071 w 391476"/>
                        <a:gd name="connsiteY1" fmla="*/ 54251 h 391476"/>
                        <a:gd name="connsiteX2" fmla="*/ 290026 w 391476"/>
                        <a:gd name="connsiteY2" fmla="*/ 54251 h 391476"/>
                        <a:gd name="connsiteX3" fmla="*/ 290026 w 391476"/>
                        <a:gd name="connsiteY3" fmla="*/ 98737 h 391476"/>
                        <a:gd name="connsiteX4" fmla="*/ 197496 w 391476"/>
                        <a:gd name="connsiteY4" fmla="*/ 6206 h 391476"/>
                        <a:gd name="connsiteX5" fmla="*/ 6206 w 391476"/>
                        <a:gd name="connsiteY5" fmla="*/ 197496 h 391476"/>
                        <a:gd name="connsiteX6" fmla="*/ 7096 w 391476"/>
                        <a:gd name="connsiteY6" fmla="*/ 387896 h 391476"/>
                        <a:gd name="connsiteX7" fmla="*/ 146781 w 391476"/>
                        <a:gd name="connsiteY7" fmla="*/ 387896 h 391476"/>
                        <a:gd name="connsiteX8" fmla="*/ 242871 w 391476"/>
                        <a:gd name="connsiteY8" fmla="*/ 387896 h 391476"/>
                        <a:gd name="connsiteX9" fmla="*/ 388785 w 391476"/>
                        <a:gd name="connsiteY9" fmla="*/ 387896 h 391476"/>
                        <a:gd name="connsiteX10" fmla="*/ 388785 w 391476"/>
                        <a:gd name="connsiteY10" fmla="*/ 197496 h 391476"/>
                        <a:gd name="connsiteX11" fmla="*/ 338071 w 391476"/>
                        <a:gd name="connsiteY11" fmla="*/ 146781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1476" h="391476">
                          <a:moveTo>
                            <a:pt x="338071" y="146781"/>
                          </a:moveTo>
                          <a:lnTo>
                            <a:pt x="338071" y="54251"/>
                          </a:lnTo>
                          <a:lnTo>
                            <a:pt x="290026" y="54251"/>
                          </a:lnTo>
                          <a:lnTo>
                            <a:pt x="290026" y="98737"/>
                          </a:lnTo>
                          <a:lnTo>
                            <a:pt x="197496" y="6206"/>
                          </a:lnTo>
                          <a:lnTo>
                            <a:pt x="6206" y="197496"/>
                          </a:lnTo>
                          <a:lnTo>
                            <a:pt x="7096" y="387896"/>
                          </a:lnTo>
                          <a:lnTo>
                            <a:pt x="146781" y="387896"/>
                          </a:lnTo>
                          <a:lnTo>
                            <a:pt x="242871" y="387896"/>
                          </a:lnTo>
                          <a:lnTo>
                            <a:pt x="388785" y="387896"/>
                          </a:lnTo>
                          <a:lnTo>
                            <a:pt x="388785" y="197496"/>
                          </a:lnTo>
                          <a:lnTo>
                            <a:pt x="338071" y="146781"/>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6" name="Vrije vorm: vorm 75">
                      <a:extLst>
                        <a:ext uri="{FF2B5EF4-FFF2-40B4-BE49-F238E27FC236}">
                          <a16:creationId xmlns:a16="http://schemas.microsoft.com/office/drawing/2014/main" id="{23FAB6BB-599C-485D-A9A1-66894557DE71}"/>
                        </a:ext>
                      </a:extLst>
                    </p:cNvPr>
                    <p:cNvSpPr>
                      <a:spLocks noGrp="1" noRot="1" noMove="1" noResize="1" noEditPoints="1" noAdjustHandles="1" noChangeArrowheads="1" noChangeShapeType="1"/>
                    </p:cNvSpPr>
                    <p:nvPr/>
                  </p:nvSpPr>
                  <p:spPr>
                    <a:xfrm>
                      <a:off x="2530367" y="5023941"/>
                      <a:ext cx="284710" cy="391477"/>
                    </a:xfrm>
                    <a:custGeom>
                      <a:avLst/>
                      <a:gdLst>
                        <a:gd name="connsiteX0" fmla="*/ 208172 w 284710"/>
                        <a:gd name="connsiteY0" fmla="*/ 169914 h 391476"/>
                        <a:gd name="connsiteX1" fmla="*/ 238423 w 284710"/>
                        <a:gd name="connsiteY1" fmla="*/ 100516 h 391476"/>
                        <a:gd name="connsiteX2" fmla="*/ 145892 w 284710"/>
                        <a:gd name="connsiteY2" fmla="*/ 6206 h 391476"/>
                        <a:gd name="connsiteX3" fmla="*/ 53361 w 284710"/>
                        <a:gd name="connsiteY3" fmla="*/ 100516 h 391476"/>
                        <a:gd name="connsiteX4" fmla="*/ 83611 w 284710"/>
                        <a:gd name="connsiteY4" fmla="*/ 169914 h 391476"/>
                        <a:gd name="connsiteX5" fmla="*/ 6206 w 284710"/>
                        <a:gd name="connsiteY5" fmla="*/ 272232 h 391476"/>
                        <a:gd name="connsiteX6" fmla="*/ 6206 w 284710"/>
                        <a:gd name="connsiteY6" fmla="*/ 321167 h 391476"/>
                        <a:gd name="connsiteX7" fmla="*/ 6206 w 284710"/>
                        <a:gd name="connsiteY7" fmla="*/ 332733 h 391476"/>
                        <a:gd name="connsiteX8" fmla="*/ 6206 w 284710"/>
                        <a:gd name="connsiteY8" fmla="*/ 342520 h 391476"/>
                        <a:gd name="connsiteX9" fmla="*/ 6206 w 284710"/>
                        <a:gd name="connsiteY9" fmla="*/ 346079 h 391476"/>
                        <a:gd name="connsiteX10" fmla="*/ 6206 w 284710"/>
                        <a:gd name="connsiteY10" fmla="*/ 358535 h 391476"/>
                        <a:gd name="connsiteX11" fmla="*/ 6206 w 284710"/>
                        <a:gd name="connsiteY11" fmla="*/ 389675 h 391476"/>
                        <a:gd name="connsiteX12" fmla="*/ 287357 w 284710"/>
                        <a:gd name="connsiteY12" fmla="*/ 389675 h 391476"/>
                        <a:gd name="connsiteX13" fmla="*/ 287357 w 284710"/>
                        <a:gd name="connsiteY13" fmla="*/ 272232 h 391476"/>
                        <a:gd name="connsiteX14" fmla="*/ 208172 w 284710"/>
                        <a:gd name="connsiteY14" fmla="*/ 169914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710" h="391476">
                          <a:moveTo>
                            <a:pt x="208172" y="169914"/>
                          </a:moveTo>
                          <a:cubicBezTo>
                            <a:pt x="226856" y="153010"/>
                            <a:pt x="238423" y="128097"/>
                            <a:pt x="238423" y="100516"/>
                          </a:cubicBezTo>
                          <a:cubicBezTo>
                            <a:pt x="238423" y="48912"/>
                            <a:pt x="196606" y="6206"/>
                            <a:pt x="145892" y="6206"/>
                          </a:cubicBezTo>
                          <a:cubicBezTo>
                            <a:pt x="95178" y="6206"/>
                            <a:pt x="53361" y="48023"/>
                            <a:pt x="53361" y="100516"/>
                          </a:cubicBezTo>
                          <a:cubicBezTo>
                            <a:pt x="53361" y="128097"/>
                            <a:pt x="64927" y="152120"/>
                            <a:pt x="83611" y="169914"/>
                          </a:cubicBezTo>
                          <a:cubicBezTo>
                            <a:pt x="37346" y="187709"/>
                            <a:pt x="6206" y="224187"/>
                            <a:pt x="6206" y="272232"/>
                          </a:cubicBezTo>
                          <a:lnTo>
                            <a:pt x="6206" y="321167"/>
                          </a:lnTo>
                          <a:lnTo>
                            <a:pt x="6206" y="332733"/>
                          </a:lnTo>
                          <a:lnTo>
                            <a:pt x="6206" y="342520"/>
                          </a:lnTo>
                          <a:lnTo>
                            <a:pt x="6206" y="346079"/>
                          </a:lnTo>
                          <a:lnTo>
                            <a:pt x="6206" y="358535"/>
                          </a:lnTo>
                          <a:lnTo>
                            <a:pt x="6206" y="389675"/>
                          </a:lnTo>
                          <a:lnTo>
                            <a:pt x="287357" y="389675"/>
                          </a:lnTo>
                          <a:lnTo>
                            <a:pt x="287357" y="272232"/>
                          </a:lnTo>
                          <a:cubicBezTo>
                            <a:pt x="285578" y="224187"/>
                            <a:pt x="253548" y="186819"/>
                            <a:pt x="208172" y="169914"/>
                          </a:cubicBez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7" name="Vrije vorm: vorm 76">
                      <a:extLst>
                        <a:ext uri="{FF2B5EF4-FFF2-40B4-BE49-F238E27FC236}">
                          <a16:creationId xmlns:a16="http://schemas.microsoft.com/office/drawing/2014/main" id="{3CE9847A-66A9-431C-173C-77FE24942F57}"/>
                        </a:ext>
                      </a:extLst>
                    </p:cNvPr>
                    <p:cNvSpPr>
                      <a:spLocks noGrp="1" noRot="1" noMove="1" noResize="1" noEditPoints="1" noAdjustHandles="1" noChangeArrowheads="1" noChangeShapeType="1"/>
                    </p:cNvSpPr>
                    <p:nvPr/>
                  </p:nvSpPr>
                  <p:spPr>
                    <a:xfrm>
                      <a:off x="1599720" y="5961705"/>
                      <a:ext cx="275813" cy="391477"/>
                    </a:xfrm>
                    <a:custGeom>
                      <a:avLst/>
                      <a:gdLst>
                        <a:gd name="connsiteX0" fmla="*/ 142333 w 275813"/>
                        <a:gd name="connsiteY0" fmla="*/ 388785 h 391476"/>
                        <a:gd name="connsiteX1" fmla="*/ 278460 w 275813"/>
                        <a:gd name="connsiteY1" fmla="*/ 252658 h 391476"/>
                        <a:gd name="connsiteX2" fmla="*/ 274011 w 275813"/>
                        <a:gd name="connsiteY2" fmla="*/ 219738 h 391476"/>
                        <a:gd name="connsiteX3" fmla="*/ 269563 w 275813"/>
                        <a:gd name="connsiteY3" fmla="*/ 206393 h 391476"/>
                        <a:gd name="connsiteX4" fmla="*/ 242871 w 275813"/>
                        <a:gd name="connsiteY4" fmla="*/ 161907 h 391476"/>
                        <a:gd name="connsiteX5" fmla="*/ 142333 w 275813"/>
                        <a:gd name="connsiteY5" fmla="*/ 6206 h 391476"/>
                        <a:gd name="connsiteX6" fmla="*/ 41795 w 275813"/>
                        <a:gd name="connsiteY6" fmla="*/ 161907 h 391476"/>
                        <a:gd name="connsiteX7" fmla="*/ 15103 w 275813"/>
                        <a:gd name="connsiteY7" fmla="*/ 206393 h 391476"/>
                        <a:gd name="connsiteX8" fmla="*/ 10654 w 275813"/>
                        <a:gd name="connsiteY8" fmla="*/ 219738 h 391476"/>
                        <a:gd name="connsiteX9" fmla="*/ 6206 w 275813"/>
                        <a:gd name="connsiteY9" fmla="*/ 252658 h 391476"/>
                        <a:gd name="connsiteX10" fmla="*/ 142333 w 275813"/>
                        <a:gd name="connsiteY10" fmla="*/ 388785 h 391476"/>
                        <a:gd name="connsiteX11" fmla="*/ 142333 w 275813"/>
                        <a:gd name="connsiteY11" fmla="*/ 388785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5813" h="391476">
                          <a:moveTo>
                            <a:pt x="142333" y="388785"/>
                          </a:moveTo>
                          <a:cubicBezTo>
                            <a:pt x="217069" y="388785"/>
                            <a:pt x="278460" y="328284"/>
                            <a:pt x="278460" y="252658"/>
                          </a:cubicBezTo>
                          <a:cubicBezTo>
                            <a:pt x="278460" y="241092"/>
                            <a:pt x="276681" y="230415"/>
                            <a:pt x="274011" y="219738"/>
                          </a:cubicBezTo>
                          <a:cubicBezTo>
                            <a:pt x="273122" y="215290"/>
                            <a:pt x="271342" y="210841"/>
                            <a:pt x="269563" y="206393"/>
                          </a:cubicBezTo>
                          <a:lnTo>
                            <a:pt x="242871" y="161907"/>
                          </a:lnTo>
                          <a:lnTo>
                            <a:pt x="142333" y="6206"/>
                          </a:lnTo>
                          <a:lnTo>
                            <a:pt x="41795" y="161907"/>
                          </a:lnTo>
                          <a:lnTo>
                            <a:pt x="15103" y="206393"/>
                          </a:lnTo>
                          <a:cubicBezTo>
                            <a:pt x="13324" y="210841"/>
                            <a:pt x="12434" y="215290"/>
                            <a:pt x="10654" y="219738"/>
                          </a:cubicBezTo>
                          <a:cubicBezTo>
                            <a:pt x="7985" y="230415"/>
                            <a:pt x="6206" y="241092"/>
                            <a:pt x="6206" y="252658"/>
                          </a:cubicBezTo>
                          <a:cubicBezTo>
                            <a:pt x="6206" y="327395"/>
                            <a:pt x="67596" y="388785"/>
                            <a:pt x="142333" y="388785"/>
                          </a:cubicBezTo>
                          <a:lnTo>
                            <a:pt x="142333" y="388785"/>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sp>
              <p:nvSpPr>
                <p:cNvPr id="72" name="Vrije vorm: vorm 71">
                  <a:extLst>
                    <a:ext uri="{FF2B5EF4-FFF2-40B4-BE49-F238E27FC236}">
                      <a16:creationId xmlns:a16="http://schemas.microsoft.com/office/drawing/2014/main" id="{5627ECE2-9DBD-0DA9-77A8-654F708582E3}"/>
                    </a:ext>
                  </a:extLst>
                </p:cNvPr>
                <p:cNvSpPr>
                  <a:spLocks noGrp="1" noRot="1" noMove="1" noResize="1" noEditPoints="1" noAdjustHandles="1" noChangeArrowheads="1" noChangeShapeType="1"/>
                </p:cNvSpPr>
                <p:nvPr/>
              </p:nvSpPr>
              <p:spPr>
                <a:xfrm>
                  <a:off x="2476984" y="5962595"/>
                  <a:ext cx="391477" cy="391477"/>
                </a:xfrm>
                <a:custGeom>
                  <a:avLst/>
                  <a:gdLst>
                    <a:gd name="connsiteX0" fmla="*/ 43574 w 391476"/>
                    <a:gd name="connsiteY0" fmla="*/ 81832 h 391476"/>
                    <a:gd name="connsiteX1" fmla="*/ 10654 w 391476"/>
                    <a:gd name="connsiteY1" fmla="*/ 149451 h 391476"/>
                    <a:gd name="connsiteX2" fmla="*/ 65817 w 391476"/>
                    <a:gd name="connsiteY2" fmla="*/ 176142 h 391476"/>
                    <a:gd name="connsiteX3" fmla="*/ 64038 w 391476"/>
                    <a:gd name="connsiteY3" fmla="*/ 205503 h 391476"/>
                    <a:gd name="connsiteX4" fmla="*/ 6206 w 391476"/>
                    <a:gd name="connsiteY4" fmla="*/ 225966 h 391476"/>
                    <a:gd name="connsiteX5" fmla="*/ 31118 w 391476"/>
                    <a:gd name="connsiteY5" fmla="*/ 297144 h 391476"/>
                    <a:gd name="connsiteX6" fmla="*/ 88950 w 391476"/>
                    <a:gd name="connsiteY6" fmla="*/ 276680 h 391476"/>
                    <a:gd name="connsiteX7" fmla="*/ 108524 w 391476"/>
                    <a:gd name="connsiteY7" fmla="*/ 298034 h 391476"/>
                    <a:gd name="connsiteX8" fmla="*/ 81832 w 391476"/>
                    <a:gd name="connsiteY8" fmla="*/ 353196 h 391476"/>
                    <a:gd name="connsiteX9" fmla="*/ 149451 w 391476"/>
                    <a:gd name="connsiteY9" fmla="*/ 386116 h 391476"/>
                    <a:gd name="connsiteX10" fmla="*/ 176142 w 391476"/>
                    <a:gd name="connsiteY10" fmla="*/ 330953 h 391476"/>
                    <a:gd name="connsiteX11" fmla="*/ 205503 w 391476"/>
                    <a:gd name="connsiteY11" fmla="*/ 332733 h 391476"/>
                    <a:gd name="connsiteX12" fmla="*/ 225966 w 391476"/>
                    <a:gd name="connsiteY12" fmla="*/ 390565 h 391476"/>
                    <a:gd name="connsiteX13" fmla="*/ 297144 w 391476"/>
                    <a:gd name="connsiteY13" fmla="*/ 365652 h 391476"/>
                    <a:gd name="connsiteX14" fmla="*/ 276681 w 391476"/>
                    <a:gd name="connsiteY14" fmla="*/ 307821 h 391476"/>
                    <a:gd name="connsiteX15" fmla="*/ 298034 w 391476"/>
                    <a:gd name="connsiteY15" fmla="*/ 288247 h 391476"/>
                    <a:gd name="connsiteX16" fmla="*/ 353196 w 391476"/>
                    <a:gd name="connsiteY16" fmla="*/ 314938 h 391476"/>
                    <a:gd name="connsiteX17" fmla="*/ 386116 w 391476"/>
                    <a:gd name="connsiteY17" fmla="*/ 247320 h 391476"/>
                    <a:gd name="connsiteX18" fmla="*/ 330953 w 391476"/>
                    <a:gd name="connsiteY18" fmla="*/ 220628 h 391476"/>
                    <a:gd name="connsiteX19" fmla="*/ 332733 w 391476"/>
                    <a:gd name="connsiteY19" fmla="*/ 191267 h 391476"/>
                    <a:gd name="connsiteX20" fmla="*/ 390565 w 391476"/>
                    <a:gd name="connsiteY20" fmla="*/ 170804 h 391476"/>
                    <a:gd name="connsiteX21" fmla="*/ 365653 w 391476"/>
                    <a:gd name="connsiteY21" fmla="*/ 99626 h 391476"/>
                    <a:gd name="connsiteX22" fmla="*/ 307821 w 391476"/>
                    <a:gd name="connsiteY22" fmla="*/ 120090 h 391476"/>
                    <a:gd name="connsiteX23" fmla="*/ 288247 w 391476"/>
                    <a:gd name="connsiteY23" fmla="*/ 98737 h 391476"/>
                    <a:gd name="connsiteX24" fmla="*/ 314938 w 391476"/>
                    <a:gd name="connsiteY24" fmla="*/ 43574 h 391476"/>
                    <a:gd name="connsiteX25" fmla="*/ 247320 w 391476"/>
                    <a:gd name="connsiteY25" fmla="*/ 10654 h 391476"/>
                    <a:gd name="connsiteX26" fmla="*/ 220628 w 391476"/>
                    <a:gd name="connsiteY26" fmla="*/ 65817 h 391476"/>
                    <a:gd name="connsiteX27" fmla="*/ 191267 w 391476"/>
                    <a:gd name="connsiteY27" fmla="*/ 64038 h 391476"/>
                    <a:gd name="connsiteX28" fmla="*/ 170804 w 391476"/>
                    <a:gd name="connsiteY28" fmla="*/ 6206 h 391476"/>
                    <a:gd name="connsiteX29" fmla="*/ 99626 w 391476"/>
                    <a:gd name="connsiteY29" fmla="*/ 31118 h 391476"/>
                    <a:gd name="connsiteX30" fmla="*/ 120090 w 391476"/>
                    <a:gd name="connsiteY30" fmla="*/ 88950 h 391476"/>
                    <a:gd name="connsiteX31" fmla="*/ 98737 w 391476"/>
                    <a:gd name="connsiteY31" fmla="*/ 108524 h 391476"/>
                    <a:gd name="connsiteX32" fmla="*/ 43574 w 391476"/>
                    <a:gd name="connsiteY32" fmla="*/ 81832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1476" h="391476">
                      <a:moveTo>
                        <a:pt x="43574" y="81832"/>
                      </a:moveTo>
                      <a:lnTo>
                        <a:pt x="10654" y="149451"/>
                      </a:lnTo>
                      <a:lnTo>
                        <a:pt x="65817" y="176142"/>
                      </a:lnTo>
                      <a:cubicBezTo>
                        <a:pt x="64038" y="185929"/>
                        <a:pt x="64038" y="195716"/>
                        <a:pt x="64038" y="205503"/>
                      </a:cubicBezTo>
                      <a:lnTo>
                        <a:pt x="6206" y="225966"/>
                      </a:lnTo>
                      <a:lnTo>
                        <a:pt x="31118" y="297144"/>
                      </a:lnTo>
                      <a:lnTo>
                        <a:pt x="88950" y="276680"/>
                      </a:lnTo>
                      <a:cubicBezTo>
                        <a:pt x="94288" y="284688"/>
                        <a:pt x="101406" y="291806"/>
                        <a:pt x="108524" y="298034"/>
                      </a:cubicBezTo>
                      <a:lnTo>
                        <a:pt x="81832" y="353196"/>
                      </a:lnTo>
                      <a:lnTo>
                        <a:pt x="149451" y="386116"/>
                      </a:lnTo>
                      <a:lnTo>
                        <a:pt x="176142" y="330953"/>
                      </a:lnTo>
                      <a:cubicBezTo>
                        <a:pt x="185929" y="332733"/>
                        <a:pt x="195716" y="332733"/>
                        <a:pt x="205503" y="332733"/>
                      </a:cubicBezTo>
                      <a:lnTo>
                        <a:pt x="225966" y="390565"/>
                      </a:lnTo>
                      <a:lnTo>
                        <a:pt x="297144" y="365652"/>
                      </a:lnTo>
                      <a:lnTo>
                        <a:pt x="276681" y="307821"/>
                      </a:lnTo>
                      <a:cubicBezTo>
                        <a:pt x="284688" y="302482"/>
                        <a:pt x="291806" y="295365"/>
                        <a:pt x="298034" y="288247"/>
                      </a:cubicBezTo>
                      <a:lnTo>
                        <a:pt x="353196" y="314938"/>
                      </a:lnTo>
                      <a:lnTo>
                        <a:pt x="386116" y="247320"/>
                      </a:lnTo>
                      <a:lnTo>
                        <a:pt x="330953" y="220628"/>
                      </a:lnTo>
                      <a:cubicBezTo>
                        <a:pt x="332733" y="210841"/>
                        <a:pt x="332733" y="201054"/>
                        <a:pt x="332733" y="191267"/>
                      </a:cubicBezTo>
                      <a:lnTo>
                        <a:pt x="390565" y="170804"/>
                      </a:lnTo>
                      <a:lnTo>
                        <a:pt x="365653" y="99626"/>
                      </a:lnTo>
                      <a:lnTo>
                        <a:pt x="307821" y="120090"/>
                      </a:lnTo>
                      <a:cubicBezTo>
                        <a:pt x="302482" y="112082"/>
                        <a:pt x="295365" y="104965"/>
                        <a:pt x="288247" y="98737"/>
                      </a:cubicBezTo>
                      <a:lnTo>
                        <a:pt x="314938" y="43574"/>
                      </a:lnTo>
                      <a:lnTo>
                        <a:pt x="247320" y="10654"/>
                      </a:lnTo>
                      <a:lnTo>
                        <a:pt x="220628" y="65817"/>
                      </a:lnTo>
                      <a:cubicBezTo>
                        <a:pt x="210841" y="64038"/>
                        <a:pt x="201054" y="64038"/>
                        <a:pt x="191267" y="64038"/>
                      </a:cubicBezTo>
                      <a:lnTo>
                        <a:pt x="170804" y="6206"/>
                      </a:lnTo>
                      <a:lnTo>
                        <a:pt x="99626" y="31118"/>
                      </a:lnTo>
                      <a:lnTo>
                        <a:pt x="120090" y="88950"/>
                      </a:lnTo>
                      <a:cubicBezTo>
                        <a:pt x="112082" y="94288"/>
                        <a:pt x="104965" y="101406"/>
                        <a:pt x="98737" y="108524"/>
                      </a:cubicBezTo>
                      <a:lnTo>
                        <a:pt x="43574" y="81832"/>
                      </a:lnTo>
                      <a:close/>
                    </a:path>
                  </a:pathLst>
                </a:custGeom>
                <a:solidFill>
                  <a:srgbClr val="1FF524"/>
                </a:solid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grpSp>
          <p:nvGrpSpPr>
            <p:cNvPr id="29" name="Groep 28">
              <a:extLst>
                <a:ext uri="{FF2B5EF4-FFF2-40B4-BE49-F238E27FC236}">
                  <a16:creationId xmlns:a16="http://schemas.microsoft.com/office/drawing/2014/main" id="{145BEDF6-9799-6521-51D1-618BD78A9C22}"/>
                </a:ext>
              </a:extLst>
            </p:cNvPr>
            <p:cNvGrpSpPr>
              <a:grpSpLocks noGrp="1" noUngrp="1" noRot="1" noMove="1" noResize="1"/>
            </p:cNvGrpSpPr>
            <p:nvPr userDrawn="1"/>
          </p:nvGrpSpPr>
          <p:grpSpPr>
            <a:xfrm>
              <a:off x="-3314820" y="3391746"/>
              <a:ext cx="1381246" cy="331361"/>
              <a:chOff x="-3314820" y="3391746"/>
              <a:chExt cx="1381246" cy="331361"/>
            </a:xfrm>
          </p:grpSpPr>
          <p:sp>
            <p:nvSpPr>
              <p:cNvPr id="58" name="Rechthoek 57">
                <a:extLst>
                  <a:ext uri="{FF2B5EF4-FFF2-40B4-BE49-F238E27FC236}">
                    <a16:creationId xmlns:a16="http://schemas.microsoft.com/office/drawing/2014/main" id="{400B2CD3-3087-7C02-8A41-343C8CA5C39A}"/>
                  </a:ext>
                </a:extLst>
              </p:cNvPr>
              <p:cNvSpPr>
                <a:spLocks noGrp="1" noRot="1" noMove="1" noResize="1" noEditPoints="1" noAdjustHandles="1" noChangeArrowheads="1" noChangeShapeType="1"/>
              </p:cNvSpPr>
              <p:nvPr userDrawn="1"/>
            </p:nvSpPr>
            <p:spPr>
              <a:xfrm>
                <a:off x="-3314820" y="3391746"/>
                <a:ext cx="1381246"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9" name="Rechthoek 58">
                <a:extLst>
                  <a:ext uri="{FF2B5EF4-FFF2-40B4-BE49-F238E27FC236}">
                    <a16:creationId xmlns:a16="http://schemas.microsoft.com/office/drawing/2014/main" id="{35896C99-3F97-7685-10D1-8E8D3FFEB61D}"/>
                  </a:ext>
                </a:extLst>
              </p:cNvPr>
              <p:cNvSpPr>
                <a:spLocks noGrp="1" noRot="1" noMove="1" noResize="1" noEditPoints="1" noAdjustHandles="1" noChangeArrowheads="1" noChangeShapeType="1"/>
              </p:cNvSpPr>
              <p:nvPr userDrawn="1"/>
            </p:nvSpPr>
            <p:spPr>
              <a:xfrm>
                <a:off x="-3304719" y="3412899"/>
                <a:ext cx="1361619"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0" name="Tekstvak 59">
                <a:extLst>
                  <a:ext uri="{FF2B5EF4-FFF2-40B4-BE49-F238E27FC236}">
                    <a16:creationId xmlns:a16="http://schemas.microsoft.com/office/drawing/2014/main" id="{4D341B99-8067-1319-08A3-E29A90FCBB3C}"/>
                  </a:ext>
                </a:extLst>
              </p:cNvPr>
              <p:cNvSpPr txBox="1">
                <a:spLocks noGrp="1" noRot="1" noMove="1" noResize="1" noEditPoints="1" noAdjustHandles="1" noChangeArrowheads="1" noChangeShapeType="1"/>
              </p:cNvSpPr>
              <p:nvPr userDrawn="1"/>
            </p:nvSpPr>
            <p:spPr>
              <a:xfrm>
                <a:off x="-3069820" y="3472995"/>
                <a:ext cx="109851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Vormopvulling</a:t>
                </a:r>
              </a:p>
            </p:txBody>
          </p:sp>
          <p:sp>
            <p:nvSpPr>
              <p:cNvPr id="61" name="Vrije vorm: vorm 60">
                <a:extLst>
                  <a:ext uri="{FF2B5EF4-FFF2-40B4-BE49-F238E27FC236}">
                    <a16:creationId xmlns:a16="http://schemas.microsoft.com/office/drawing/2014/main" id="{96CB9137-8C2D-F447-26FF-CA577618EA83}"/>
                  </a:ext>
                </a:extLst>
              </p:cNvPr>
              <p:cNvSpPr>
                <a:spLocks noGrp="1" noRot="1" noMove="1" noResize="1" noEditPoints="1" noAdjustHandles="1" noChangeArrowheads="1" noChangeShapeType="1"/>
              </p:cNvSpPr>
              <p:nvPr userDrawn="1"/>
            </p:nvSpPr>
            <p:spPr>
              <a:xfrm>
                <a:off x="-2241774" y="3543107"/>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62" name="Groep 61">
                <a:extLst>
                  <a:ext uri="{FF2B5EF4-FFF2-40B4-BE49-F238E27FC236}">
                    <a16:creationId xmlns:a16="http://schemas.microsoft.com/office/drawing/2014/main" id="{5121EAC8-E651-CC50-29D3-91ABB3D2E2EE}"/>
                  </a:ext>
                </a:extLst>
              </p:cNvPr>
              <p:cNvGrpSpPr>
                <a:grpSpLocks noGrp="1" noUngrp="1" noRot="1" noMove="1" noResize="1"/>
              </p:cNvGrpSpPr>
              <p:nvPr userDrawn="1"/>
            </p:nvGrpSpPr>
            <p:grpSpPr>
              <a:xfrm>
                <a:off x="-3243855" y="3446665"/>
                <a:ext cx="157453" cy="147831"/>
                <a:chOff x="-899320" y="3037554"/>
                <a:chExt cx="175977" cy="165227"/>
              </a:xfrm>
            </p:grpSpPr>
            <p:sp>
              <p:nvSpPr>
                <p:cNvPr id="64" name="Vrije vorm: vorm 63">
                  <a:extLst>
                    <a:ext uri="{FF2B5EF4-FFF2-40B4-BE49-F238E27FC236}">
                      <a16:creationId xmlns:a16="http://schemas.microsoft.com/office/drawing/2014/main" id="{41FF50EB-BF3E-95FE-702A-C6B6E85BB1E0}"/>
                    </a:ext>
                  </a:extLst>
                </p:cNvPr>
                <p:cNvSpPr>
                  <a:spLocks noGrp="1" noRot="1" noMove="1" noResize="1" noEditPoints="1" noAdjustHandles="1" noChangeArrowheads="1" noChangeShapeType="1"/>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67" name="Rechthoek: afgeronde hoeken 66">
                  <a:extLst>
                    <a:ext uri="{FF2B5EF4-FFF2-40B4-BE49-F238E27FC236}">
                      <a16:creationId xmlns:a16="http://schemas.microsoft.com/office/drawing/2014/main" id="{EDCD35D1-33BA-D923-A451-E4E9BEE1A33E}"/>
                    </a:ext>
                  </a:extLst>
                </p:cNvPr>
                <p:cNvSpPr>
                  <a:spLocks noGrp="1" noRot="1" noMove="1" noResize="1" noEditPoints="1" noAdjustHandles="1" noChangeArrowheads="1" noChangeShapeType="1"/>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8" name="Vrije vorm: vorm 67">
                  <a:extLst>
                    <a:ext uri="{FF2B5EF4-FFF2-40B4-BE49-F238E27FC236}">
                      <a16:creationId xmlns:a16="http://schemas.microsoft.com/office/drawing/2014/main" id="{BB49D2E1-0FCF-BD2B-5317-9139CE10F290}"/>
                    </a:ext>
                  </a:extLst>
                </p:cNvPr>
                <p:cNvSpPr>
                  <a:spLocks noGrp="1" noRot="1" noMove="1" noResize="1" noEditPoints="1" noAdjustHandles="1" noChangeArrowheads="1" noChangeShapeType="1"/>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63" name="Gelijkbenige driehoek 62">
                <a:extLst>
                  <a:ext uri="{FF2B5EF4-FFF2-40B4-BE49-F238E27FC236}">
                    <a16:creationId xmlns:a16="http://schemas.microsoft.com/office/drawing/2014/main" id="{838144BF-5CF5-2C55-81FB-8BE9F8F81276}"/>
                  </a:ext>
                </a:extLst>
              </p:cNvPr>
              <p:cNvSpPr>
                <a:spLocks noGrp="1" noRot="1" noMove="1" noResize="1" noEditPoints="1" noAdjustHandles="1" noChangeArrowheads="1" noChangeShapeType="1"/>
              </p:cNvSpPr>
              <p:nvPr userDrawn="1"/>
            </p:nvSpPr>
            <p:spPr>
              <a:xfrm rot="10800000">
                <a:off x="-2162266"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sp>
          <p:nvSpPr>
            <p:cNvPr id="30" name="Ovaal 29">
              <a:extLst>
                <a:ext uri="{FF2B5EF4-FFF2-40B4-BE49-F238E27FC236}">
                  <a16:creationId xmlns:a16="http://schemas.microsoft.com/office/drawing/2014/main" id="{416E6681-96FC-C824-81D2-4834EEAFDB3F}"/>
                </a:ext>
              </a:extLst>
            </p:cNvPr>
            <p:cNvSpPr>
              <a:spLocks noGrp="1" noRot="1" noMove="1" noResize="1" noEditPoints="1" noAdjustHandles="1" noChangeArrowheads="1" noChangeShapeType="1"/>
            </p:cNvSpPr>
            <p:nvPr userDrawn="1"/>
          </p:nvSpPr>
          <p:spPr>
            <a:xfrm>
              <a:off x="-3603587" y="391614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4</a:t>
              </a:r>
            </a:p>
          </p:txBody>
        </p:sp>
        <p:sp>
          <p:nvSpPr>
            <p:cNvPr id="31" name="Rechthoek 30">
              <a:extLst>
                <a:ext uri="{FF2B5EF4-FFF2-40B4-BE49-F238E27FC236}">
                  <a16:creationId xmlns:a16="http://schemas.microsoft.com/office/drawing/2014/main" id="{AB779931-031E-D82B-6EDA-84C0625D4BF1}"/>
                </a:ext>
              </a:extLst>
            </p:cNvPr>
            <p:cNvSpPr>
              <a:spLocks noGrp="1" noRot="1" noMove="1" noResize="1" noEditPoints="1" noAdjustHandles="1" noChangeArrowheads="1" noChangeShapeType="1"/>
            </p:cNvSpPr>
            <p:nvPr userDrawn="1"/>
          </p:nvSpPr>
          <p:spPr>
            <a:xfrm>
              <a:off x="-3319415" y="391614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één van de themakleuren uit het ingestelde kleurenpallet.</a:t>
              </a:r>
            </a:p>
          </p:txBody>
        </p:sp>
        <p:grpSp>
          <p:nvGrpSpPr>
            <p:cNvPr id="32" name="Groep 31">
              <a:extLst>
                <a:ext uri="{FF2B5EF4-FFF2-40B4-BE49-F238E27FC236}">
                  <a16:creationId xmlns:a16="http://schemas.microsoft.com/office/drawing/2014/main" id="{27D8A035-F5F6-C0A9-5BCC-12FCFAD2BB6A}"/>
                </a:ext>
              </a:extLst>
            </p:cNvPr>
            <p:cNvGrpSpPr>
              <a:grpSpLocks noGrp="1" noUngrp="1" noRot="1" noMove="1" noResize="1"/>
            </p:cNvGrpSpPr>
            <p:nvPr userDrawn="1"/>
          </p:nvGrpSpPr>
          <p:grpSpPr>
            <a:xfrm>
              <a:off x="-3333646" y="4635104"/>
              <a:ext cx="2012897" cy="490702"/>
              <a:chOff x="12731803" y="3562552"/>
              <a:chExt cx="2012897" cy="490702"/>
            </a:xfrm>
          </p:grpSpPr>
          <p:sp>
            <p:nvSpPr>
              <p:cNvPr id="43" name="Rechthoek 42">
                <a:extLst>
                  <a:ext uri="{FF2B5EF4-FFF2-40B4-BE49-F238E27FC236}">
                    <a16:creationId xmlns:a16="http://schemas.microsoft.com/office/drawing/2014/main" id="{97ED39CD-FA67-564B-165C-1A6759C73287}"/>
                  </a:ext>
                </a:extLst>
              </p:cNvPr>
              <p:cNvSpPr>
                <a:spLocks noGrp="1" noRot="1" noMove="1" noResize="1" noEditPoints="1" noAdjustHandles="1" noChangeArrowheads="1" noChangeShapeType="1"/>
              </p:cNvSpPr>
              <p:nvPr userDrawn="1"/>
            </p:nvSpPr>
            <p:spPr>
              <a:xfrm>
                <a:off x="12747554" y="3562552"/>
                <a:ext cx="1997146" cy="490702"/>
              </a:xfrm>
              <a:prstGeom prst="rect">
                <a:avLst/>
              </a:prstGeom>
              <a:solidFill>
                <a:sysClr val="window" lastClr="FFFFFF"/>
              </a:solidFill>
              <a:ln w="12700" cap="flat" cmpd="sng" algn="ctr">
                <a:solidFill>
                  <a:srgbClr val="D1D1D1"/>
                </a:solidFill>
                <a:prstDash val="solid"/>
                <a:miter lim="800000"/>
              </a:ln>
              <a:effectLst/>
            </p:spPr>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600" b="0"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4" name="Rechthoek 43">
                <a:extLst>
                  <a:ext uri="{FF2B5EF4-FFF2-40B4-BE49-F238E27FC236}">
                    <a16:creationId xmlns:a16="http://schemas.microsoft.com/office/drawing/2014/main" id="{CEFAA7E4-9DD4-E060-98A0-2ED6995099CE}"/>
                  </a:ext>
                </a:extLst>
              </p:cNvPr>
              <p:cNvSpPr>
                <a:spLocks noGrp="1" noRot="1" noMove="1" noResize="1" noEditPoints="1" noAdjustHandles="1" noChangeArrowheads="1" noChangeShapeType="1"/>
              </p:cNvSpPr>
              <p:nvPr userDrawn="1"/>
            </p:nvSpPr>
            <p:spPr>
              <a:xfrm>
                <a:off x="12766168" y="3578469"/>
                <a:ext cx="1965344" cy="254977"/>
              </a:xfrm>
              <a:prstGeom prst="rect">
                <a:avLst/>
              </a:prstGeom>
              <a:solidFill>
                <a:srgbClr val="EBEBEB"/>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5" name="Tekstvak 44">
                <a:extLst>
                  <a:ext uri="{FF2B5EF4-FFF2-40B4-BE49-F238E27FC236}">
                    <a16:creationId xmlns:a16="http://schemas.microsoft.com/office/drawing/2014/main" id="{CDEC21D9-2080-9FF2-0256-286FAAD15288}"/>
                  </a:ext>
                </a:extLst>
              </p:cNvPr>
              <p:cNvSpPr txBox="1">
                <a:spLocks noGrp="1" noRot="1" noMove="1" noResize="1" noEditPoints="1" noAdjustHandles="1" noChangeArrowheads="1" noChangeShapeType="1"/>
              </p:cNvSpPr>
              <p:nvPr userDrawn="1"/>
            </p:nvSpPr>
            <p:spPr>
              <a:xfrm>
                <a:off x="12731803" y="3591461"/>
                <a:ext cx="1052979" cy="216982"/>
              </a:xfrm>
              <a:prstGeom prst="rect">
                <a:avLst/>
              </a:prstGeom>
              <a:noFill/>
            </p:spPr>
            <p:txBody>
              <a:bodyPr wrap="square" rtlCol="0">
                <a:sp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Themakleuren</a:t>
                </a:r>
              </a:p>
            </p:txBody>
          </p:sp>
          <p:sp>
            <p:nvSpPr>
              <p:cNvPr id="46" name="Rechthoek 45">
                <a:extLst>
                  <a:ext uri="{FF2B5EF4-FFF2-40B4-BE49-F238E27FC236}">
                    <a16:creationId xmlns:a16="http://schemas.microsoft.com/office/drawing/2014/main" id="{571E8B93-555F-305C-FCD6-F3569C5B38D9}"/>
                  </a:ext>
                </a:extLst>
              </p:cNvPr>
              <p:cNvSpPr>
                <a:spLocks noGrp="1" noRot="1" noMove="1" noResize="1" noEditPoints="1" noAdjustHandles="1" noChangeArrowheads="1" noChangeShapeType="1"/>
              </p:cNvSpPr>
              <p:nvPr userDrawn="1"/>
            </p:nvSpPr>
            <p:spPr>
              <a:xfrm>
                <a:off x="12814699" y="3874304"/>
                <a:ext cx="136620" cy="136620"/>
              </a:xfrm>
              <a:prstGeom prst="rect">
                <a:avLst/>
              </a:prstGeom>
              <a:solidFill>
                <a:sysClr val="window" lastClr="FFFFFF"/>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7" name="Rechthoek 46">
                <a:extLst>
                  <a:ext uri="{FF2B5EF4-FFF2-40B4-BE49-F238E27FC236}">
                    <a16:creationId xmlns:a16="http://schemas.microsoft.com/office/drawing/2014/main" id="{B283BBDC-15FE-26C3-B357-ED772B7B2234}"/>
                  </a:ext>
                </a:extLst>
              </p:cNvPr>
              <p:cNvSpPr>
                <a:spLocks noGrp="1" noRot="1" noMove="1" noResize="1" noEditPoints="1" noAdjustHandles="1" noChangeArrowheads="1" noChangeShapeType="1"/>
              </p:cNvSpPr>
              <p:nvPr userDrawn="1"/>
            </p:nvSpPr>
            <p:spPr>
              <a:xfrm>
                <a:off x="13007154" y="3870040"/>
                <a:ext cx="136620" cy="136620"/>
              </a:xfrm>
              <a:prstGeom prst="rect">
                <a:avLst/>
              </a:prstGeom>
              <a:solidFill>
                <a:sysClr val="windowText" lastClr="000000"/>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8" name="Rechthoek 47">
                <a:extLst>
                  <a:ext uri="{FF2B5EF4-FFF2-40B4-BE49-F238E27FC236}">
                    <a16:creationId xmlns:a16="http://schemas.microsoft.com/office/drawing/2014/main" id="{317B6AA5-47C1-2E8C-0AD6-18B797745EFA}"/>
                  </a:ext>
                </a:extLst>
              </p:cNvPr>
              <p:cNvSpPr>
                <a:spLocks noGrp="1" noRot="1" noMove="1" noResize="1" noEditPoints="1" noAdjustHandles="1" noChangeArrowheads="1" noChangeShapeType="1"/>
              </p:cNvSpPr>
              <p:nvPr userDrawn="1"/>
            </p:nvSpPr>
            <p:spPr>
              <a:xfrm>
                <a:off x="13199609" y="3870040"/>
                <a:ext cx="136620" cy="136620"/>
              </a:xfrm>
              <a:prstGeom prst="rect">
                <a:avLst/>
              </a:prstGeom>
              <a:solidFill>
                <a:schemeClr val="bg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9" name="Rechthoek 48">
                <a:extLst>
                  <a:ext uri="{FF2B5EF4-FFF2-40B4-BE49-F238E27FC236}">
                    <a16:creationId xmlns:a16="http://schemas.microsoft.com/office/drawing/2014/main" id="{68624280-8C0F-9CB5-A56B-749783DC25BB}"/>
                  </a:ext>
                </a:extLst>
              </p:cNvPr>
              <p:cNvSpPr>
                <a:spLocks noGrp="1" noRot="1" noMove="1" noResize="1" noEditPoints="1" noAdjustHandles="1" noChangeArrowheads="1" noChangeShapeType="1"/>
              </p:cNvSpPr>
              <p:nvPr userDrawn="1"/>
            </p:nvSpPr>
            <p:spPr>
              <a:xfrm>
                <a:off x="13392064" y="3870040"/>
                <a:ext cx="136620" cy="136620"/>
              </a:xfrm>
              <a:prstGeom prst="rect">
                <a:avLst/>
              </a:prstGeom>
              <a:solidFill>
                <a:schemeClr val="tx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0" name="Rechthoek 49">
                <a:extLst>
                  <a:ext uri="{FF2B5EF4-FFF2-40B4-BE49-F238E27FC236}">
                    <a16:creationId xmlns:a16="http://schemas.microsoft.com/office/drawing/2014/main" id="{02B5A14C-9C13-B97B-B5C9-89BA59BEBAF5}"/>
                  </a:ext>
                </a:extLst>
              </p:cNvPr>
              <p:cNvSpPr>
                <a:spLocks noGrp="1" noRot="1" noMove="1" noResize="1" noEditPoints="1" noAdjustHandles="1" noChangeArrowheads="1" noChangeShapeType="1"/>
              </p:cNvSpPr>
              <p:nvPr userDrawn="1"/>
            </p:nvSpPr>
            <p:spPr>
              <a:xfrm>
                <a:off x="13776974" y="3870040"/>
                <a:ext cx="136620" cy="136620"/>
              </a:xfrm>
              <a:prstGeom prst="rect">
                <a:avLst/>
              </a:prstGeom>
              <a:solidFill>
                <a:schemeClr val="accent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1" name="Rechthoek 50">
                <a:extLst>
                  <a:ext uri="{FF2B5EF4-FFF2-40B4-BE49-F238E27FC236}">
                    <a16:creationId xmlns:a16="http://schemas.microsoft.com/office/drawing/2014/main" id="{5DAD94E3-AA8E-A2A8-E81D-522CF2EEAA23}"/>
                  </a:ext>
                </a:extLst>
              </p:cNvPr>
              <p:cNvSpPr>
                <a:spLocks noGrp="1" noRot="1" noMove="1" noResize="1" noEditPoints="1" noAdjustHandles="1" noChangeArrowheads="1" noChangeShapeType="1"/>
              </p:cNvSpPr>
              <p:nvPr userDrawn="1"/>
            </p:nvSpPr>
            <p:spPr>
              <a:xfrm>
                <a:off x="13969429" y="3870040"/>
                <a:ext cx="136620" cy="136620"/>
              </a:xfrm>
              <a:prstGeom prst="rect">
                <a:avLst/>
              </a:prstGeom>
              <a:solidFill>
                <a:schemeClr val="accent3"/>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2" name="Rechthoek 51">
                <a:extLst>
                  <a:ext uri="{FF2B5EF4-FFF2-40B4-BE49-F238E27FC236}">
                    <a16:creationId xmlns:a16="http://schemas.microsoft.com/office/drawing/2014/main" id="{EBB4FEB8-A250-DD79-7934-058BC42395C0}"/>
                  </a:ext>
                </a:extLst>
              </p:cNvPr>
              <p:cNvSpPr>
                <a:spLocks noGrp="1" noRot="1" noMove="1" noResize="1" noEditPoints="1" noAdjustHandles="1" noChangeArrowheads="1" noChangeShapeType="1"/>
              </p:cNvSpPr>
              <p:nvPr userDrawn="1"/>
            </p:nvSpPr>
            <p:spPr>
              <a:xfrm>
                <a:off x="14161884" y="3870040"/>
                <a:ext cx="136620" cy="136620"/>
              </a:xfrm>
              <a:prstGeom prst="rect">
                <a:avLst/>
              </a:prstGeom>
              <a:solidFill>
                <a:schemeClr val="accent4"/>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3" name="Rechthoek 52">
                <a:extLst>
                  <a:ext uri="{FF2B5EF4-FFF2-40B4-BE49-F238E27FC236}">
                    <a16:creationId xmlns:a16="http://schemas.microsoft.com/office/drawing/2014/main" id="{194D1FC7-AD81-BA13-5B55-BD6AC6CEE7AE}"/>
                  </a:ext>
                </a:extLst>
              </p:cNvPr>
              <p:cNvSpPr>
                <a:spLocks noGrp="1" noRot="1" noMove="1" noResize="1" noEditPoints="1" noAdjustHandles="1" noChangeArrowheads="1" noChangeShapeType="1"/>
              </p:cNvSpPr>
              <p:nvPr userDrawn="1"/>
            </p:nvSpPr>
            <p:spPr>
              <a:xfrm>
                <a:off x="14354339" y="3870040"/>
                <a:ext cx="136620" cy="136620"/>
              </a:xfrm>
              <a:prstGeom prst="rect">
                <a:avLst/>
              </a:prstGeom>
              <a:solidFill>
                <a:schemeClr val="accent5"/>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4" name="Rechthoek 53">
                <a:extLst>
                  <a:ext uri="{FF2B5EF4-FFF2-40B4-BE49-F238E27FC236}">
                    <a16:creationId xmlns:a16="http://schemas.microsoft.com/office/drawing/2014/main" id="{AAEFE026-5D69-20C6-FFA1-AA02AB4CE699}"/>
                  </a:ext>
                </a:extLst>
              </p:cNvPr>
              <p:cNvSpPr>
                <a:spLocks noGrp="1" noRot="1" noMove="1" noResize="1" noEditPoints="1" noAdjustHandles="1" noChangeArrowheads="1" noChangeShapeType="1"/>
              </p:cNvSpPr>
              <p:nvPr userDrawn="1"/>
            </p:nvSpPr>
            <p:spPr>
              <a:xfrm>
                <a:off x="14546797" y="3870040"/>
                <a:ext cx="136620" cy="136620"/>
              </a:xfrm>
              <a:prstGeom prst="rect">
                <a:avLst/>
              </a:prstGeom>
              <a:solidFill>
                <a:schemeClr val="accent6"/>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nvGrpSpPr>
              <p:cNvPr id="55" name="Groep 54">
                <a:extLst>
                  <a:ext uri="{FF2B5EF4-FFF2-40B4-BE49-F238E27FC236}">
                    <a16:creationId xmlns:a16="http://schemas.microsoft.com/office/drawing/2014/main" id="{3EC16F37-D714-8170-9959-0F852A7BD399}"/>
                  </a:ext>
                </a:extLst>
              </p:cNvPr>
              <p:cNvGrpSpPr>
                <a:grpSpLocks noGrp="1" noUngrp="1" noRot="1" noMove="1" noResize="1"/>
              </p:cNvGrpSpPr>
              <p:nvPr userDrawn="1"/>
            </p:nvGrpSpPr>
            <p:grpSpPr>
              <a:xfrm>
                <a:off x="13580316" y="3865836"/>
                <a:ext cx="151508" cy="147961"/>
                <a:chOff x="13580316" y="3865836"/>
                <a:chExt cx="151508" cy="147961"/>
              </a:xfrm>
            </p:grpSpPr>
            <p:sp>
              <p:nvSpPr>
                <p:cNvPr id="56" name="Rechthoek 55">
                  <a:extLst>
                    <a:ext uri="{FF2B5EF4-FFF2-40B4-BE49-F238E27FC236}">
                      <a16:creationId xmlns:a16="http://schemas.microsoft.com/office/drawing/2014/main" id="{50B2812C-742C-3BEE-415F-A36962DDA9AC}"/>
                    </a:ext>
                  </a:extLst>
                </p:cNvPr>
                <p:cNvSpPr>
                  <a:spLocks noGrp="1" noRot="1" noMove="1" noResize="1" noEditPoints="1" noAdjustHandles="1" noChangeArrowheads="1" noChangeShapeType="1"/>
                </p:cNvSpPr>
                <p:nvPr userDrawn="1"/>
              </p:nvSpPr>
              <p:spPr>
                <a:xfrm>
                  <a:off x="13584519" y="3870040"/>
                  <a:ext cx="136620" cy="136620"/>
                </a:xfrm>
                <a:prstGeom prst="rect">
                  <a:avLst/>
                </a:prstGeom>
                <a:solidFill>
                  <a:schemeClr val="accent1"/>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7" name="Rechthoek 56">
                  <a:extLst>
                    <a:ext uri="{FF2B5EF4-FFF2-40B4-BE49-F238E27FC236}">
                      <a16:creationId xmlns:a16="http://schemas.microsoft.com/office/drawing/2014/main" id="{291E8D4D-617B-A5C3-F9D4-FAEF44F55989}"/>
                    </a:ext>
                  </a:extLst>
                </p:cNvPr>
                <p:cNvSpPr>
                  <a:spLocks noGrp="1" noRot="1" noMove="1" noResize="1" noEditPoints="1" noAdjustHandles="1" noChangeArrowheads="1" noChangeShapeType="1"/>
                </p:cNvSpPr>
                <p:nvPr userDrawn="1"/>
              </p:nvSpPr>
              <p:spPr>
                <a:xfrm>
                  <a:off x="13580316" y="3865836"/>
                  <a:ext cx="151508" cy="147961"/>
                </a:xfrm>
                <a:prstGeom prst="rect">
                  <a:avLst/>
                </a:prstGeom>
                <a:noFill/>
                <a:ln w="12700" cap="flat" cmpd="sng" algn="ctr">
                  <a:solidFill>
                    <a:srgbClr val="F29132"/>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grpSp>
        <p:grpSp>
          <p:nvGrpSpPr>
            <p:cNvPr id="33" name="Groep 32">
              <a:extLst>
                <a:ext uri="{FF2B5EF4-FFF2-40B4-BE49-F238E27FC236}">
                  <a16:creationId xmlns:a16="http://schemas.microsoft.com/office/drawing/2014/main" id="{5D45A9B1-8234-31E9-7818-3FB410D906FB}"/>
                </a:ext>
              </a:extLst>
            </p:cNvPr>
            <p:cNvGrpSpPr>
              <a:grpSpLocks noGrp="1" noUngrp="1" noRot="1" noMove="1" noResize="1"/>
            </p:cNvGrpSpPr>
            <p:nvPr userDrawn="1"/>
          </p:nvGrpSpPr>
          <p:grpSpPr>
            <a:xfrm>
              <a:off x="-3314820" y="4363463"/>
              <a:ext cx="1381246" cy="835929"/>
              <a:chOff x="-3314820" y="3391746"/>
              <a:chExt cx="1381246" cy="835929"/>
            </a:xfrm>
          </p:grpSpPr>
          <p:sp>
            <p:nvSpPr>
              <p:cNvPr id="34" name="Rechthoek 33">
                <a:extLst>
                  <a:ext uri="{FF2B5EF4-FFF2-40B4-BE49-F238E27FC236}">
                    <a16:creationId xmlns:a16="http://schemas.microsoft.com/office/drawing/2014/main" id="{63E325CC-35B7-345B-B573-58C09C4CBAD2}"/>
                  </a:ext>
                </a:extLst>
              </p:cNvPr>
              <p:cNvSpPr>
                <a:spLocks noGrp="1" noRot="1" noMove="1" noResize="1" noEditPoints="1" noAdjustHandles="1" noChangeArrowheads="1" noChangeShapeType="1"/>
              </p:cNvSpPr>
              <p:nvPr userDrawn="1"/>
            </p:nvSpPr>
            <p:spPr>
              <a:xfrm>
                <a:off x="-3314820" y="3391746"/>
                <a:ext cx="1381246"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5" name="Rechthoek 34">
                <a:extLst>
                  <a:ext uri="{FF2B5EF4-FFF2-40B4-BE49-F238E27FC236}">
                    <a16:creationId xmlns:a16="http://schemas.microsoft.com/office/drawing/2014/main" id="{23D06CEE-DE34-173B-6D00-BEF8A8AAC35C}"/>
                  </a:ext>
                </a:extLst>
              </p:cNvPr>
              <p:cNvSpPr>
                <a:spLocks noGrp="1" noRot="1" noMove="1" noResize="1" noEditPoints="1" noAdjustHandles="1" noChangeArrowheads="1" noChangeShapeType="1"/>
              </p:cNvSpPr>
              <p:nvPr userDrawn="1"/>
            </p:nvSpPr>
            <p:spPr>
              <a:xfrm>
                <a:off x="-3304719" y="3412899"/>
                <a:ext cx="1361619"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6" name="Tekstvak 35">
                <a:extLst>
                  <a:ext uri="{FF2B5EF4-FFF2-40B4-BE49-F238E27FC236}">
                    <a16:creationId xmlns:a16="http://schemas.microsoft.com/office/drawing/2014/main" id="{50E3CAAF-200A-21F2-482F-DE4155D89188}"/>
                  </a:ext>
                </a:extLst>
              </p:cNvPr>
              <p:cNvSpPr txBox="1">
                <a:spLocks noGrp="1" noRot="1" noMove="1" noResize="1" noEditPoints="1" noAdjustHandles="1" noChangeArrowheads="1" noChangeShapeType="1"/>
              </p:cNvSpPr>
              <p:nvPr userDrawn="1"/>
            </p:nvSpPr>
            <p:spPr>
              <a:xfrm>
                <a:off x="-3069820" y="3472995"/>
                <a:ext cx="109851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Vormopvulling</a:t>
                </a:r>
              </a:p>
            </p:txBody>
          </p:sp>
          <p:sp>
            <p:nvSpPr>
              <p:cNvPr id="37" name="Vrije vorm: vorm 36">
                <a:extLst>
                  <a:ext uri="{FF2B5EF4-FFF2-40B4-BE49-F238E27FC236}">
                    <a16:creationId xmlns:a16="http://schemas.microsoft.com/office/drawing/2014/main" id="{4A6377FB-EB4D-7CF7-E299-79F38E3614C2}"/>
                  </a:ext>
                </a:extLst>
              </p:cNvPr>
              <p:cNvSpPr>
                <a:spLocks noGrp="1" noRot="1" noMove="1" noResize="1" noEditPoints="1" noAdjustHandles="1" noChangeArrowheads="1" noChangeShapeType="1"/>
              </p:cNvSpPr>
              <p:nvPr userDrawn="1"/>
            </p:nvSpPr>
            <p:spPr>
              <a:xfrm>
                <a:off x="-2404225" y="4047675"/>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38" name="Groep 37">
                <a:extLst>
                  <a:ext uri="{FF2B5EF4-FFF2-40B4-BE49-F238E27FC236}">
                    <a16:creationId xmlns:a16="http://schemas.microsoft.com/office/drawing/2014/main" id="{F2F3754B-85D2-8A94-A81E-362182B0D764}"/>
                  </a:ext>
                </a:extLst>
              </p:cNvPr>
              <p:cNvGrpSpPr>
                <a:grpSpLocks noGrp="1" noUngrp="1" noRot="1" noMove="1" noResize="1"/>
              </p:cNvGrpSpPr>
              <p:nvPr userDrawn="1"/>
            </p:nvGrpSpPr>
            <p:grpSpPr>
              <a:xfrm>
                <a:off x="-3243855" y="3446665"/>
                <a:ext cx="157453" cy="147831"/>
                <a:chOff x="-899320" y="3037554"/>
                <a:chExt cx="175977" cy="165227"/>
              </a:xfrm>
            </p:grpSpPr>
            <p:sp>
              <p:nvSpPr>
                <p:cNvPr id="40" name="Vrije vorm: vorm 39">
                  <a:extLst>
                    <a:ext uri="{FF2B5EF4-FFF2-40B4-BE49-F238E27FC236}">
                      <a16:creationId xmlns:a16="http://schemas.microsoft.com/office/drawing/2014/main" id="{EFA6BD8B-4842-345F-53AC-9FD2F12B91F7}"/>
                    </a:ext>
                  </a:extLst>
                </p:cNvPr>
                <p:cNvSpPr>
                  <a:spLocks noGrp="1" noRot="1" noMove="1" noResize="1" noEditPoints="1" noAdjustHandles="1" noChangeArrowheads="1" noChangeShapeType="1"/>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41" name="Rechthoek: afgeronde hoeken 40">
                  <a:extLst>
                    <a:ext uri="{FF2B5EF4-FFF2-40B4-BE49-F238E27FC236}">
                      <a16:creationId xmlns:a16="http://schemas.microsoft.com/office/drawing/2014/main" id="{84E0C973-AB36-EA38-3DFF-F8FC78DFCA1E}"/>
                    </a:ext>
                  </a:extLst>
                </p:cNvPr>
                <p:cNvSpPr>
                  <a:spLocks noGrp="1" noRot="1" noMove="1" noResize="1" noEditPoints="1" noAdjustHandles="1" noChangeArrowheads="1" noChangeShapeType="1"/>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2" name="Vrije vorm: vorm 41">
                  <a:extLst>
                    <a:ext uri="{FF2B5EF4-FFF2-40B4-BE49-F238E27FC236}">
                      <a16:creationId xmlns:a16="http://schemas.microsoft.com/office/drawing/2014/main" id="{A3B1824C-969E-9748-6481-5F9F09D1089B}"/>
                    </a:ext>
                  </a:extLst>
                </p:cNvPr>
                <p:cNvSpPr>
                  <a:spLocks noGrp="1" noRot="1" noMove="1" noResize="1" noEditPoints="1" noAdjustHandles="1" noChangeArrowheads="1" noChangeShapeType="1"/>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39" name="Gelijkbenige driehoek 38">
                <a:extLst>
                  <a:ext uri="{FF2B5EF4-FFF2-40B4-BE49-F238E27FC236}">
                    <a16:creationId xmlns:a16="http://schemas.microsoft.com/office/drawing/2014/main" id="{0A8C3A22-096E-CAD4-223A-036F87D05B29}"/>
                  </a:ext>
                </a:extLst>
              </p:cNvPr>
              <p:cNvSpPr>
                <a:spLocks noGrp="1" noRot="1" noMove="1" noResize="1" noEditPoints="1" noAdjustHandles="1" noChangeArrowheads="1" noChangeShapeType="1"/>
              </p:cNvSpPr>
              <p:nvPr userDrawn="1"/>
            </p:nvSpPr>
            <p:spPr>
              <a:xfrm rot="10800000">
                <a:off x="-2162266"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grpSp>
      <p:pic>
        <p:nvPicPr>
          <p:cNvPr id="96" name="Tijdelijke aanduiding voor afbeelding 95" descr="Apparaat en hangslot">
            <a:extLst>
              <a:ext uri="{FF2B5EF4-FFF2-40B4-BE49-F238E27FC236}">
                <a16:creationId xmlns:a16="http://schemas.microsoft.com/office/drawing/2014/main" id="{AA04B1F1-2157-82F3-4592-3DD2B38D08FB}"/>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989" r="1989"/>
          <a:stretch>
            <a:fillRect/>
          </a:stretch>
        </p:blipFill>
        <p:spPr/>
      </p:pic>
      <p:sp>
        <p:nvSpPr>
          <p:cNvPr id="106" name="Titel 3">
            <a:extLst>
              <a:ext uri="{FF2B5EF4-FFF2-40B4-BE49-F238E27FC236}">
                <a16:creationId xmlns:a16="http://schemas.microsoft.com/office/drawing/2014/main" id="{C77B0BA8-FD0C-77F5-80FA-368E2A5A80A8}"/>
              </a:ext>
            </a:extLst>
          </p:cNvPr>
          <p:cNvSpPr>
            <a:spLocks noGrp="1"/>
          </p:cNvSpPr>
          <p:nvPr>
            <p:ph type="title"/>
          </p:nvPr>
        </p:nvSpPr>
        <p:spPr>
          <a:xfrm>
            <a:off x="720000" y="720000"/>
            <a:ext cx="8712235" cy="369025"/>
          </a:xfrm>
        </p:spPr>
        <p:txBody>
          <a:bodyPr/>
          <a:lstStyle/>
          <a:p>
            <a:r>
              <a:rPr lang="nl-NL"/>
              <a:t>Cybercriminaliteit</a:t>
            </a:r>
          </a:p>
        </p:txBody>
      </p:sp>
      <p:sp>
        <p:nvSpPr>
          <p:cNvPr id="107" name="Tekstvak 106">
            <a:extLst>
              <a:ext uri="{FF2B5EF4-FFF2-40B4-BE49-F238E27FC236}">
                <a16:creationId xmlns:a16="http://schemas.microsoft.com/office/drawing/2014/main" id="{17271002-697E-3DA8-3496-085AB0957311}"/>
              </a:ext>
            </a:extLst>
          </p:cNvPr>
          <p:cNvSpPr txBox="1"/>
          <p:nvPr/>
        </p:nvSpPr>
        <p:spPr>
          <a:xfrm>
            <a:off x="1295400" y="1809025"/>
            <a:ext cx="9601200" cy="3301818"/>
          </a:xfrm>
          <a:prstGeom prst="rect">
            <a:avLst/>
          </a:prstGeom>
          <a:solidFill>
            <a:schemeClr val="bg1">
              <a:alpha val="86000"/>
            </a:schemeClr>
          </a:solidFill>
          <a:effectLst>
            <a:softEdge rad="152400"/>
          </a:effectLst>
        </p:spPr>
        <p:txBody>
          <a:bodyPr wrap="square" lIns="0" tIns="0" rIns="0" bIns="0" numCol="2" rtlCol="0" anchor="ctr">
            <a:noAutofit/>
          </a:bodyPr>
          <a:lstStyle/>
          <a:p>
            <a:pPr lvl="1">
              <a:lnSpc>
                <a:spcPct val="90000"/>
              </a:lnSpc>
              <a:spcBef>
                <a:spcPts val="600"/>
              </a:spcBef>
              <a:spcAft>
                <a:spcPts val="600"/>
              </a:spcAft>
            </a:pPr>
            <a:endParaRPr lang="nl-NL" sz="3600" b="1" dirty="0">
              <a:solidFill>
                <a:srgbClr val="EF7D00"/>
              </a:solidFill>
            </a:endParaRPr>
          </a:p>
          <a:p>
            <a:pPr lvl="1">
              <a:lnSpc>
                <a:spcPct val="90000"/>
              </a:lnSpc>
              <a:spcBef>
                <a:spcPts val="600"/>
              </a:spcBef>
              <a:spcAft>
                <a:spcPts val="600"/>
              </a:spcAft>
            </a:pPr>
            <a:r>
              <a:rPr lang="nl-NL" sz="3600" b="1" dirty="0">
                <a:solidFill>
                  <a:srgbClr val="EF7D00"/>
                </a:solidFill>
              </a:rPr>
              <a:t>A. </a:t>
            </a:r>
            <a:r>
              <a:rPr lang="nl-NL" sz="3600" b="1" dirty="0" err="1">
                <a:solidFill>
                  <a:srgbClr val="EF7D00"/>
                </a:solidFill>
              </a:rPr>
              <a:t>Ransomware</a:t>
            </a:r>
            <a:endParaRPr lang="nl-NL" sz="3600" b="1" dirty="0">
              <a:solidFill>
                <a:srgbClr val="EF7D00"/>
              </a:solidFill>
            </a:endParaRPr>
          </a:p>
          <a:p>
            <a:pPr lvl="1">
              <a:lnSpc>
                <a:spcPct val="90000"/>
              </a:lnSpc>
              <a:spcBef>
                <a:spcPts val="600"/>
              </a:spcBef>
              <a:spcAft>
                <a:spcPts val="600"/>
              </a:spcAft>
            </a:pPr>
            <a:r>
              <a:rPr lang="nl-NL" sz="3600" b="1" dirty="0">
                <a:solidFill>
                  <a:srgbClr val="00B050"/>
                </a:solidFill>
              </a:rPr>
              <a:t>B. Datalekken via leveranciers</a:t>
            </a:r>
          </a:p>
          <a:p>
            <a:pPr lvl="1">
              <a:lnSpc>
                <a:spcPct val="90000"/>
              </a:lnSpc>
              <a:spcBef>
                <a:spcPts val="600"/>
              </a:spcBef>
              <a:spcAft>
                <a:spcPts val="600"/>
              </a:spcAft>
            </a:pPr>
            <a:endParaRPr lang="nl-NL" sz="3600" b="1" dirty="0">
              <a:solidFill>
                <a:srgbClr val="EF7D00"/>
              </a:solidFill>
            </a:endParaRPr>
          </a:p>
          <a:p>
            <a:pPr lvl="1">
              <a:lnSpc>
                <a:spcPct val="90000"/>
              </a:lnSpc>
              <a:spcBef>
                <a:spcPts val="600"/>
              </a:spcBef>
              <a:spcAft>
                <a:spcPts val="600"/>
              </a:spcAft>
            </a:pPr>
            <a:endParaRPr lang="nl-NL" sz="3600" b="1" dirty="0">
              <a:solidFill>
                <a:srgbClr val="EF7D00"/>
              </a:solidFill>
            </a:endParaRPr>
          </a:p>
          <a:p>
            <a:pPr lvl="1">
              <a:lnSpc>
                <a:spcPct val="90000"/>
              </a:lnSpc>
              <a:spcBef>
                <a:spcPts val="600"/>
              </a:spcBef>
              <a:spcAft>
                <a:spcPts val="600"/>
              </a:spcAft>
            </a:pPr>
            <a:r>
              <a:rPr lang="nl-NL" sz="3600" b="1" dirty="0">
                <a:solidFill>
                  <a:srgbClr val="EF7D00"/>
                </a:solidFill>
              </a:rPr>
              <a:t>C. Interne sabotage</a:t>
            </a:r>
          </a:p>
          <a:p>
            <a:pPr lvl="1">
              <a:lnSpc>
                <a:spcPct val="90000"/>
              </a:lnSpc>
              <a:spcBef>
                <a:spcPts val="600"/>
              </a:spcBef>
              <a:spcAft>
                <a:spcPts val="600"/>
              </a:spcAft>
            </a:pPr>
            <a:r>
              <a:rPr lang="nl-NL" sz="3600" b="1" dirty="0">
                <a:solidFill>
                  <a:srgbClr val="EF7D00"/>
                </a:solidFill>
              </a:rPr>
              <a:t>D. DDoS-aanvallen</a:t>
            </a:r>
          </a:p>
        </p:txBody>
      </p:sp>
    </p:spTree>
    <p:extLst>
      <p:ext uri="{BB962C8B-B14F-4D97-AF65-F5344CB8AC3E}">
        <p14:creationId xmlns:p14="http://schemas.microsoft.com/office/powerpoint/2010/main" val="2554987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fade">
                                      <p:cBhvr>
                                        <p:cTn id="7" dur="10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0E0833-7EBA-5D32-A538-51361D949942}"/>
            </a:ext>
          </a:extLst>
        </p:cNvPr>
        <p:cNvGrpSpPr/>
        <p:nvPr/>
      </p:nvGrpSpPr>
      <p:grpSpPr>
        <a:xfrm>
          <a:off x="0" y="0"/>
          <a:ext cx="0" cy="0"/>
          <a:chOff x="0" y="0"/>
          <a:chExt cx="0" cy="0"/>
        </a:xfrm>
      </p:grpSpPr>
      <p:sp>
        <p:nvSpPr>
          <p:cNvPr id="26" name="Tijdelijke aanduiding voor tekst 25">
            <a:extLst>
              <a:ext uri="{FF2B5EF4-FFF2-40B4-BE49-F238E27FC236}">
                <a16:creationId xmlns:a16="http://schemas.microsoft.com/office/drawing/2014/main" id="{D1D4B346-525A-9500-7FA2-212AB540752C}"/>
              </a:ext>
            </a:extLst>
          </p:cNvPr>
          <p:cNvSpPr>
            <a:spLocks noGrp="1"/>
          </p:cNvSpPr>
          <p:nvPr>
            <p:ph type="body" sz="quarter" idx="27"/>
          </p:nvPr>
        </p:nvSpPr>
        <p:spPr>
          <a:xfrm>
            <a:off x="559078" y="316708"/>
            <a:ext cx="322600" cy="295946"/>
          </a:xfrm>
        </p:spPr>
        <p:txBody>
          <a:bodyPr/>
          <a:lstStyle/>
          <a:p>
            <a:r>
              <a:rPr lang="nl-NL" dirty="0"/>
              <a:t> </a:t>
            </a:r>
          </a:p>
        </p:txBody>
      </p:sp>
      <p:sp>
        <p:nvSpPr>
          <p:cNvPr id="66" name="Tijdelijke aanduiding voor tekst 65">
            <a:extLst>
              <a:ext uri="{FF2B5EF4-FFF2-40B4-BE49-F238E27FC236}">
                <a16:creationId xmlns:a16="http://schemas.microsoft.com/office/drawing/2014/main" id="{A2F97951-CD3A-BB6E-EB09-9709075234CB}"/>
              </a:ext>
            </a:extLst>
          </p:cNvPr>
          <p:cNvSpPr>
            <a:spLocks noGrp="1"/>
          </p:cNvSpPr>
          <p:nvPr>
            <p:ph type="body" sz="quarter" idx="28"/>
          </p:nvPr>
        </p:nvSpPr>
        <p:spPr>
          <a:xfrm>
            <a:off x="9601200" y="285750"/>
            <a:ext cx="1962150" cy="434975"/>
          </a:xfrm>
        </p:spPr>
        <p:txBody>
          <a:bodyPr/>
          <a:lstStyle/>
          <a:p>
            <a:r>
              <a:rPr lang="nl-NL" dirty="0"/>
              <a:t> </a:t>
            </a:r>
          </a:p>
        </p:txBody>
      </p:sp>
      <p:grpSp>
        <p:nvGrpSpPr>
          <p:cNvPr id="14" name="INSTRUCTIE">
            <a:extLst>
              <a:ext uri="{FF2B5EF4-FFF2-40B4-BE49-F238E27FC236}">
                <a16:creationId xmlns:a16="http://schemas.microsoft.com/office/drawing/2014/main" id="{F1903A11-3D46-F99A-4976-A8423A5B2D15}"/>
              </a:ext>
            </a:extLst>
          </p:cNvPr>
          <p:cNvGrpSpPr>
            <a:grpSpLocks noGrp="1" noUngrp="1" noRot="1" noMove="1" noResize="1"/>
          </p:cNvGrpSpPr>
          <p:nvPr/>
        </p:nvGrpSpPr>
        <p:grpSpPr>
          <a:xfrm>
            <a:off x="-3786164" y="0"/>
            <a:ext cx="3693113" cy="6209710"/>
            <a:chOff x="-3786164" y="0"/>
            <a:chExt cx="3693113" cy="6209710"/>
          </a:xfrm>
        </p:grpSpPr>
        <p:sp>
          <p:nvSpPr>
            <p:cNvPr id="15" name="Rechthoek 14">
              <a:extLst>
                <a:ext uri="{FF2B5EF4-FFF2-40B4-BE49-F238E27FC236}">
                  <a16:creationId xmlns:a16="http://schemas.microsoft.com/office/drawing/2014/main" id="{8354964C-EF24-7562-3101-DE62A03861A9}"/>
                </a:ext>
              </a:extLst>
            </p:cNvPr>
            <p:cNvSpPr>
              <a:spLocks noGrp="1" noRot="1" noMove="1" noResize="1" noEditPoints="1" noAdjustHandles="1" noChangeArrowheads="1" noChangeShapeType="1"/>
            </p:cNvSpPr>
            <p:nvPr userDrawn="1"/>
          </p:nvSpPr>
          <p:spPr>
            <a:xfrm>
              <a:off x="-3786164" y="0"/>
              <a:ext cx="3593091" cy="557212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ICOON invoegen/opmaken</a:t>
              </a:r>
            </a:p>
          </p:txBody>
        </p:sp>
        <p:sp>
          <p:nvSpPr>
            <p:cNvPr id="16" name="Rechthoek 15">
              <a:extLst>
                <a:ext uri="{FF2B5EF4-FFF2-40B4-BE49-F238E27FC236}">
                  <a16:creationId xmlns:a16="http://schemas.microsoft.com/office/drawing/2014/main" id="{D30EA9BC-287B-A1B7-34A4-B06B9E40CA4C}"/>
                </a:ext>
              </a:extLst>
            </p:cNvPr>
            <p:cNvSpPr>
              <a:spLocks noGrp="1" noRot="1" noMove="1" noResize="1" noEditPoints="1" noAdjustHandles="1" noChangeArrowheads="1" noChangeShapeType="1"/>
            </p:cNvSpPr>
            <p:nvPr userDrawn="1"/>
          </p:nvSpPr>
          <p:spPr>
            <a:xfrm>
              <a:off x="-3786164" y="5381710"/>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sp>
          <p:nvSpPr>
            <p:cNvPr id="17" name="Ovaal 16">
              <a:extLst>
                <a:ext uri="{FF2B5EF4-FFF2-40B4-BE49-F238E27FC236}">
                  <a16:creationId xmlns:a16="http://schemas.microsoft.com/office/drawing/2014/main" id="{484A67B5-BC95-B443-DD0F-37089332647A}"/>
                </a:ext>
              </a:extLst>
            </p:cNvPr>
            <p:cNvSpPr>
              <a:spLocks noGrp="1" noRot="1" noMove="1" noResize="1" noEditPoints="1" noAdjustHandles="1" noChangeArrowheads="1" noChangeShapeType="1"/>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a:t>
              </a:r>
            </a:p>
          </p:txBody>
        </p:sp>
        <p:sp>
          <p:nvSpPr>
            <p:cNvPr id="18" name="Rechthoek 17">
              <a:extLst>
                <a:ext uri="{FF2B5EF4-FFF2-40B4-BE49-F238E27FC236}">
                  <a16:creationId xmlns:a16="http://schemas.microsoft.com/office/drawing/2014/main" id="{BD7EB2ED-DECB-C5EF-ADB4-ED5901B6739A}"/>
                </a:ext>
              </a:extLst>
            </p:cNvPr>
            <p:cNvSpPr>
              <a:spLocks noGrp="1" noRot="1" noMove="1" noResize="1" noEditPoints="1" noAdjustHandles="1" noChangeArrowheads="1" noChangeShapeType="1"/>
            </p:cNvSpPr>
            <p:nvPr userDrawn="1"/>
          </p:nvSpPr>
          <p:spPr>
            <a:xfrm>
              <a:off x="-3319416" y="465323"/>
              <a:ext cx="2944087" cy="661851"/>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Wanneer nodig, verwijder het bestaande</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icoon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en klik op</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‘Iconen’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9" name="Ovaal 18">
              <a:extLst>
                <a:ext uri="{FF2B5EF4-FFF2-40B4-BE49-F238E27FC236}">
                  <a16:creationId xmlns:a16="http://schemas.microsoft.com/office/drawing/2014/main" id="{189A1454-8C17-A7FD-6592-D782D81F7E1C}"/>
                </a:ext>
              </a:extLst>
            </p:cNvPr>
            <p:cNvSpPr>
              <a:spLocks noGrp="1" noRot="1" noMove="1" noResize="1" noEditPoints="1" noAdjustHandles="1" noChangeArrowheads="1" noChangeShapeType="1"/>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a:t>
              </a:r>
            </a:p>
          </p:txBody>
        </p:sp>
        <p:sp>
          <p:nvSpPr>
            <p:cNvPr id="20" name="Rechthoek 19">
              <a:extLst>
                <a:ext uri="{FF2B5EF4-FFF2-40B4-BE49-F238E27FC236}">
                  <a16:creationId xmlns:a16="http://schemas.microsoft.com/office/drawing/2014/main" id="{D144ABA9-8125-9211-BF94-0B651D94C765}"/>
                </a:ext>
              </a:extLst>
            </p:cNvPr>
            <p:cNvSpPr>
              <a:spLocks noGrp="1" noRot="1" noMove="1" noResize="1" noEditPoints="1" noAdjustHandles="1" noChangeArrowheads="1" noChangeShapeType="1"/>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de gewenste categorie en het icoon</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21" name="Rechthoek 20">
              <a:extLst>
                <a:ext uri="{FF2B5EF4-FFF2-40B4-BE49-F238E27FC236}">
                  <a16:creationId xmlns:a16="http://schemas.microsoft.com/office/drawing/2014/main" id="{623E667D-4A9E-91BA-B177-9F9753936442}"/>
                </a:ext>
              </a:extLst>
            </p:cNvPr>
            <p:cNvSpPr>
              <a:spLocks noGrp="1" noRot="1" noMove="1" noResize="1" noEditPoints="1" noAdjustHandles="1" noChangeArrowheads="1" noChangeShapeType="1"/>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sp>
          <p:nvSpPr>
            <p:cNvPr id="22" name="Ovaal 21">
              <a:extLst>
                <a:ext uri="{FF2B5EF4-FFF2-40B4-BE49-F238E27FC236}">
                  <a16:creationId xmlns:a16="http://schemas.microsoft.com/office/drawing/2014/main" id="{1E236372-66BC-8668-341E-9359F4F832C2}"/>
                </a:ext>
              </a:extLst>
            </p:cNvPr>
            <p:cNvSpPr>
              <a:spLocks noGrp="1" noRot="1" noMove="1" noResize="1" noEditPoints="1" noAdjustHandles="1" noChangeArrowheads="1" noChangeShapeType="1"/>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a:t>
              </a:r>
            </a:p>
          </p:txBody>
        </p:sp>
        <p:sp>
          <p:nvSpPr>
            <p:cNvPr id="23" name="Rechthoek 22">
              <a:extLst>
                <a:ext uri="{FF2B5EF4-FFF2-40B4-BE49-F238E27FC236}">
                  <a16:creationId xmlns:a16="http://schemas.microsoft.com/office/drawing/2014/main" id="{09214B60-8267-C295-080D-0FFFD1553DF4}"/>
                </a:ext>
              </a:extLst>
            </p:cNvPr>
            <p:cNvSpPr>
              <a:spLocks noGrp="1" noRot="1" noMove="1" noResize="1" noEditPoints="1" noAdjustHandles="1" noChangeArrowheads="1" noChangeShapeType="1"/>
            </p:cNvSpPr>
            <p:nvPr userDrawn="1"/>
          </p:nvSpPr>
          <p:spPr>
            <a:xfrm>
              <a:off x="-3319415" y="2634835"/>
              <a:ext cx="2944682" cy="637754"/>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Sleep het icoon op de gewenste positie op de slide. Om het icoon een andere kleur te geven,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‘Hulpmiddelen voor tekenen’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‘Opmaak’ </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‘Vormopvulling’</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grpSp>
          <p:nvGrpSpPr>
            <p:cNvPr id="24" name="ICOON_info">
              <a:extLst>
                <a:ext uri="{FF2B5EF4-FFF2-40B4-BE49-F238E27FC236}">
                  <a16:creationId xmlns:a16="http://schemas.microsoft.com/office/drawing/2014/main" id="{CC421114-44DF-E87B-7900-E6FA967E81B8}"/>
                </a:ext>
              </a:extLst>
            </p:cNvPr>
            <p:cNvGrpSpPr>
              <a:grpSpLocks noGrp="1" noUngrp="1" noRot="1" noMove="1" noResize="1"/>
            </p:cNvGrpSpPr>
            <p:nvPr userDrawn="1"/>
          </p:nvGrpSpPr>
          <p:grpSpPr>
            <a:xfrm>
              <a:off x="-376736" y="5210661"/>
              <a:ext cx="283685" cy="283685"/>
              <a:chOff x="-510741" y="5913713"/>
              <a:chExt cx="267555" cy="267555"/>
            </a:xfrm>
          </p:grpSpPr>
          <p:sp>
            <p:nvSpPr>
              <p:cNvPr id="104" name="Ovaal 103">
                <a:extLst>
                  <a:ext uri="{FF2B5EF4-FFF2-40B4-BE49-F238E27FC236}">
                    <a16:creationId xmlns:a16="http://schemas.microsoft.com/office/drawing/2014/main" id="{19F81FCF-A13D-76A0-89DB-5696E0BA6C11}"/>
                  </a:ext>
                </a:extLst>
              </p:cNvPr>
              <p:cNvSpPr>
                <a:spLocks noGrp="1" noRot="1" noMove="1" noResize="1" noEditPoints="1" noAdjustHandles="1" noChangeArrowheads="1" noChangeShapeType="1"/>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 name="Graphic 163" descr="Informatie">
                <a:extLst>
                  <a:ext uri="{FF2B5EF4-FFF2-40B4-BE49-F238E27FC236}">
                    <a16:creationId xmlns:a16="http://schemas.microsoft.com/office/drawing/2014/main" id="{E4F98CF2-B80E-4A37-D6FF-6CC97C801E7D}"/>
                  </a:ext>
                </a:extLst>
              </p:cNvPr>
              <p:cNvSpPr>
                <a:spLocks noGrp="1" noRot="1" noMove="1" noResize="1" noEditPoints="1" noAdjustHandles="1" noChangeArrowheads="1" noChangeShapeType="1"/>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25" name="Groep 24">
              <a:extLst>
                <a:ext uri="{FF2B5EF4-FFF2-40B4-BE49-F238E27FC236}">
                  <a16:creationId xmlns:a16="http://schemas.microsoft.com/office/drawing/2014/main" id="{DE9AEE61-DA70-CEC1-BB32-79F2F497C83F}"/>
                </a:ext>
              </a:extLst>
            </p:cNvPr>
            <p:cNvGrpSpPr>
              <a:grpSpLocks noGrp="1" noUngrp="1" noRot="1" noMove="1" noResize="1"/>
            </p:cNvGrpSpPr>
            <p:nvPr userDrawn="1"/>
          </p:nvGrpSpPr>
          <p:grpSpPr>
            <a:xfrm>
              <a:off x="-938434" y="5519087"/>
              <a:ext cx="627798" cy="576693"/>
              <a:chOff x="-938434" y="4570310"/>
              <a:chExt cx="627798" cy="576693"/>
            </a:xfrm>
          </p:grpSpPr>
          <p:grpSp>
            <p:nvGrpSpPr>
              <p:cNvPr id="99" name="Inspireren">
                <a:extLst>
                  <a:ext uri="{FF2B5EF4-FFF2-40B4-BE49-F238E27FC236}">
                    <a16:creationId xmlns:a16="http://schemas.microsoft.com/office/drawing/2014/main" id="{780813D5-46B3-A28C-43DD-0FCB10161E5D}"/>
                  </a:ext>
                </a:extLst>
              </p:cNvPr>
              <p:cNvGrpSpPr>
                <a:grpSpLocks noGrp="1" noUngrp="1" noRot="1" noChangeAspect="1" noMove="1" noResize="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01" name="Freeform 12">
                  <a:extLst>
                    <a:ext uri="{FF2B5EF4-FFF2-40B4-BE49-F238E27FC236}">
                      <a16:creationId xmlns:a16="http://schemas.microsoft.com/office/drawing/2014/main" id="{A7E4E40B-F8EB-5647-DBDA-B16568EAD91B}"/>
                    </a:ext>
                  </a:extLst>
                </p:cNvPr>
                <p:cNvSpPr>
                  <a:spLocks noGrp="1" noRot="1" noMove="1" noResize="1" noEditPoints="1" noAdjustHandles="1" noChangeArrowheads="1" noChangeShapeType="1"/>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2" name="Freeform 13">
                  <a:extLst>
                    <a:ext uri="{FF2B5EF4-FFF2-40B4-BE49-F238E27FC236}">
                      <a16:creationId xmlns:a16="http://schemas.microsoft.com/office/drawing/2014/main" id="{8751A3FE-B267-A44F-4D04-EDE52F8F0138}"/>
                    </a:ext>
                  </a:extLst>
                </p:cNvPr>
                <p:cNvSpPr>
                  <a:spLocks noGrp="1" noRot="1" noMove="1" noResize="1" noEditPoints="1" noAdjustHandles="1" noChangeArrowheads="1" noChangeShapeType="1"/>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3" name="Freeform 14">
                  <a:extLst>
                    <a:ext uri="{FF2B5EF4-FFF2-40B4-BE49-F238E27FC236}">
                      <a16:creationId xmlns:a16="http://schemas.microsoft.com/office/drawing/2014/main" id="{55F24280-F512-F69F-F7C1-4FCDE407384A}"/>
                    </a:ext>
                  </a:extLst>
                </p:cNvPr>
                <p:cNvSpPr>
                  <a:spLocks noGrp="1" noRot="1" noMove="1" noResize="1" noEditPoints="1" noAdjustHandles="1" noChangeArrowheads="1" noChangeShapeType="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grpSp>
          <p:sp>
            <p:nvSpPr>
              <p:cNvPr id="100" name="Tekstvak 99">
                <a:extLst>
                  <a:ext uri="{FF2B5EF4-FFF2-40B4-BE49-F238E27FC236}">
                    <a16:creationId xmlns:a16="http://schemas.microsoft.com/office/drawing/2014/main" id="{0EB4F813-121E-DFC9-5581-43B7127948AC}"/>
                  </a:ext>
                </a:extLst>
              </p:cNvPr>
              <p:cNvSpPr txBox="1">
                <a:spLocks noGrp="1" noRot="1" noMove="1" noResize="1" noEditPoints="1" noAdjustHandles="1" noChangeArrowheads="1" noChangeShapeType="1"/>
              </p:cNvSpPr>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nvGrpSpPr>
            <p:cNvPr id="28" name="Groep 27">
              <a:extLst>
                <a:ext uri="{FF2B5EF4-FFF2-40B4-BE49-F238E27FC236}">
                  <a16:creationId xmlns:a16="http://schemas.microsoft.com/office/drawing/2014/main" id="{F0318199-4E67-A19A-94B5-9BFC0AA13690}"/>
                </a:ext>
              </a:extLst>
            </p:cNvPr>
            <p:cNvGrpSpPr>
              <a:grpSpLocks noGrp="1" noUngrp="1" noRot="1" noMove="1" noResize="1"/>
            </p:cNvGrpSpPr>
            <p:nvPr userDrawn="1"/>
          </p:nvGrpSpPr>
          <p:grpSpPr>
            <a:xfrm>
              <a:off x="-3398401" y="1222628"/>
              <a:ext cx="491631" cy="410839"/>
              <a:chOff x="-3241990" y="1222628"/>
              <a:chExt cx="491631" cy="410839"/>
            </a:xfrm>
          </p:grpSpPr>
          <p:sp>
            <p:nvSpPr>
              <p:cNvPr id="69" name="Tekstvak 68">
                <a:extLst>
                  <a:ext uri="{FF2B5EF4-FFF2-40B4-BE49-F238E27FC236}">
                    <a16:creationId xmlns:a16="http://schemas.microsoft.com/office/drawing/2014/main" id="{35F17CB2-B2A7-0037-525E-BB75BBD1EF8B}"/>
                  </a:ext>
                </a:extLst>
              </p:cNvPr>
              <p:cNvSpPr txBox="1">
                <a:spLocks noGrp="1" noRot="1" noMove="1" noResize="1" noEditPoints="1" noAdjustHandles="1" noChangeArrowheads="1" noChangeShapeType="1"/>
              </p:cNvSpPr>
              <p:nvPr userDrawn="1"/>
            </p:nvSpPr>
            <p:spPr>
              <a:xfrm>
                <a:off x="-3241990" y="1489960"/>
                <a:ext cx="491631" cy="14350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Iconen</a:t>
                </a:r>
              </a:p>
            </p:txBody>
          </p:sp>
          <p:grpSp>
            <p:nvGrpSpPr>
              <p:cNvPr id="70" name="Groep 69">
                <a:extLst>
                  <a:ext uri="{FF2B5EF4-FFF2-40B4-BE49-F238E27FC236}">
                    <a16:creationId xmlns:a16="http://schemas.microsoft.com/office/drawing/2014/main" id="{DBCC677D-6AD4-E275-F6B4-FE32CBD38B64}"/>
                  </a:ext>
                </a:extLst>
              </p:cNvPr>
              <p:cNvGrpSpPr>
                <a:grpSpLocks noGrp="1" noUngrp="1" noRot="1" noMove="1" noResize="1"/>
              </p:cNvGrpSpPr>
              <p:nvPr userDrawn="1"/>
            </p:nvGrpSpPr>
            <p:grpSpPr>
              <a:xfrm>
                <a:off x="-3119153" y="1222628"/>
                <a:ext cx="245956" cy="246691"/>
                <a:chOff x="1314120" y="4794393"/>
                <a:chExt cx="1787447" cy="1792785"/>
              </a:xfrm>
            </p:grpSpPr>
            <p:grpSp>
              <p:nvGrpSpPr>
                <p:cNvPr id="71" name="Groep 70">
                  <a:extLst>
                    <a:ext uri="{FF2B5EF4-FFF2-40B4-BE49-F238E27FC236}">
                      <a16:creationId xmlns:a16="http://schemas.microsoft.com/office/drawing/2014/main" id="{446A0BF0-0236-A958-0175-C7787F4A0651}"/>
                    </a:ext>
                  </a:extLst>
                </p:cNvPr>
                <p:cNvGrpSpPr>
                  <a:grpSpLocks noGrp="1" noUngrp="1" noRot="1" noMove="1" noResize="1"/>
                </p:cNvGrpSpPr>
                <p:nvPr/>
              </p:nvGrpSpPr>
              <p:grpSpPr>
                <a:xfrm>
                  <a:off x="1314120" y="4794393"/>
                  <a:ext cx="1787447" cy="1792785"/>
                  <a:chOff x="1314120" y="4794393"/>
                  <a:chExt cx="1787447" cy="1792785"/>
                </a:xfrm>
                <a:gradFill>
                  <a:gsLst>
                    <a:gs pos="0">
                      <a:srgbClr val="9D9FA1"/>
                    </a:gs>
                    <a:gs pos="70000">
                      <a:srgbClr val="211F26"/>
                    </a:gs>
                  </a:gsLst>
                  <a:lin ang="2700000" scaled="0"/>
                </a:gradFill>
              </p:grpSpPr>
              <p:grpSp>
                <p:nvGrpSpPr>
                  <p:cNvPr id="73" name="Groep 72">
                    <a:extLst>
                      <a:ext uri="{FF2B5EF4-FFF2-40B4-BE49-F238E27FC236}">
                        <a16:creationId xmlns:a16="http://schemas.microsoft.com/office/drawing/2014/main" id="{561580F4-FB5A-1709-474F-08E9E86908B6}"/>
                      </a:ext>
                    </a:extLst>
                  </p:cNvPr>
                  <p:cNvGrpSpPr>
                    <a:grpSpLocks noGrp="1" noUngrp="1" noRot="1" noMove="1" noResize="1"/>
                  </p:cNvGrpSpPr>
                  <p:nvPr/>
                </p:nvGrpSpPr>
                <p:grpSpPr>
                  <a:xfrm>
                    <a:off x="1314120" y="4794393"/>
                    <a:ext cx="1787447" cy="1792785"/>
                    <a:chOff x="1314120" y="4794393"/>
                    <a:chExt cx="1787447" cy="1792785"/>
                  </a:xfrm>
                  <a:grpFill/>
                </p:grpSpPr>
                <p:sp>
                  <p:nvSpPr>
                    <p:cNvPr id="78" name="Vrije vorm: vorm 77">
                      <a:extLst>
                        <a:ext uri="{FF2B5EF4-FFF2-40B4-BE49-F238E27FC236}">
                          <a16:creationId xmlns:a16="http://schemas.microsoft.com/office/drawing/2014/main" id="{B66D6B13-C729-5847-2C7F-B0FB9794EC0A}"/>
                        </a:ext>
                      </a:extLst>
                    </p:cNvPr>
                    <p:cNvSpPr>
                      <a:spLocks noGrp="1" noRot="1" noMove="1" noResize="1" noEditPoints="1" noAdjustHandles="1" noChangeArrowheads="1" noChangeShapeType="1"/>
                    </p:cNvSpPr>
                    <p:nvPr/>
                  </p:nvSpPr>
                  <p:spPr>
                    <a:xfrm>
                      <a:off x="1314120"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9" name="Vrije vorm: vorm 78">
                      <a:extLst>
                        <a:ext uri="{FF2B5EF4-FFF2-40B4-BE49-F238E27FC236}">
                          <a16:creationId xmlns:a16="http://schemas.microsoft.com/office/drawing/2014/main" id="{A4F41BCE-9275-0899-579E-C39DBD8E23D0}"/>
                        </a:ext>
                      </a:extLst>
                    </p:cNvPr>
                    <p:cNvSpPr>
                      <a:spLocks noGrp="1" noRot="1" noMove="1" noResize="1" noEditPoints="1" noAdjustHandles="1" noChangeArrowheads="1" noChangeShapeType="1"/>
                    </p:cNvSpPr>
                    <p:nvPr/>
                  </p:nvSpPr>
                  <p:spPr>
                    <a:xfrm>
                      <a:off x="2247436"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97" name="Vrije vorm: vorm 96">
                      <a:extLst>
                        <a:ext uri="{FF2B5EF4-FFF2-40B4-BE49-F238E27FC236}">
                          <a16:creationId xmlns:a16="http://schemas.microsoft.com/office/drawing/2014/main" id="{809CE198-1A7A-9352-8C7D-9E81F2D63ADE}"/>
                        </a:ext>
                      </a:extLst>
                    </p:cNvPr>
                    <p:cNvSpPr>
                      <a:spLocks noGrp="1" noRot="1" noMove="1" noResize="1" noEditPoints="1" noAdjustHandles="1" noChangeArrowheads="1" noChangeShapeType="1"/>
                    </p:cNvSpPr>
                    <p:nvPr/>
                  </p:nvSpPr>
                  <p:spPr>
                    <a:xfrm>
                      <a:off x="1314120"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98" name="Vrije vorm: vorm 97">
                      <a:extLst>
                        <a:ext uri="{FF2B5EF4-FFF2-40B4-BE49-F238E27FC236}">
                          <a16:creationId xmlns:a16="http://schemas.microsoft.com/office/drawing/2014/main" id="{029B9E6C-932A-B61F-BFE6-085C236A500C}"/>
                        </a:ext>
                      </a:extLst>
                    </p:cNvPr>
                    <p:cNvSpPr>
                      <a:spLocks noGrp="1" noRot="1" noMove="1" noResize="1" noEditPoints="1" noAdjustHandles="1" noChangeArrowheads="1" noChangeShapeType="1"/>
                    </p:cNvSpPr>
                    <p:nvPr/>
                  </p:nvSpPr>
                  <p:spPr>
                    <a:xfrm>
                      <a:off x="2247436"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nvGrpSpPr>
                  <p:cNvPr id="74" name="Groep 73">
                    <a:extLst>
                      <a:ext uri="{FF2B5EF4-FFF2-40B4-BE49-F238E27FC236}">
                        <a16:creationId xmlns:a16="http://schemas.microsoft.com/office/drawing/2014/main" id="{0858AB6C-076F-B641-5EDD-748557C135A0}"/>
                      </a:ext>
                    </a:extLst>
                  </p:cNvPr>
                  <p:cNvGrpSpPr>
                    <a:grpSpLocks noGrp="1" noUngrp="1" noRot="1" noMove="1" noResize="1"/>
                  </p:cNvGrpSpPr>
                  <p:nvPr/>
                </p:nvGrpSpPr>
                <p:grpSpPr>
                  <a:xfrm>
                    <a:off x="1544558" y="5023941"/>
                    <a:ext cx="1270519" cy="1329241"/>
                    <a:chOff x="1544558" y="5023941"/>
                    <a:chExt cx="1270519" cy="1329241"/>
                  </a:xfrm>
                  <a:grpFill/>
                </p:grpSpPr>
                <p:sp>
                  <p:nvSpPr>
                    <p:cNvPr id="75" name="Vrije vorm: vorm 74">
                      <a:extLst>
                        <a:ext uri="{FF2B5EF4-FFF2-40B4-BE49-F238E27FC236}">
                          <a16:creationId xmlns:a16="http://schemas.microsoft.com/office/drawing/2014/main" id="{5402C22E-B8BA-47A8-A1F3-4F51184CF431}"/>
                        </a:ext>
                      </a:extLst>
                    </p:cNvPr>
                    <p:cNvSpPr>
                      <a:spLocks noGrp="1" noRot="1" noMove="1" noResize="1" noEditPoints="1" noAdjustHandles="1" noChangeArrowheads="1" noChangeShapeType="1"/>
                    </p:cNvSpPr>
                    <p:nvPr/>
                  </p:nvSpPr>
                  <p:spPr>
                    <a:xfrm>
                      <a:off x="1544558" y="5033728"/>
                      <a:ext cx="391477" cy="391477"/>
                    </a:xfrm>
                    <a:custGeom>
                      <a:avLst/>
                      <a:gdLst>
                        <a:gd name="connsiteX0" fmla="*/ 338071 w 391476"/>
                        <a:gd name="connsiteY0" fmla="*/ 146781 h 391476"/>
                        <a:gd name="connsiteX1" fmla="*/ 338071 w 391476"/>
                        <a:gd name="connsiteY1" fmla="*/ 54251 h 391476"/>
                        <a:gd name="connsiteX2" fmla="*/ 290026 w 391476"/>
                        <a:gd name="connsiteY2" fmla="*/ 54251 h 391476"/>
                        <a:gd name="connsiteX3" fmla="*/ 290026 w 391476"/>
                        <a:gd name="connsiteY3" fmla="*/ 98737 h 391476"/>
                        <a:gd name="connsiteX4" fmla="*/ 197496 w 391476"/>
                        <a:gd name="connsiteY4" fmla="*/ 6206 h 391476"/>
                        <a:gd name="connsiteX5" fmla="*/ 6206 w 391476"/>
                        <a:gd name="connsiteY5" fmla="*/ 197496 h 391476"/>
                        <a:gd name="connsiteX6" fmla="*/ 7096 w 391476"/>
                        <a:gd name="connsiteY6" fmla="*/ 387896 h 391476"/>
                        <a:gd name="connsiteX7" fmla="*/ 146781 w 391476"/>
                        <a:gd name="connsiteY7" fmla="*/ 387896 h 391476"/>
                        <a:gd name="connsiteX8" fmla="*/ 242871 w 391476"/>
                        <a:gd name="connsiteY8" fmla="*/ 387896 h 391476"/>
                        <a:gd name="connsiteX9" fmla="*/ 388785 w 391476"/>
                        <a:gd name="connsiteY9" fmla="*/ 387896 h 391476"/>
                        <a:gd name="connsiteX10" fmla="*/ 388785 w 391476"/>
                        <a:gd name="connsiteY10" fmla="*/ 197496 h 391476"/>
                        <a:gd name="connsiteX11" fmla="*/ 338071 w 391476"/>
                        <a:gd name="connsiteY11" fmla="*/ 146781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1476" h="391476">
                          <a:moveTo>
                            <a:pt x="338071" y="146781"/>
                          </a:moveTo>
                          <a:lnTo>
                            <a:pt x="338071" y="54251"/>
                          </a:lnTo>
                          <a:lnTo>
                            <a:pt x="290026" y="54251"/>
                          </a:lnTo>
                          <a:lnTo>
                            <a:pt x="290026" y="98737"/>
                          </a:lnTo>
                          <a:lnTo>
                            <a:pt x="197496" y="6206"/>
                          </a:lnTo>
                          <a:lnTo>
                            <a:pt x="6206" y="197496"/>
                          </a:lnTo>
                          <a:lnTo>
                            <a:pt x="7096" y="387896"/>
                          </a:lnTo>
                          <a:lnTo>
                            <a:pt x="146781" y="387896"/>
                          </a:lnTo>
                          <a:lnTo>
                            <a:pt x="242871" y="387896"/>
                          </a:lnTo>
                          <a:lnTo>
                            <a:pt x="388785" y="387896"/>
                          </a:lnTo>
                          <a:lnTo>
                            <a:pt x="388785" y="197496"/>
                          </a:lnTo>
                          <a:lnTo>
                            <a:pt x="338071" y="146781"/>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6" name="Vrije vorm: vorm 75">
                      <a:extLst>
                        <a:ext uri="{FF2B5EF4-FFF2-40B4-BE49-F238E27FC236}">
                          <a16:creationId xmlns:a16="http://schemas.microsoft.com/office/drawing/2014/main" id="{F128A4DA-0A7A-B295-4BF0-C84E2518D594}"/>
                        </a:ext>
                      </a:extLst>
                    </p:cNvPr>
                    <p:cNvSpPr>
                      <a:spLocks noGrp="1" noRot="1" noMove="1" noResize="1" noEditPoints="1" noAdjustHandles="1" noChangeArrowheads="1" noChangeShapeType="1"/>
                    </p:cNvSpPr>
                    <p:nvPr/>
                  </p:nvSpPr>
                  <p:spPr>
                    <a:xfrm>
                      <a:off x="2530367" y="5023941"/>
                      <a:ext cx="284710" cy="391477"/>
                    </a:xfrm>
                    <a:custGeom>
                      <a:avLst/>
                      <a:gdLst>
                        <a:gd name="connsiteX0" fmla="*/ 208172 w 284710"/>
                        <a:gd name="connsiteY0" fmla="*/ 169914 h 391476"/>
                        <a:gd name="connsiteX1" fmla="*/ 238423 w 284710"/>
                        <a:gd name="connsiteY1" fmla="*/ 100516 h 391476"/>
                        <a:gd name="connsiteX2" fmla="*/ 145892 w 284710"/>
                        <a:gd name="connsiteY2" fmla="*/ 6206 h 391476"/>
                        <a:gd name="connsiteX3" fmla="*/ 53361 w 284710"/>
                        <a:gd name="connsiteY3" fmla="*/ 100516 h 391476"/>
                        <a:gd name="connsiteX4" fmla="*/ 83611 w 284710"/>
                        <a:gd name="connsiteY4" fmla="*/ 169914 h 391476"/>
                        <a:gd name="connsiteX5" fmla="*/ 6206 w 284710"/>
                        <a:gd name="connsiteY5" fmla="*/ 272232 h 391476"/>
                        <a:gd name="connsiteX6" fmla="*/ 6206 w 284710"/>
                        <a:gd name="connsiteY6" fmla="*/ 321167 h 391476"/>
                        <a:gd name="connsiteX7" fmla="*/ 6206 w 284710"/>
                        <a:gd name="connsiteY7" fmla="*/ 332733 h 391476"/>
                        <a:gd name="connsiteX8" fmla="*/ 6206 w 284710"/>
                        <a:gd name="connsiteY8" fmla="*/ 342520 h 391476"/>
                        <a:gd name="connsiteX9" fmla="*/ 6206 w 284710"/>
                        <a:gd name="connsiteY9" fmla="*/ 346079 h 391476"/>
                        <a:gd name="connsiteX10" fmla="*/ 6206 w 284710"/>
                        <a:gd name="connsiteY10" fmla="*/ 358535 h 391476"/>
                        <a:gd name="connsiteX11" fmla="*/ 6206 w 284710"/>
                        <a:gd name="connsiteY11" fmla="*/ 389675 h 391476"/>
                        <a:gd name="connsiteX12" fmla="*/ 287357 w 284710"/>
                        <a:gd name="connsiteY12" fmla="*/ 389675 h 391476"/>
                        <a:gd name="connsiteX13" fmla="*/ 287357 w 284710"/>
                        <a:gd name="connsiteY13" fmla="*/ 272232 h 391476"/>
                        <a:gd name="connsiteX14" fmla="*/ 208172 w 284710"/>
                        <a:gd name="connsiteY14" fmla="*/ 169914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710" h="391476">
                          <a:moveTo>
                            <a:pt x="208172" y="169914"/>
                          </a:moveTo>
                          <a:cubicBezTo>
                            <a:pt x="226856" y="153010"/>
                            <a:pt x="238423" y="128097"/>
                            <a:pt x="238423" y="100516"/>
                          </a:cubicBezTo>
                          <a:cubicBezTo>
                            <a:pt x="238423" y="48912"/>
                            <a:pt x="196606" y="6206"/>
                            <a:pt x="145892" y="6206"/>
                          </a:cubicBezTo>
                          <a:cubicBezTo>
                            <a:pt x="95178" y="6206"/>
                            <a:pt x="53361" y="48023"/>
                            <a:pt x="53361" y="100516"/>
                          </a:cubicBezTo>
                          <a:cubicBezTo>
                            <a:pt x="53361" y="128097"/>
                            <a:pt x="64927" y="152120"/>
                            <a:pt x="83611" y="169914"/>
                          </a:cubicBezTo>
                          <a:cubicBezTo>
                            <a:pt x="37346" y="187709"/>
                            <a:pt x="6206" y="224187"/>
                            <a:pt x="6206" y="272232"/>
                          </a:cubicBezTo>
                          <a:lnTo>
                            <a:pt x="6206" y="321167"/>
                          </a:lnTo>
                          <a:lnTo>
                            <a:pt x="6206" y="332733"/>
                          </a:lnTo>
                          <a:lnTo>
                            <a:pt x="6206" y="342520"/>
                          </a:lnTo>
                          <a:lnTo>
                            <a:pt x="6206" y="346079"/>
                          </a:lnTo>
                          <a:lnTo>
                            <a:pt x="6206" y="358535"/>
                          </a:lnTo>
                          <a:lnTo>
                            <a:pt x="6206" y="389675"/>
                          </a:lnTo>
                          <a:lnTo>
                            <a:pt x="287357" y="389675"/>
                          </a:lnTo>
                          <a:lnTo>
                            <a:pt x="287357" y="272232"/>
                          </a:lnTo>
                          <a:cubicBezTo>
                            <a:pt x="285578" y="224187"/>
                            <a:pt x="253548" y="186819"/>
                            <a:pt x="208172" y="169914"/>
                          </a:cubicBez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7" name="Vrije vorm: vorm 76">
                      <a:extLst>
                        <a:ext uri="{FF2B5EF4-FFF2-40B4-BE49-F238E27FC236}">
                          <a16:creationId xmlns:a16="http://schemas.microsoft.com/office/drawing/2014/main" id="{66549CB9-96C5-15CD-F9E7-A11ED8C42803}"/>
                        </a:ext>
                      </a:extLst>
                    </p:cNvPr>
                    <p:cNvSpPr>
                      <a:spLocks noGrp="1" noRot="1" noMove="1" noResize="1" noEditPoints="1" noAdjustHandles="1" noChangeArrowheads="1" noChangeShapeType="1"/>
                    </p:cNvSpPr>
                    <p:nvPr/>
                  </p:nvSpPr>
                  <p:spPr>
                    <a:xfrm>
                      <a:off x="1599720" y="5961705"/>
                      <a:ext cx="275813" cy="391477"/>
                    </a:xfrm>
                    <a:custGeom>
                      <a:avLst/>
                      <a:gdLst>
                        <a:gd name="connsiteX0" fmla="*/ 142333 w 275813"/>
                        <a:gd name="connsiteY0" fmla="*/ 388785 h 391476"/>
                        <a:gd name="connsiteX1" fmla="*/ 278460 w 275813"/>
                        <a:gd name="connsiteY1" fmla="*/ 252658 h 391476"/>
                        <a:gd name="connsiteX2" fmla="*/ 274011 w 275813"/>
                        <a:gd name="connsiteY2" fmla="*/ 219738 h 391476"/>
                        <a:gd name="connsiteX3" fmla="*/ 269563 w 275813"/>
                        <a:gd name="connsiteY3" fmla="*/ 206393 h 391476"/>
                        <a:gd name="connsiteX4" fmla="*/ 242871 w 275813"/>
                        <a:gd name="connsiteY4" fmla="*/ 161907 h 391476"/>
                        <a:gd name="connsiteX5" fmla="*/ 142333 w 275813"/>
                        <a:gd name="connsiteY5" fmla="*/ 6206 h 391476"/>
                        <a:gd name="connsiteX6" fmla="*/ 41795 w 275813"/>
                        <a:gd name="connsiteY6" fmla="*/ 161907 h 391476"/>
                        <a:gd name="connsiteX7" fmla="*/ 15103 w 275813"/>
                        <a:gd name="connsiteY7" fmla="*/ 206393 h 391476"/>
                        <a:gd name="connsiteX8" fmla="*/ 10654 w 275813"/>
                        <a:gd name="connsiteY8" fmla="*/ 219738 h 391476"/>
                        <a:gd name="connsiteX9" fmla="*/ 6206 w 275813"/>
                        <a:gd name="connsiteY9" fmla="*/ 252658 h 391476"/>
                        <a:gd name="connsiteX10" fmla="*/ 142333 w 275813"/>
                        <a:gd name="connsiteY10" fmla="*/ 388785 h 391476"/>
                        <a:gd name="connsiteX11" fmla="*/ 142333 w 275813"/>
                        <a:gd name="connsiteY11" fmla="*/ 388785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5813" h="391476">
                          <a:moveTo>
                            <a:pt x="142333" y="388785"/>
                          </a:moveTo>
                          <a:cubicBezTo>
                            <a:pt x="217069" y="388785"/>
                            <a:pt x="278460" y="328284"/>
                            <a:pt x="278460" y="252658"/>
                          </a:cubicBezTo>
                          <a:cubicBezTo>
                            <a:pt x="278460" y="241092"/>
                            <a:pt x="276681" y="230415"/>
                            <a:pt x="274011" y="219738"/>
                          </a:cubicBezTo>
                          <a:cubicBezTo>
                            <a:pt x="273122" y="215290"/>
                            <a:pt x="271342" y="210841"/>
                            <a:pt x="269563" y="206393"/>
                          </a:cubicBezTo>
                          <a:lnTo>
                            <a:pt x="242871" y="161907"/>
                          </a:lnTo>
                          <a:lnTo>
                            <a:pt x="142333" y="6206"/>
                          </a:lnTo>
                          <a:lnTo>
                            <a:pt x="41795" y="161907"/>
                          </a:lnTo>
                          <a:lnTo>
                            <a:pt x="15103" y="206393"/>
                          </a:lnTo>
                          <a:cubicBezTo>
                            <a:pt x="13324" y="210841"/>
                            <a:pt x="12434" y="215290"/>
                            <a:pt x="10654" y="219738"/>
                          </a:cubicBezTo>
                          <a:cubicBezTo>
                            <a:pt x="7985" y="230415"/>
                            <a:pt x="6206" y="241092"/>
                            <a:pt x="6206" y="252658"/>
                          </a:cubicBezTo>
                          <a:cubicBezTo>
                            <a:pt x="6206" y="327395"/>
                            <a:pt x="67596" y="388785"/>
                            <a:pt x="142333" y="388785"/>
                          </a:cubicBezTo>
                          <a:lnTo>
                            <a:pt x="142333" y="388785"/>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sp>
              <p:nvSpPr>
                <p:cNvPr id="72" name="Vrije vorm: vorm 71">
                  <a:extLst>
                    <a:ext uri="{FF2B5EF4-FFF2-40B4-BE49-F238E27FC236}">
                      <a16:creationId xmlns:a16="http://schemas.microsoft.com/office/drawing/2014/main" id="{55E56218-66B8-4460-B3CE-EDD6B6D57C16}"/>
                    </a:ext>
                  </a:extLst>
                </p:cNvPr>
                <p:cNvSpPr>
                  <a:spLocks noGrp="1" noRot="1" noMove="1" noResize="1" noEditPoints="1" noAdjustHandles="1" noChangeArrowheads="1" noChangeShapeType="1"/>
                </p:cNvSpPr>
                <p:nvPr/>
              </p:nvSpPr>
              <p:spPr>
                <a:xfrm>
                  <a:off x="2476984" y="5962595"/>
                  <a:ext cx="391477" cy="391477"/>
                </a:xfrm>
                <a:custGeom>
                  <a:avLst/>
                  <a:gdLst>
                    <a:gd name="connsiteX0" fmla="*/ 43574 w 391476"/>
                    <a:gd name="connsiteY0" fmla="*/ 81832 h 391476"/>
                    <a:gd name="connsiteX1" fmla="*/ 10654 w 391476"/>
                    <a:gd name="connsiteY1" fmla="*/ 149451 h 391476"/>
                    <a:gd name="connsiteX2" fmla="*/ 65817 w 391476"/>
                    <a:gd name="connsiteY2" fmla="*/ 176142 h 391476"/>
                    <a:gd name="connsiteX3" fmla="*/ 64038 w 391476"/>
                    <a:gd name="connsiteY3" fmla="*/ 205503 h 391476"/>
                    <a:gd name="connsiteX4" fmla="*/ 6206 w 391476"/>
                    <a:gd name="connsiteY4" fmla="*/ 225966 h 391476"/>
                    <a:gd name="connsiteX5" fmla="*/ 31118 w 391476"/>
                    <a:gd name="connsiteY5" fmla="*/ 297144 h 391476"/>
                    <a:gd name="connsiteX6" fmla="*/ 88950 w 391476"/>
                    <a:gd name="connsiteY6" fmla="*/ 276680 h 391476"/>
                    <a:gd name="connsiteX7" fmla="*/ 108524 w 391476"/>
                    <a:gd name="connsiteY7" fmla="*/ 298034 h 391476"/>
                    <a:gd name="connsiteX8" fmla="*/ 81832 w 391476"/>
                    <a:gd name="connsiteY8" fmla="*/ 353196 h 391476"/>
                    <a:gd name="connsiteX9" fmla="*/ 149451 w 391476"/>
                    <a:gd name="connsiteY9" fmla="*/ 386116 h 391476"/>
                    <a:gd name="connsiteX10" fmla="*/ 176142 w 391476"/>
                    <a:gd name="connsiteY10" fmla="*/ 330953 h 391476"/>
                    <a:gd name="connsiteX11" fmla="*/ 205503 w 391476"/>
                    <a:gd name="connsiteY11" fmla="*/ 332733 h 391476"/>
                    <a:gd name="connsiteX12" fmla="*/ 225966 w 391476"/>
                    <a:gd name="connsiteY12" fmla="*/ 390565 h 391476"/>
                    <a:gd name="connsiteX13" fmla="*/ 297144 w 391476"/>
                    <a:gd name="connsiteY13" fmla="*/ 365652 h 391476"/>
                    <a:gd name="connsiteX14" fmla="*/ 276681 w 391476"/>
                    <a:gd name="connsiteY14" fmla="*/ 307821 h 391476"/>
                    <a:gd name="connsiteX15" fmla="*/ 298034 w 391476"/>
                    <a:gd name="connsiteY15" fmla="*/ 288247 h 391476"/>
                    <a:gd name="connsiteX16" fmla="*/ 353196 w 391476"/>
                    <a:gd name="connsiteY16" fmla="*/ 314938 h 391476"/>
                    <a:gd name="connsiteX17" fmla="*/ 386116 w 391476"/>
                    <a:gd name="connsiteY17" fmla="*/ 247320 h 391476"/>
                    <a:gd name="connsiteX18" fmla="*/ 330953 w 391476"/>
                    <a:gd name="connsiteY18" fmla="*/ 220628 h 391476"/>
                    <a:gd name="connsiteX19" fmla="*/ 332733 w 391476"/>
                    <a:gd name="connsiteY19" fmla="*/ 191267 h 391476"/>
                    <a:gd name="connsiteX20" fmla="*/ 390565 w 391476"/>
                    <a:gd name="connsiteY20" fmla="*/ 170804 h 391476"/>
                    <a:gd name="connsiteX21" fmla="*/ 365653 w 391476"/>
                    <a:gd name="connsiteY21" fmla="*/ 99626 h 391476"/>
                    <a:gd name="connsiteX22" fmla="*/ 307821 w 391476"/>
                    <a:gd name="connsiteY22" fmla="*/ 120090 h 391476"/>
                    <a:gd name="connsiteX23" fmla="*/ 288247 w 391476"/>
                    <a:gd name="connsiteY23" fmla="*/ 98737 h 391476"/>
                    <a:gd name="connsiteX24" fmla="*/ 314938 w 391476"/>
                    <a:gd name="connsiteY24" fmla="*/ 43574 h 391476"/>
                    <a:gd name="connsiteX25" fmla="*/ 247320 w 391476"/>
                    <a:gd name="connsiteY25" fmla="*/ 10654 h 391476"/>
                    <a:gd name="connsiteX26" fmla="*/ 220628 w 391476"/>
                    <a:gd name="connsiteY26" fmla="*/ 65817 h 391476"/>
                    <a:gd name="connsiteX27" fmla="*/ 191267 w 391476"/>
                    <a:gd name="connsiteY27" fmla="*/ 64038 h 391476"/>
                    <a:gd name="connsiteX28" fmla="*/ 170804 w 391476"/>
                    <a:gd name="connsiteY28" fmla="*/ 6206 h 391476"/>
                    <a:gd name="connsiteX29" fmla="*/ 99626 w 391476"/>
                    <a:gd name="connsiteY29" fmla="*/ 31118 h 391476"/>
                    <a:gd name="connsiteX30" fmla="*/ 120090 w 391476"/>
                    <a:gd name="connsiteY30" fmla="*/ 88950 h 391476"/>
                    <a:gd name="connsiteX31" fmla="*/ 98737 w 391476"/>
                    <a:gd name="connsiteY31" fmla="*/ 108524 h 391476"/>
                    <a:gd name="connsiteX32" fmla="*/ 43574 w 391476"/>
                    <a:gd name="connsiteY32" fmla="*/ 81832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1476" h="391476">
                      <a:moveTo>
                        <a:pt x="43574" y="81832"/>
                      </a:moveTo>
                      <a:lnTo>
                        <a:pt x="10654" y="149451"/>
                      </a:lnTo>
                      <a:lnTo>
                        <a:pt x="65817" y="176142"/>
                      </a:lnTo>
                      <a:cubicBezTo>
                        <a:pt x="64038" y="185929"/>
                        <a:pt x="64038" y="195716"/>
                        <a:pt x="64038" y="205503"/>
                      </a:cubicBezTo>
                      <a:lnTo>
                        <a:pt x="6206" y="225966"/>
                      </a:lnTo>
                      <a:lnTo>
                        <a:pt x="31118" y="297144"/>
                      </a:lnTo>
                      <a:lnTo>
                        <a:pt x="88950" y="276680"/>
                      </a:lnTo>
                      <a:cubicBezTo>
                        <a:pt x="94288" y="284688"/>
                        <a:pt x="101406" y="291806"/>
                        <a:pt x="108524" y="298034"/>
                      </a:cubicBezTo>
                      <a:lnTo>
                        <a:pt x="81832" y="353196"/>
                      </a:lnTo>
                      <a:lnTo>
                        <a:pt x="149451" y="386116"/>
                      </a:lnTo>
                      <a:lnTo>
                        <a:pt x="176142" y="330953"/>
                      </a:lnTo>
                      <a:cubicBezTo>
                        <a:pt x="185929" y="332733"/>
                        <a:pt x="195716" y="332733"/>
                        <a:pt x="205503" y="332733"/>
                      </a:cubicBezTo>
                      <a:lnTo>
                        <a:pt x="225966" y="390565"/>
                      </a:lnTo>
                      <a:lnTo>
                        <a:pt x="297144" y="365652"/>
                      </a:lnTo>
                      <a:lnTo>
                        <a:pt x="276681" y="307821"/>
                      </a:lnTo>
                      <a:cubicBezTo>
                        <a:pt x="284688" y="302482"/>
                        <a:pt x="291806" y="295365"/>
                        <a:pt x="298034" y="288247"/>
                      </a:cubicBezTo>
                      <a:lnTo>
                        <a:pt x="353196" y="314938"/>
                      </a:lnTo>
                      <a:lnTo>
                        <a:pt x="386116" y="247320"/>
                      </a:lnTo>
                      <a:lnTo>
                        <a:pt x="330953" y="220628"/>
                      </a:lnTo>
                      <a:cubicBezTo>
                        <a:pt x="332733" y="210841"/>
                        <a:pt x="332733" y="201054"/>
                        <a:pt x="332733" y="191267"/>
                      </a:cubicBezTo>
                      <a:lnTo>
                        <a:pt x="390565" y="170804"/>
                      </a:lnTo>
                      <a:lnTo>
                        <a:pt x="365653" y="99626"/>
                      </a:lnTo>
                      <a:lnTo>
                        <a:pt x="307821" y="120090"/>
                      </a:lnTo>
                      <a:cubicBezTo>
                        <a:pt x="302482" y="112082"/>
                        <a:pt x="295365" y="104965"/>
                        <a:pt x="288247" y="98737"/>
                      </a:cubicBezTo>
                      <a:lnTo>
                        <a:pt x="314938" y="43574"/>
                      </a:lnTo>
                      <a:lnTo>
                        <a:pt x="247320" y="10654"/>
                      </a:lnTo>
                      <a:lnTo>
                        <a:pt x="220628" y="65817"/>
                      </a:lnTo>
                      <a:cubicBezTo>
                        <a:pt x="210841" y="64038"/>
                        <a:pt x="201054" y="64038"/>
                        <a:pt x="191267" y="64038"/>
                      </a:cubicBezTo>
                      <a:lnTo>
                        <a:pt x="170804" y="6206"/>
                      </a:lnTo>
                      <a:lnTo>
                        <a:pt x="99626" y="31118"/>
                      </a:lnTo>
                      <a:lnTo>
                        <a:pt x="120090" y="88950"/>
                      </a:lnTo>
                      <a:cubicBezTo>
                        <a:pt x="112082" y="94288"/>
                        <a:pt x="104965" y="101406"/>
                        <a:pt x="98737" y="108524"/>
                      </a:cubicBezTo>
                      <a:lnTo>
                        <a:pt x="43574" y="81832"/>
                      </a:lnTo>
                      <a:close/>
                    </a:path>
                  </a:pathLst>
                </a:custGeom>
                <a:solidFill>
                  <a:srgbClr val="1FF524"/>
                </a:solid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grpSp>
          <p:nvGrpSpPr>
            <p:cNvPr id="29" name="Groep 28">
              <a:extLst>
                <a:ext uri="{FF2B5EF4-FFF2-40B4-BE49-F238E27FC236}">
                  <a16:creationId xmlns:a16="http://schemas.microsoft.com/office/drawing/2014/main" id="{6C5E14F6-D1AD-308A-76F1-58C52700ACE0}"/>
                </a:ext>
              </a:extLst>
            </p:cNvPr>
            <p:cNvGrpSpPr>
              <a:grpSpLocks noGrp="1" noUngrp="1" noRot="1" noMove="1" noResize="1"/>
            </p:cNvGrpSpPr>
            <p:nvPr userDrawn="1"/>
          </p:nvGrpSpPr>
          <p:grpSpPr>
            <a:xfrm>
              <a:off x="-3314820" y="3391746"/>
              <a:ext cx="1381246" cy="331361"/>
              <a:chOff x="-3314820" y="3391746"/>
              <a:chExt cx="1381246" cy="331361"/>
            </a:xfrm>
          </p:grpSpPr>
          <p:sp>
            <p:nvSpPr>
              <p:cNvPr id="58" name="Rechthoek 57">
                <a:extLst>
                  <a:ext uri="{FF2B5EF4-FFF2-40B4-BE49-F238E27FC236}">
                    <a16:creationId xmlns:a16="http://schemas.microsoft.com/office/drawing/2014/main" id="{FC1A2136-430A-FD54-1367-96AD02D5D305}"/>
                  </a:ext>
                </a:extLst>
              </p:cNvPr>
              <p:cNvSpPr>
                <a:spLocks noGrp="1" noRot="1" noMove="1" noResize="1" noEditPoints="1" noAdjustHandles="1" noChangeArrowheads="1" noChangeShapeType="1"/>
              </p:cNvSpPr>
              <p:nvPr userDrawn="1"/>
            </p:nvSpPr>
            <p:spPr>
              <a:xfrm>
                <a:off x="-3314820" y="3391746"/>
                <a:ext cx="1381246"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9" name="Rechthoek 58">
                <a:extLst>
                  <a:ext uri="{FF2B5EF4-FFF2-40B4-BE49-F238E27FC236}">
                    <a16:creationId xmlns:a16="http://schemas.microsoft.com/office/drawing/2014/main" id="{AD0E4E3A-8ED0-742B-9B63-B14CDE74335A}"/>
                  </a:ext>
                </a:extLst>
              </p:cNvPr>
              <p:cNvSpPr>
                <a:spLocks noGrp="1" noRot="1" noMove="1" noResize="1" noEditPoints="1" noAdjustHandles="1" noChangeArrowheads="1" noChangeShapeType="1"/>
              </p:cNvSpPr>
              <p:nvPr userDrawn="1"/>
            </p:nvSpPr>
            <p:spPr>
              <a:xfrm>
                <a:off x="-3304719" y="3412899"/>
                <a:ext cx="1361619"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0" name="Tekstvak 59">
                <a:extLst>
                  <a:ext uri="{FF2B5EF4-FFF2-40B4-BE49-F238E27FC236}">
                    <a16:creationId xmlns:a16="http://schemas.microsoft.com/office/drawing/2014/main" id="{766459DD-289D-0DD4-F7F7-7134862B5948}"/>
                  </a:ext>
                </a:extLst>
              </p:cNvPr>
              <p:cNvSpPr txBox="1">
                <a:spLocks noGrp="1" noRot="1" noMove="1" noResize="1" noEditPoints="1" noAdjustHandles="1" noChangeArrowheads="1" noChangeShapeType="1"/>
              </p:cNvSpPr>
              <p:nvPr userDrawn="1"/>
            </p:nvSpPr>
            <p:spPr>
              <a:xfrm>
                <a:off x="-3069820" y="3472995"/>
                <a:ext cx="109851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Vormopvulling</a:t>
                </a:r>
              </a:p>
            </p:txBody>
          </p:sp>
          <p:sp>
            <p:nvSpPr>
              <p:cNvPr id="61" name="Vrije vorm: vorm 60">
                <a:extLst>
                  <a:ext uri="{FF2B5EF4-FFF2-40B4-BE49-F238E27FC236}">
                    <a16:creationId xmlns:a16="http://schemas.microsoft.com/office/drawing/2014/main" id="{A5A18340-2FED-F01C-08FD-73D220FDC63A}"/>
                  </a:ext>
                </a:extLst>
              </p:cNvPr>
              <p:cNvSpPr>
                <a:spLocks noGrp="1" noRot="1" noMove="1" noResize="1" noEditPoints="1" noAdjustHandles="1" noChangeArrowheads="1" noChangeShapeType="1"/>
              </p:cNvSpPr>
              <p:nvPr userDrawn="1"/>
            </p:nvSpPr>
            <p:spPr>
              <a:xfrm>
                <a:off x="-2241774" y="3543107"/>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62" name="Groep 61">
                <a:extLst>
                  <a:ext uri="{FF2B5EF4-FFF2-40B4-BE49-F238E27FC236}">
                    <a16:creationId xmlns:a16="http://schemas.microsoft.com/office/drawing/2014/main" id="{3618D46C-840E-9EBF-E7A6-C16A2D853C54}"/>
                  </a:ext>
                </a:extLst>
              </p:cNvPr>
              <p:cNvGrpSpPr>
                <a:grpSpLocks noGrp="1" noUngrp="1" noRot="1" noMove="1" noResize="1"/>
              </p:cNvGrpSpPr>
              <p:nvPr userDrawn="1"/>
            </p:nvGrpSpPr>
            <p:grpSpPr>
              <a:xfrm>
                <a:off x="-3243855" y="3446665"/>
                <a:ext cx="157453" cy="147831"/>
                <a:chOff x="-899320" y="3037554"/>
                <a:chExt cx="175977" cy="165227"/>
              </a:xfrm>
            </p:grpSpPr>
            <p:sp>
              <p:nvSpPr>
                <p:cNvPr id="64" name="Vrije vorm: vorm 63">
                  <a:extLst>
                    <a:ext uri="{FF2B5EF4-FFF2-40B4-BE49-F238E27FC236}">
                      <a16:creationId xmlns:a16="http://schemas.microsoft.com/office/drawing/2014/main" id="{9445CD04-44AF-34CA-3FDD-316D1D3E263A}"/>
                    </a:ext>
                  </a:extLst>
                </p:cNvPr>
                <p:cNvSpPr>
                  <a:spLocks noGrp="1" noRot="1" noMove="1" noResize="1" noEditPoints="1" noAdjustHandles="1" noChangeArrowheads="1" noChangeShapeType="1"/>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67" name="Rechthoek: afgeronde hoeken 66">
                  <a:extLst>
                    <a:ext uri="{FF2B5EF4-FFF2-40B4-BE49-F238E27FC236}">
                      <a16:creationId xmlns:a16="http://schemas.microsoft.com/office/drawing/2014/main" id="{7E551D6C-CDAB-B72D-D4BD-0F3700408E9D}"/>
                    </a:ext>
                  </a:extLst>
                </p:cNvPr>
                <p:cNvSpPr>
                  <a:spLocks noGrp="1" noRot="1" noMove="1" noResize="1" noEditPoints="1" noAdjustHandles="1" noChangeArrowheads="1" noChangeShapeType="1"/>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8" name="Vrije vorm: vorm 67">
                  <a:extLst>
                    <a:ext uri="{FF2B5EF4-FFF2-40B4-BE49-F238E27FC236}">
                      <a16:creationId xmlns:a16="http://schemas.microsoft.com/office/drawing/2014/main" id="{1D8BAD7D-944F-26F4-3F78-D333F04A8432}"/>
                    </a:ext>
                  </a:extLst>
                </p:cNvPr>
                <p:cNvSpPr>
                  <a:spLocks noGrp="1" noRot="1" noMove="1" noResize="1" noEditPoints="1" noAdjustHandles="1" noChangeArrowheads="1" noChangeShapeType="1"/>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63" name="Gelijkbenige driehoek 62">
                <a:extLst>
                  <a:ext uri="{FF2B5EF4-FFF2-40B4-BE49-F238E27FC236}">
                    <a16:creationId xmlns:a16="http://schemas.microsoft.com/office/drawing/2014/main" id="{38C08E98-B858-940D-981E-FBCB4BA3585B}"/>
                  </a:ext>
                </a:extLst>
              </p:cNvPr>
              <p:cNvSpPr>
                <a:spLocks noGrp="1" noRot="1" noMove="1" noResize="1" noEditPoints="1" noAdjustHandles="1" noChangeArrowheads="1" noChangeShapeType="1"/>
              </p:cNvSpPr>
              <p:nvPr userDrawn="1"/>
            </p:nvSpPr>
            <p:spPr>
              <a:xfrm rot="10800000">
                <a:off x="-2162266"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sp>
          <p:nvSpPr>
            <p:cNvPr id="30" name="Ovaal 29">
              <a:extLst>
                <a:ext uri="{FF2B5EF4-FFF2-40B4-BE49-F238E27FC236}">
                  <a16:creationId xmlns:a16="http://schemas.microsoft.com/office/drawing/2014/main" id="{9F71ED9A-B857-9DAE-9420-5F2731A1A271}"/>
                </a:ext>
              </a:extLst>
            </p:cNvPr>
            <p:cNvSpPr>
              <a:spLocks noGrp="1" noRot="1" noMove="1" noResize="1" noEditPoints="1" noAdjustHandles="1" noChangeArrowheads="1" noChangeShapeType="1"/>
            </p:cNvSpPr>
            <p:nvPr userDrawn="1"/>
          </p:nvSpPr>
          <p:spPr>
            <a:xfrm>
              <a:off x="-3603587" y="391614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4</a:t>
              </a:r>
            </a:p>
          </p:txBody>
        </p:sp>
        <p:sp>
          <p:nvSpPr>
            <p:cNvPr id="31" name="Rechthoek 30">
              <a:extLst>
                <a:ext uri="{FF2B5EF4-FFF2-40B4-BE49-F238E27FC236}">
                  <a16:creationId xmlns:a16="http://schemas.microsoft.com/office/drawing/2014/main" id="{C24B110B-5929-423D-EB7C-A2882D1A4848}"/>
                </a:ext>
              </a:extLst>
            </p:cNvPr>
            <p:cNvSpPr>
              <a:spLocks noGrp="1" noRot="1" noMove="1" noResize="1" noEditPoints="1" noAdjustHandles="1" noChangeArrowheads="1" noChangeShapeType="1"/>
            </p:cNvSpPr>
            <p:nvPr userDrawn="1"/>
          </p:nvSpPr>
          <p:spPr>
            <a:xfrm>
              <a:off x="-3319415" y="391614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één van de themakleuren uit het ingestelde kleurenpallet.</a:t>
              </a:r>
            </a:p>
          </p:txBody>
        </p:sp>
        <p:grpSp>
          <p:nvGrpSpPr>
            <p:cNvPr id="32" name="Groep 31">
              <a:extLst>
                <a:ext uri="{FF2B5EF4-FFF2-40B4-BE49-F238E27FC236}">
                  <a16:creationId xmlns:a16="http://schemas.microsoft.com/office/drawing/2014/main" id="{1B679823-1104-EFC8-97FC-029DEE09F628}"/>
                </a:ext>
              </a:extLst>
            </p:cNvPr>
            <p:cNvGrpSpPr>
              <a:grpSpLocks noGrp="1" noUngrp="1" noRot="1" noMove="1" noResize="1"/>
            </p:cNvGrpSpPr>
            <p:nvPr userDrawn="1"/>
          </p:nvGrpSpPr>
          <p:grpSpPr>
            <a:xfrm>
              <a:off x="-3333646" y="4635104"/>
              <a:ext cx="2012897" cy="490702"/>
              <a:chOff x="12731803" y="3562552"/>
              <a:chExt cx="2012897" cy="490702"/>
            </a:xfrm>
          </p:grpSpPr>
          <p:sp>
            <p:nvSpPr>
              <p:cNvPr id="43" name="Rechthoek 42">
                <a:extLst>
                  <a:ext uri="{FF2B5EF4-FFF2-40B4-BE49-F238E27FC236}">
                    <a16:creationId xmlns:a16="http://schemas.microsoft.com/office/drawing/2014/main" id="{0A192342-6938-5C29-E149-8E287659E5A9}"/>
                  </a:ext>
                </a:extLst>
              </p:cNvPr>
              <p:cNvSpPr>
                <a:spLocks noGrp="1" noRot="1" noMove="1" noResize="1" noEditPoints="1" noAdjustHandles="1" noChangeArrowheads="1" noChangeShapeType="1"/>
              </p:cNvSpPr>
              <p:nvPr userDrawn="1"/>
            </p:nvSpPr>
            <p:spPr>
              <a:xfrm>
                <a:off x="12747554" y="3562552"/>
                <a:ext cx="1997146" cy="490702"/>
              </a:xfrm>
              <a:prstGeom prst="rect">
                <a:avLst/>
              </a:prstGeom>
              <a:solidFill>
                <a:sysClr val="window" lastClr="FFFFFF"/>
              </a:solidFill>
              <a:ln w="12700" cap="flat" cmpd="sng" algn="ctr">
                <a:solidFill>
                  <a:srgbClr val="D1D1D1"/>
                </a:solidFill>
                <a:prstDash val="solid"/>
                <a:miter lim="800000"/>
              </a:ln>
              <a:effectLst/>
            </p:spPr>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600" b="0"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4" name="Rechthoek 43">
                <a:extLst>
                  <a:ext uri="{FF2B5EF4-FFF2-40B4-BE49-F238E27FC236}">
                    <a16:creationId xmlns:a16="http://schemas.microsoft.com/office/drawing/2014/main" id="{DAF79891-8905-6B94-5190-F3FD5D9226D4}"/>
                  </a:ext>
                </a:extLst>
              </p:cNvPr>
              <p:cNvSpPr>
                <a:spLocks noGrp="1" noRot="1" noMove="1" noResize="1" noEditPoints="1" noAdjustHandles="1" noChangeArrowheads="1" noChangeShapeType="1"/>
              </p:cNvSpPr>
              <p:nvPr userDrawn="1"/>
            </p:nvSpPr>
            <p:spPr>
              <a:xfrm>
                <a:off x="12766168" y="3578469"/>
                <a:ext cx="1965344" cy="254977"/>
              </a:xfrm>
              <a:prstGeom prst="rect">
                <a:avLst/>
              </a:prstGeom>
              <a:solidFill>
                <a:srgbClr val="EBEBEB"/>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5" name="Tekstvak 44">
                <a:extLst>
                  <a:ext uri="{FF2B5EF4-FFF2-40B4-BE49-F238E27FC236}">
                    <a16:creationId xmlns:a16="http://schemas.microsoft.com/office/drawing/2014/main" id="{37CFC08D-2AF1-74E9-F074-44D0A6B1AF3A}"/>
                  </a:ext>
                </a:extLst>
              </p:cNvPr>
              <p:cNvSpPr txBox="1">
                <a:spLocks noGrp="1" noRot="1" noMove="1" noResize="1" noEditPoints="1" noAdjustHandles="1" noChangeArrowheads="1" noChangeShapeType="1"/>
              </p:cNvSpPr>
              <p:nvPr userDrawn="1"/>
            </p:nvSpPr>
            <p:spPr>
              <a:xfrm>
                <a:off x="12731803" y="3591461"/>
                <a:ext cx="1052979" cy="216982"/>
              </a:xfrm>
              <a:prstGeom prst="rect">
                <a:avLst/>
              </a:prstGeom>
              <a:noFill/>
            </p:spPr>
            <p:txBody>
              <a:bodyPr wrap="square" rtlCol="0">
                <a:sp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Themakleuren</a:t>
                </a:r>
              </a:p>
            </p:txBody>
          </p:sp>
          <p:sp>
            <p:nvSpPr>
              <p:cNvPr id="46" name="Rechthoek 45">
                <a:extLst>
                  <a:ext uri="{FF2B5EF4-FFF2-40B4-BE49-F238E27FC236}">
                    <a16:creationId xmlns:a16="http://schemas.microsoft.com/office/drawing/2014/main" id="{C5EA8DDD-585E-13F1-C817-92CED3637DBF}"/>
                  </a:ext>
                </a:extLst>
              </p:cNvPr>
              <p:cNvSpPr>
                <a:spLocks noGrp="1" noRot="1" noMove="1" noResize="1" noEditPoints="1" noAdjustHandles="1" noChangeArrowheads="1" noChangeShapeType="1"/>
              </p:cNvSpPr>
              <p:nvPr userDrawn="1"/>
            </p:nvSpPr>
            <p:spPr>
              <a:xfrm>
                <a:off x="12814699" y="3874304"/>
                <a:ext cx="136620" cy="136620"/>
              </a:xfrm>
              <a:prstGeom prst="rect">
                <a:avLst/>
              </a:prstGeom>
              <a:solidFill>
                <a:sysClr val="window" lastClr="FFFFFF"/>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7" name="Rechthoek 46">
                <a:extLst>
                  <a:ext uri="{FF2B5EF4-FFF2-40B4-BE49-F238E27FC236}">
                    <a16:creationId xmlns:a16="http://schemas.microsoft.com/office/drawing/2014/main" id="{251AC8F1-87E3-0F32-9CEC-B6F1295EF7AD}"/>
                  </a:ext>
                </a:extLst>
              </p:cNvPr>
              <p:cNvSpPr>
                <a:spLocks noGrp="1" noRot="1" noMove="1" noResize="1" noEditPoints="1" noAdjustHandles="1" noChangeArrowheads="1" noChangeShapeType="1"/>
              </p:cNvSpPr>
              <p:nvPr userDrawn="1"/>
            </p:nvSpPr>
            <p:spPr>
              <a:xfrm>
                <a:off x="13007154" y="3870040"/>
                <a:ext cx="136620" cy="136620"/>
              </a:xfrm>
              <a:prstGeom prst="rect">
                <a:avLst/>
              </a:prstGeom>
              <a:solidFill>
                <a:sysClr val="windowText" lastClr="000000"/>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8" name="Rechthoek 47">
                <a:extLst>
                  <a:ext uri="{FF2B5EF4-FFF2-40B4-BE49-F238E27FC236}">
                    <a16:creationId xmlns:a16="http://schemas.microsoft.com/office/drawing/2014/main" id="{76CFC7C5-28CA-E52F-D1F9-24C8558A180E}"/>
                  </a:ext>
                </a:extLst>
              </p:cNvPr>
              <p:cNvSpPr>
                <a:spLocks noGrp="1" noRot="1" noMove="1" noResize="1" noEditPoints="1" noAdjustHandles="1" noChangeArrowheads="1" noChangeShapeType="1"/>
              </p:cNvSpPr>
              <p:nvPr userDrawn="1"/>
            </p:nvSpPr>
            <p:spPr>
              <a:xfrm>
                <a:off x="13199609" y="3870040"/>
                <a:ext cx="136620" cy="136620"/>
              </a:xfrm>
              <a:prstGeom prst="rect">
                <a:avLst/>
              </a:prstGeom>
              <a:solidFill>
                <a:schemeClr val="bg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9" name="Rechthoek 48">
                <a:extLst>
                  <a:ext uri="{FF2B5EF4-FFF2-40B4-BE49-F238E27FC236}">
                    <a16:creationId xmlns:a16="http://schemas.microsoft.com/office/drawing/2014/main" id="{32959955-F05C-F994-B04B-BD3E9713F340}"/>
                  </a:ext>
                </a:extLst>
              </p:cNvPr>
              <p:cNvSpPr>
                <a:spLocks noGrp="1" noRot="1" noMove="1" noResize="1" noEditPoints="1" noAdjustHandles="1" noChangeArrowheads="1" noChangeShapeType="1"/>
              </p:cNvSpPr>
              <p:nvPr userDrawn="1"/>
            </p:nvSpPr>
            <p:spPr>
              <a:xfrm>
                <a:off x="13392064" y="3870040"/>
                <a:ext cx="136620" cy="136620"/>
              </a:xfrm>
              <a:prstGeom prst="rect">
                <a:avLst/>
              </a:prstGeom>
              <a:solidFill>
                <a:schemeClr val="tx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0" name="Rechthoek 49">
                <a:extLst>
                  <a:ext uri="{FF2B5EF4-FFF2-40B4-BE49-F238E27FC236}">
                    <a16:creationId xmlns:a16="http://schemas.microsoft.com/office/drawing/2014/main" id="{51E27DD9-2F4C-9A97-6A6E-F3206E2BAFE5}"/>
                  </a:ext>
                </a:extLst>
              </p:cNvPr>
              <p:cNvSpPr>
                <a:spLocks noGrp="1" noRot="1" noMove="1" noResize="1" noEditPoints="1" noAdjustHandles="1" noChangeArrowheads="1" noChangeShapeType="1"/>
              </p:cNvSpPr>
              <p:nvPr userDrawn="1"/>
            </p:nvSpPr>
            <p:spPr>
              <a:xfrm>
                <a:off x="13776974" y="3870040"/>
                <a:ext cx="136620" cy="136620"/>
              </a:xfrm>
              <a:prstGeom prst="rect">
                <a:avLst/>
              </a:prstGeom>
              <a:solidFill>
                <a:schemeClr val="accent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1" name="Rechthoek 50">
                <a:extLst>
                  <a:ext uri="{FF2B5EF4-FFF2-40B4-BE49-F238E27FC236}">
                    <a16:creationId xmlns:a16="http://schemas.microsoft.com/office/drawing/2014/main" id="{132BC3A8-B60B-1DA0-F318-F449FAD0705C}"/>
                  </a:ext>
                </a:extLst>
              </p:cNvPr>
              <p:cNvSpPr>
                <a:spLocks noGrp="1" noRot="1" noMove="1" noResize="1" noEditPoints="1" noAdjustHandles="1" noChangeArrowheads="1" noChangeShapeType="1"/>
              </p:cNvSpPr>
              <p:nvPr userDrawn="1"/>
            </p:nvSpPr>
            <p:spPr>
              <a:xfrm>
                <a:off x="13969429" y="3870040"/>
                <a:ext cx="136620" cy="136620"/>
              </a:xfrm>
              <a:prstGeom prst="rect">
                <a:avLst/>
              </a:prstGeom>
              <a:solidFill>
                <a:schemeClr val="accent3"/>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2" name="Rechthoek 51">
                <a:extLst>
                  <a:ext uri="{FF2B5EF4-FFF2-40B4-BE49-F238E27FC236}">
                    <a16:creationId xmlns:a16="http://schemas.microsoft.com/office/drawing/2014/main" id="{71A7908D-2DBE-1AC9-5E1F-B1008F24FFC3}"/>
                  </a:ext>
                </a:extLst>
              </p:cNvPr>
              <p:cNvSpPr>
                <a:spLocks noGrp="1" noRot="1" noMove="1" noResize="1" noEditPoints="1" noAdjustHandles="1" noChangeArrowheads="1" noChangeShapeType="1"/>
              </p:cNvSpPr>
              <p:nvPr userDrawn="1"/>
            </p:nvSpPr>
            <p:spPr>
              <a:xfrm>
                <a:off x="14161884" y="3870040"/>
                <a:ext cx="136620" cy="136620"/>
              </a:xfrm>
              <a:prstGeom prst="rect">
                <a:avLst/>
              </a:prstGeom>
              <a:solidFill>
                <a:schemeClr val="accent4"/>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3" name="Rechthoek 52">
                <a:extLst>
                  <a:ext uri="{FF2B5EF4-FFF2-40B4-BE49-F238E27FC236}">
                    <a16:creationId xmlns:a16="http://schemas.microsoft.com/office/drawing/2014/main" id="{81C5AE76-2616-53D6-9F71-95BC62A4072D}"/>
                  </a:ext>
                </a:extLst>
              </p:cNvPr>
              <p:cNvSpPr>
                <a:spLocks noGrp="1" noRot="1" noMove="1" noResize="1" noEditPoints="1" noAdjustHandles="1" noChangeArrowheads="1" noChangeShapeType="1"/>
              </p:cNvSpPr>
              <p:nvPr userDrawn="1"/>
            </p:nvSpPr>
            <p:spPr>
              <a:xfrm>
                <a:off x="14354339" y="3870040"/>
                <a:ext cx="136620" cy="136620"/>
              </a:xfrm>
              <a:prstGeom prst="rect">
                <a:avLst/>
              </a:prstGeom>
              <a:solidFill>
                <a:schemeClr val="accent5"/>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4" name="Rechthoek 53">
                <a:extLst>
                  <a:ext uri="{FF2B5EF4-FFF2-40B4-BE49-F238E27FC236}">
                    <a16:creationId xmlns:a16="http://schemas.microsoft.com/office/drawing/2014/main" id="{CD9D5381-46EF-2099-7295-145239CF844D}"/>
                  </a:ext>
                </a:extLst>
              </p:cNvPr>
              <p:cNvSpPr>
                <a:spLocks noGrp="1" noRot="1" noMove="1" noResize="1" noEditPoints="1" noAdjustHandles="1" noChangeArrowheads="1" noChangeShapeType="1"/>
              </p:cNvSpPr>
              <p:nvPr userDrawn="1"/>
            </p:nvSpPr>
            <p:spPr>
              <a:xfrm>
                <a:off x="14546797" y="3870040"/>
                <a:ext cx="136620" cy="136620"/>
              </a:xfrm>
              <a:prstGeom prst="rect">
                <a:avLst/>
              </a:prstGeom>
              <a:solidFill>
                <a:schemeClr val="accent6"/>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nvGrpSpPr>
              <p:cNvPr id="55" name="Groep 54">
                <a:extLst>
                  <a:ext uri="{FF2B5EF4-FFF2-40B4-BE49-F238E27FC236}">
                    <a16:creationId xmlns:a16="http://schemas.microsoft.com/office/drawing/2014/main" id="{1316815D-4EDD-20F6-4BE6-EE2765C7C43E}"/>
                  </a:ext>
                </a:extLst>
              </p:cNvPr>
              <p:cNvGrpSpPr>
                <a:grpSpLocks noGrp="1" noUngrp="1" noRot="1" noMove="1" noResize="1"/>
              </p:cNvGrpSpPr>
              <p:nvPr userDrawn="1"/>
            </p:nvGrpSpPr>
            <p:grpSpPr>
              <a:xfrm>
                <a:off x="13580316" y="3865836"/>
                <a:ext cx="151508" cy="147961"/>
                <a:chOff x="13580316" y="3865836"/>
                <a:chExt cx="151508" cy="147961"/>
              </a:xfrm>
            </p:grpSpPr>
            <p:sp>
              <p:nvSpPr>
                <p:cNvPr id="56" name="Rechthoek 55">
                  <a:extLst>
                    <a:ext uri="{FF2B5EF4-FFF2-40B4-BE49-F238E27FC236}">
                      <a16:creationId xmlns:a16="http://schemas.microsoft.com/office/drawing/2014/main" id="{A22D5D4D-3C53-7B5F-382F-CBF17717CE37}"/>
                    </a:ext>
                  </a:extLst>
                </p:cNvPr>
                <p:cNvSpPr>
                  <a:spLocks noGrp="1" noRot="1" noMove="1" noResize="1" noEditPoints="1" noAdjustHandles="1" noChangeArrowheads="1" noChangeShapeType="1"/>
                </p:cNvSpPr>
                <p:nvPr userDrawn="1"/>
              </p:nvSpPr>
              <p:spPr>
                <a:xfrm>
                  <a:off x="13584519" y="3870040"/>
                  <a:ext cx="136620" cy="136620"/>
                </a:xfrm>
                <a:prstGeom prst="rect">
                  <a:avLst/>
                </a:prstGeom>
                <a:solidFill>
                  <a:schemeClr val="accent1"/>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7" name="Rechthoek 56">
                  <a:extLst>
                    <a:ext uri="{FF2B5EF4-FFF2-40B4-BE49-F238E27FC236}">
                      <a16:creationId xmlns:a16="http://schemas.microsoft.com/office/drawing/2014/main" id="{6B49BF62-C2F0-3A3D-8294-34DC7F83E775}"/>
                    </a:ext>
                  </a:extLst>
                </p:cNvPr>
                <p:cNvSpPr>
                  <a:spLocks noGrp="1" noRot="1" noMove="1" noResize="1" noEditPoints="1" noAdjustHandles="1" noChangeArrowheads="1" noChangeShapeType="1"/>
                </p:cNvSpPr>
                <p:nvPr userDrawn="1"/>
              </p:nvSpPr>
              <p:spPr>
                <a:xfrm>
                  <a:off x="13580316" y="3865836"/>
                  <a:ext cx="151508" cy="147961"/>
                </a:xfrm>
                <a:prstGeom prst="rect">
                  <a:avLst/>
                </a:prstGeom>
                <a:noFill/>
                <a:ln w="12700" cap="flat" cmpd="sng" algn="ctr">
                  <a:solidFill>
                    <a:srgbClr val="F29132"/>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grpSp>
        <p:grpSp>
          <p:nvGrpSpPr>
            <p:cNvPr id="33" name="Groep 32">
              <a:extLst>
                <a:ext uri="{FF2B5EF4-FFF2-40B4-BE49-F238E27FC236}">
                  <a16:creationId xmlns:a16="http://schemas.microsoft.com/office/drawing/2014/main" id="{77DD689F-E749-9A0A-FFCB-8799639CC938}"/>
                </a:ext>
              </a:extLst>
            </p:cNvPr>
            <p:cNvGrpSpPr>
              <a:grpSpLocks noGrp="1" noUngrp="1" noRot="1" noMove="1" noResize="1"/>
            </p:cNvGrpSpPr>
            <p:nvPr userDrawn="1"/>
          </p:nvGrpSpPr>
          <p:grpSpPr>
            <a:xfrm>
              <a:off x="-3314820" y="4363463"/>
              <a:ext cx="1381246" cy="835929"/>
              <a:chOff x="-3314820" y="3391746"/>
              <a:chExt cx="1381246" cy="835929"/>
            </a:xfrm>
          </p:grpSpPr>
          <p:sp>
            <p:nvSpPr>
              <p:cNvPr id="34" name="Rechthoek 33">
                <a:extLst>
                  <a:ext uri="{FF2B5EF4-FFF2-40B4-BE49-F238E27FC236}">
                    <a16:creationId xmlns:a16="http://schemas.microsoft.com/office/drawing/2014/main" id="{89257A5C-1819-066B-70C7-228F4CD14E65}"/>
                  </a:ext>
                </a:extLst>
              </p:cNvPr>
              <p:cNvSpPr>
                <a:spLocks noGrp="1" noRot="1" noMove="1" noResize="1" noEditPoints="1" noAdjustHandles="1" noChangeArrowheads="1" noChangeShapeType="1"/>
              </p:cNvSpPr>
              <p:nvPr userDrawn="1"/>
            </p:nvSpPr>
            <p:spPr>
              <a:xfrm>
                <a:off x="-3314820" y="3391746"/>
                <a:ext cx="1381246"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5" name="Rechthoek 34">
                <a:extLst>
                  <a:ext uri="{FF2B5EF4-FFF2-40B4-BE49-F238E27FC236}">
                    <a16:creationId xmlns:a16="http://schemas.microsoft.com/office/drawing/2014/main" id="{0D3B6ED7-9220-00AE-6D68-A7E09DE64738}"/>
                  </a:ext>
                </a:extLst>
              </p:cNvPr>
              <p:cNvSpPr>
                <a:spLocks noGrp="1" noRot="1" noMove="1" noResize="1" noEditPoints="1" noAdjustHandles="1" noChangeArrowheads="1" noChangeShapeType="1"/>
              </p:cNvSpPr>
              <p:nvPr userDrawn="1"/>
            </p:nvSpPr>
            <p:spPr>
              <a:xfrm>
                <a:off x="-3304719" y="3412899"/>
                <a:ext cx="1361619"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6" name="Tekstvak 35">
                <a:extLst>
                  <a:ext uri="{FF2B5EF4-FFF2-40B4-BE49-F238E27FC236}">
                    <a16:creationId xmlns:a16="http://schemas.microsoft.com/office/drawing/2014/main" id="{4A4458B5-A113-CDE1-7A78-0D894C1D073B}"/>
                  </a:ext>
                </a:extLst>
              </p:cNvPr>
              <p:cNvSpPr txBox="1">
                <a:spLocks noGrp="1" noRot="1" noMove="1" noResize="1" noEditPoints="1" noAdjustHandles="1" noChangeArrowheads="1" noChangeShapeType="1"/>
              </p:cNvSpPr>
              <p:nvPr userDrawn="1"/>
            </p:nvSpPr>
            <p:spPr>
              <a:xfrm>
                <a:off x="-3069820" y="3472995"/>
                <a:ext cx="109851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Vormopvulling</a:t>
                </a:r>
              </a:p>
            </p:txBody>
          </p:sp>
          <p:sp>
            <p:nvSpPr>
              <p:cNvPr id="37" name="Vrije vorm: vorm 36">
                <a:extLst>
                  <a:ext uri="{FF2B5EF4-FFF2-40B4-BE49-F238E27FC236}">
                    <a16:creationId xmlns:a16="http://schemas.microsoft.com/office/drawing/2014/main" id="{FEB42131-2941-EC92-60F8-DD94204374FB}"/>
                  </a:ext>
                </a:extLst>
              </p:cNvPr>
              <p:cNvSpPr>
                <a:spLocks noGrp="1" noRot="1" noMove="1" noResize="1" noEditPoints="1" noAdjustHandles="1" noChangeArrowheads="1" noChangeShapeType="1"/>
              </p:cNvSpPr>
              <p:nvPr userDrawn="1"/>
            </p:nvSpPr>
            <p:spPr>
              <a:xfrm>
                <a:off x="-2404225" y="4047675"/>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38" name="Groep 37">
                <a:extLst>
                  <a:ext uri="{FF2B5EF4-FFF2-40B4-BE49-F238E27FC236}">
                    <a16:creationId xmlns:a16="http://schemas.microsoft.com/office/drawing/2014/main" id="{9CC227A6-D668-28B2-BEA1-499DF80F073D}"/>
                  </a:ext>
                </a:extLst>
              </p:cNvPr>
              <p:cNvGrpSpPr>
                <a:grpSpLocks noGrp="1" noUngrp="1" noRot="1" noMove="1" noResize="1"/>
              </p:cNvGrpSpPr>
              <p:nvPr userDrawn="1"/>
            </p:nvGrpSpPr>
            <p:grpSpPr>
              <a:xfrm>
                <a:off x="-3243855" y="3446665"/>
                <a:ext cx="157453" cy="147831"/>
                <a:chOff x="-899320" y="3037554"/>
                <a:chExt cx="175977" cy="165227"/>
              </a:xfrm>
            </p:grpSpPr>
            <p:sp>
              <p:nvSpPr>
                <p:cNvPr id="40" name="Vrije vorm: vorm 39">
                  <a:extLst>
                    <a:ext uri="{FF2B5EF4-FFF2-40B4-BE49-F238E27FC236}">
                      <a16:creationId xmlns:a16="http://schemas.microsoft.com/office/drawing/2014/main" id="{E610E0D5-0E02-8D00-A454-D5EE32CDDEA5}"/>
                    </a:ext>
                  </a:extLst>
                </p:cNvPr>
                <p:cNvSpPr>
                  <a:spLocks noGrp="1" noRot="1" noMove="1" noResize="1" noEditPoints="1" noAdjustHandles="1" noChangeArrowheads="1" noChangeShapeType="1"/>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41" name="Rechthoek: afgeronde hoeken 40">
                  <a:extLst>
                    <a:ext uri="{FF2B5EF4-FFF2-40B4-BE49-F238E27FC236}">
                      <a16:creationId xmlns:a16="http://schemas.microsoft.com/office/drawing/2014/main" id="{E72B7F2A-146A-CFE4-A840-6BBE4D525D39}"/>
                    </a:ext>
                  </a:extLst>
                </p:cNvPr>
                <p:cNvSpPr>
                  <a:spLocks noGrp="1" noRot="1" noMove="1" noResize="1" noEditPoints="1" noAdjustHandles="1" noChangeArrowheads="1" noChangeShapeType="1"/>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2" name="Vrije vorm: vorm 41">
                  <a:extLst>
                    <a:ext uri="{FF2B5EF4-FFF2-40B4-BE49-F238E27FC236}">
                      <a16:creationId xmlns:a16="http://schemas.microsoft.com/office/drawing/2014/main" id="{7D08C8C7-CCAE-87B6-A45B-4C072A5DE2CA}"/>
                    </a:ext>
                  </a:extLst>
                </p:cNvPr>
                <p:cNvSpPr>
                  <a:spLocks noGrp="1" noRot="1" noMove="1" noResize="1" noEditPoints="1" noAdjustHandles="1" noChangeArrowheads="1" noChangeShapeType="1"/>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39" name="Gelijkbenige driehoek 38">
                <a:extLst>
                  <a:ext uri="{FF2B5EF4-FFF2-40B4-BE49-F238E27FC236}">
                    <a16:creationId xmlns:a16="http://schemas.microsoft.com/office/drawing/2014/main" id="{51DC0AA2-5447-CD34-D049-DBF36224ED21}"/>
                  </a:ext>
                </a:extLst>
              </p:cNvPr>
              <p:cNvSpPr>
                <a:spLocks noGrp="1" noRot="1" noMove="1" noResize="1" noEditPoints="1" noAdjustHandles="1" noChangeArrowheads="1" noChangeShapeType="1"/>
              </p:cNvSpPr>
              <p:nvPr userDrawn="1"/>
            </p:nvSpPr>
            <p:spPr>
              <a:xfrm rot="10800000">
                <a:off x="-2162266"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grpSp>
      <p:pic>
        <p:nvPicPr>
          <p:cNvPr id="96" name="Tijdelijke aanduiding voor afbeelding 95" descr="Apparaat en hangslot">
            <a:extLst>
              <a:ext uri="{FF2B5EF4-FFF2-40B4-BE49-F238E27FC236}">
                <a16:creationId xmlns:a16="http://schemas.microsoft.com/office/drawing/2014/main" id="{FF651AE4-6296-E4D2-5452-E3247A0818F7}"/>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989" r="1989"/>
          <a:stretch>
            <a:fillRect/>
          </a:stretch>
        </p:blipFill>
        <p:spPr/>
      </p:pic>
      <p:sp>
        <p:nvSpPr>
          <p:cNvPr id="106" name="Titel 3">
            <a:extLst>
              <a:ext uri="{FF2B5EF4-FFF2-40B4-BE49-F238E27FC236}">
                <a16:creationId xmlns:a16="http://schemas.microsoft.com/office/drawing/2014/main" id="{D76AA489-93CF-F682-99CD-01929E5338C7}"/>
              </a:ext>
            </a:extLst>
          </p:cNvPr>
          <p:cNvSpPr>
            <a:spLocks noGrp="1"/>
          </p:cNvSpPr>
          <p:nvPr>
            <p:ph type="title"/>
          </p:nvPr>
        </p:nvSpPr>
        <p:spPr>
          <a:xfrm>
            <a:off x="720000" y="720000"/>
            <a:ext cx="8712235" cy="369025"/>
          </a:xfrm>
        </p:spPr>
        <p:txBody>
          <a:bodyPr/>
          <a:lstStyle/>
          <a:p>
            <a:r>
              <a:rPr lang="nl-NL"/>
              <a:t>Cybercriminaliteit</a:t>
            </a:r>
          </a:p>
        </p:txBody>
      </p:sp>
      <p:sp>
        <p:nvSpPr>
          <p:cNvPr id="107" name="Tekstvak 106">
            <a:extLst>
              <a:ext uri="{FF2B5EF4-FFF2-40B4-BE49-F238E27FC236}">
                <a16:creationId xmlns:a16="http://schemas.microsoft.com/office/drawing/2014/main" id="{786258F2-B116-0FB9-0831-61B2F4146704}"/>
              </a:ext>
            </a:extLst>
          </p:cNvPr>
          <p:cNvSpPr txBox="1"/>
          <p:nvPr/>
        </p:nvSpPr>
        <p:spPr>
          <a:xfrm>
            <a:off x="1295400" y="1809025"/>
            <a:ext cx="9601200" cy="3301818"/>
          </a:xfrm>
          <a:prstGeom prst="rect">
            <a:avLst/>
          </a:prstGeom>
          <a:solidFill>
            <a:schemeClr val="bg1">
              <a:alpha val="86000"/>
            </a:schemeClr>
          </a:solidFill>
          <a:effectLst>
            <a:softEdge rad="152400"/>
          </a:effectLst>
        </p:spPr>
        <p:txBody>
          <a:bodyPr wrap="square" lIns="0" tIns="0" rIns="0" bIns="0" rtlCol="0" anchor="ctr">
            <a:noAutofit/>
          </a:bodyPr>
          <a:lstStyle/>
          <a:p>
            <a:pPr algn="ctr">
              <a:lnSpc>
                <a:spcPct val="90000"/>
              </a:lnSpc>
              <a:spcBef>
                <a:spcPts val="600"/>
              </a:spcBef>
              <a:spcAft>
                <a:spcPts val="600"/>
              </a:spcAft>
            </a:pPr>
            <a:r>
              <a:rPr lang="nl-NL" sz="4000" b="1" dirty="0">
                <a:solidFill>
                  <a:srgbClr val="EF7D00"/>
                </a:solidFill>
              </a:rPr>
              <a:t>Wat is volgens onderzoek de</a:t>
            </a:r>
            <a:br>
              <a:rPr lang="nl-NL" sz="4000" b="1" dirty="0">
                <a:solidFill>
                  <a:srgbClr val="EF7D00"/>
                </a:solidFill>
              </a:rPr>
            </a:br>
            <a:r>
              <a:rPr lang="nl-NL" sz="4000" b="1" dirty="0">
                <a:solidFill>
                  <a:srgbClr val="EF7D00"/>
                </a:solidFill>
              </a:rPr>
              <a:t>belangrijkste reden dat ondernemers</a:t>
            </a:r>
            <a:br>
              <a:rPr lang="nl-NL" sz="4000" b="1" dirty="0">
                <a:solidFill>
                  <a:srgbClr val="EF7D00"/>
                </a:solidFill>
              </a:rPr>
            </a:br>
            <a:r>
              <a:rPr lang="nl-NL" sz="4000" b="1" dirty="0">
                <a:solidFill>
                  <a:srgbClr val="EF7D00"/>
                </a:solidFill>
              </a:rPr>
              <a:t>géén actie ondernemen</a:t>
            </a:r>
            <a:br>
              <a:rPr lang="nl-NL" sz="4000" b="1" dirty="0">
                <a:solidFill>
                  <a:srgbClr val="EF7D00"/>
                </a:solidFill>
              </a:rPr>
            </a:br>
            <a:r>
              <a:rPr lang="nl-NL" sz="4000" b="1" dirty="0">
                <a:solidFill>
                  <a:srgbClr val="EF7D00"/>
                </a:solidFill>
              </a:rPr>
              <a:t>na waarschuwingen?</a:t>
            </a:r>
          </a:p>
        </p:txBody>
      </p:sp>
    </p:spTree>
    <p:extLst>
      <p:ext uri="{BB962C8B-B14F-4D97-AF65-F5344CB8AC3E}">
        <p14:creationId xmlns:p14="http://schemas.microsoft.com/office/powerpoint/2010/main" val="3873701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fade">
                                      <p:cBhvr>
                                        <p:cTn id="7" dur="10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9C26AC-27F9-2741-E423-82D7297FEE1A}"/>
            </a:ext>
          </a:extLst>
        </p:cNvPr>
        <p:cNvGrpSpPr/>
        <p:nvPr/>
      </p:nvGrpSpPr>
      <p:grpSpPr>
        <a:xfrm>
          <a:off x="0" y="0"/>
          <a:ext cx="0" cy="0"/>
          <a:chOff x="0" y="0"/>
          <a:chExt cx="0" cy="0"/>
        </a:xfrm>
      </p:grpSpPr>
      <p:sp>
        <p:nvSpPr>
          <p:cNvPr id="26" name="Tijdelijke aanduiding voor tekst 25">
            <a:extLst>
              <a:ext uri="{FF2B5EF4-FFF2-40B4-BE49-F238E27FC236}">
                <a16:creationId xmlns:a16="http://schemas.microsoft.com/office/drawing/2014/main" id="{15FF6F93-41EA-D3E4-8E33-8A4FF09837E8}"/>
              </a:ext>
            </a:extLst>
          </p:cNvPr>
          <p:cNvSpPr>
            <a:spLocks noGrp="1"/>
          </p:cNvSpPr>
          <p:nvPr>
            <p:ph type="body" sz="quarter" idx="27"/>
          </p:nvPr>
        </p:nvSpPr>
        <p:spPr>
          <a:xfrm>
            <a:off x="559078" y="316708"/>
            <a:ext cx="322600" cy="295946"/>
          </a:xfrm>
        </p:spPr>
        <p:txBody>
          <a:bodyPr/>
          <a:lstStyle/>
          <a:p>
            <a:r>
              <a:rPr lang="nl-NL" dirty="0"/>
              <a:t> </a:t>
            </a:r>
          </a:p>
        </p:txBody>
      </p:sp>
      <p:sp>
        <p:nvSpPr>
          <p:cNvPr id="66" name="Tijdelijke aanduiding voor tekst 65">
            <a:extLst>
              <a:ext uri="{FF2B5EF4-FFF2-40B4-BE49-F238E27FC236}">
                <a16:creationId xmlns:a16="http://schemas.microsoft.com/office/drawing/2014/main" id="{5F38FC2F-C0F7-4B50-FCB0-B25F8609E51B}"/>
              </a:ext>
            </a:extLst>
          </p:cNvPr>
          <p:cNvSpPr>
            <a:spLocks noGrp="1"/>
          </p:cNvSpPr>
          <p:nvPr>
            <p:ph type="body" sz="quarter" idx="28"/>
          </p:nvPr>
        </p:nvSpPr>
        <p:spPr>
          <a:xfrm>
            <a:off x="9601200" y="285750"/>
            <a:ext cx="1962150" cy="434975"/>
          </a:xfrm>
        </p:spPr>
        <p:txBody>
          <a:bodyPr/>
          <a:lstStyle/>
          <a:p>
            <a:r>
              <a:rPr lang="nl-NL" dirty="0"/>
              <a:t> </a:t>
            </a:r>
          </a:p>
        </p:txBody>
      </p:sp>
      <p:grpSp>
        <p:nvGrpSpPr>
          <p:cNvPr id="14" name="INSTRUCTIE">
            <a:extLst>
              <a:ext uri="{FF2B5EF4-FFF2-40B4-BE49-F238E27FC236}">
                <a16:creationId xmlns:a16="http://schemas.microsoft.com/office/drawing/2014/main" id="{72EF25C4-BF4B-BDAC-4DED-3AA66C25739E}"/>
              </a:ext>
            </a:extLst>
          </p:cNvPr>
          <p:cNvGrpSpPr>
            <a:grpSpLocks noGrp="1" noUngrp="1" noRot="1" noMove="1" noResize="1"/>
          </p:cNvGrpSpPr>
          <p:nvPr/>
        </p:nvGrpSpPr>
        <p:grpSpPr>
          <a:xfrm>
            <a:off x="-3786164" y="0"/>
            <a:ext cx="3693113" cy="6209710"/>
            <a:chOff x="-3786164" y="0"/>
            <a:chExt cx="3693113" cy="6209710"/>
          </a:xfrm>
        </p:grpSpPr>
        <p:sp>
          <p:nvSpPr>
            <p:cNvPr id="15" name="Rechthoek 14">
              <a:extLst>
                <a:ext uri="{FF2B5EF4-FFF2-40B4-BE49-F238E27FC236}">
                  <a16:creationId xmlns:a16="http://schemas.microsoft.com/office/drawing/2014/main" id="{E264FD14-58A4-E0C5-24C2-8D1A6F50575A}"/>
                </a:ext>
              </a:extLst>
            </p:cNvPr>
            <p:cNvSpPr>
              <a:spLocks noGrp="1" noRot="1" noMove="1" noResize="1" noEditPoints="1" noAdjustHandles="1" noChangeArrowheads="1" noChangeShapeType="1"/>
            </p:cNvSpPr>
            <p:nvPr userDrawn="1"/>
          </p:nvSpPr>
          <p:spPr>
            <a:xfrm>
              <a:off x="-3786164" y="0"/>
              <a:ext cx="3593091" cy="557212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ICOON invoegen/opmaken</a:t>
              </a:r>
            </a:p>
          </p:txBody>
        </p:sp>
        <p:sp>
          <p:nvSpPr>
            <p:cNvPr id="16" name="Rechthoek 15">
              <a:extLst>
                <a:ext uri="{FF2B5EF4-FFF2-40B4-BE49-F238E27FC236}">
                  <a16:creationId xmlns:a16="http://schemas.microsoft.com/office/drawing/2014/main" id="{0ADF1488-B0A4-7F92-D765-CA6B1FE85D90}"/>
                </a:ext>
              </a:extLst>
            </p:cNvPr>
            <p:cNvSpPr>
              <a:spLocks noGrp="1" noRot="1" noMove="1" noResize="1" noEditPoints="1" noAdjustHandles="1" noChangeArrowheads="1" noChangeShapeType="1"/>
            </p:cNvSpPr>
            <p:nvPr userDrawn="1"/>
          </p:nvSpPr>
          <p:spPr>
            <a:xfrm>
              <a:off x="-3786164" y="5381710"/>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sp>
          <p:nvSpPr>
            <p:cNvPr id="17" name="Ovaal 16">
              <a:extLst>
                <a:ext uri="{FF2B5EF4-FFF2-40B4-BE49-F238E27FC236}">
                  <a16:creationId xmlns:a16="http://schemas.microsoft.com/office/drawing/2014/main" id="{4A07C8F4-5A36-FB8F-EF4A-279AE3760F09}"/>
                </a:ext>
              </a:extLst>
            </p:cNvPr>
            <p:cNvSpPr>
              <a:spLocks noGrp="1" noRot="1" noMove="1" noResize="1" noEditPoints="1" noAdjustHandles="1" noChangeArrowheads="1" noChangeShapeType="1"/>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a:t>
              </a:r>
            </a:p>
          </p:txBody>
        </p:sp>
        <p:sp>
          <p:nvSpPr>
            <p:cNvPr id="18" name="Rechthoek 17">
              <a:extLst>
                <a:ext uri="{FF2B5EF4-FFF2-40B4-BE49-F238E27FC236}">
                  <a16:creationId xmlns:a16="http://schemas.microsoft.com/office/drawing/2014/main" id="{9AAE6FA9-739D-02FA-1F8A-C59D46A3376F}"/>
                </a:ext>
              </a:extLst>
            </p:cNvPr>
            <p:cNvSpPr>
              <a:spLocks noGrp="1" noRot="1" noMove="1" noResize="1" noEditPoints="1" noAdjustHandles="1" noChangeArrowheads="1" noChangeShapeType="1"/>
            </p:cNvSpPr>
            <p:nvPr userDrawn="1"/>
          </p:nvSpPr>
          <p:spPr>
            <a:xfrm>
              <a:off x="-3319416" y="465323"/>
              <a:ext cx="2944087" cy="661851"/>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Wanneer nodig, verwijder het bestaande</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icoon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en klik op</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‘Iconen’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9" name="Ovaal 18">
              <a:extLst>
                <a:ext uri="{FF2B5EF4-FFF2-40B4-BE49-F238E27FC236}">
                  <a16:creationId xmlns:a16="http://schemas.microsoft.com/office/drawing/2014/main" id="{0565F1FB-4297-10F5-0473-84976321F28A}"/>
                </a:ext>
              </a:extLst>
            </p:cNvPr>
            <p:cNvSpPr>
              <a:spLocks noGrp="1" noRot="1" noMove="1" noResize="1" noEditPoints="1" noAdjustHandles="1" noChangeArrowheads="1" noChangeShapeType="1"/>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a:t>
              </a:r>
            </a:p>
          </p:txBody>
        </p:sp>
        <p:sp>
          <p:nvSpPr>
            <p:cNvPr id="20" name="Rechthoek 19">
              <a:extLst>
                <a:ext uri="{FF2B5EF4-FFF2-40B4-BE49-F238E27FC236}">
                  <a16:creationId xmlns:a16="http://schemas.microsoft.com/office/drawing/2014/main" id="{6B282F80-8382-0539-F760-6846BC4FF738}"/>
                </a:ext>
              </a:extLst>
            </p:cNvPr>
            <p:cNvSpPr>
              <a:spLocks noGrp="1" noRot="1" noMove="1" noResize="1" noEditPoints="1" noAdjustHandles="1" noChangeArrowheads="1" noChangeShapeType="1"/>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de gewenste categorie en het icoon</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21" name="Rechthoek 20">
              <a:extLst>
                <a:ext uri="{FF2B5EF4-FFF2-40B4-BE49-F238E27FC236}">
                  <a16:creationId xmlns:a16="http://schemas.microsoft.com/office/drawing/2014/main" id="{8DB4B3CC-A92C-9186-4C86-08B255CA530A}"/>
                </a:ext>
              </a:extLst>
            </p:cNvPr>
            <p:cNvSpPr>
              <a:spLocks noGrp="1" noRot="1" noMove="1" noResize="1" noEditPoints="1" noAdjustHandles="1" noChangeArrowheads="1" noChangeShapeType="1"/>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sp>
          <p:nvSpPr>
            <p:cNvPr id="22" name="Ovaal 21">
              <a:extLst>
                <a:ext uri="{FF2B5EF4-FFF2-40B4-BE49-F238E27FC236}">
                  <a16:creationId xmlns:a16="http://schemas.microsoft.com/office/drawing/2014/main" id="{1CC68A16-233A-89DF-1897-2F37C061CFCD}"/>
                </a:ext>
              </a:extLst>
            </p:cNvPr>
            <p:cNvSpPr>
              <a:spLocks noGrp="1" noRot="1" noMove="1" noResize="1" noEditPoints="1" noAdjustHandles="1" noChangeArrowheads="1" noChangeShapeType="1"/>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a:t>
              </a:r>
            </a:p>
          </p:txBody>
        </p:sp>
        <p:sp>
          <p:nvSpPr>
            <p:cNvPr id="23" name="Rechthoek 22">
              <a:extLst>
                <a:ext uri="{FF2B5EF4-FFF2-40B4-BE49-F238E27FC236}">
                  <a16:creationId xmlns:a16="http://schemas.microsoft.com/office/drawing/2014/main" id="{1E0D8D1F-3117-77F4-58A8-6EBB2C87CD65}"/>
                </a:ext>
              </a:extLst>
            </p:cNvPr>
            <p:cNvSpPr>
              <a:spLocks noGrp="1" noRot="1" noMove="1" noResize="1" noEditPoints="1" noAdjustHandles="1" noChangeArrowheads="1" noChangeShapeType="1"/>
            </p:cNvSpPr>
            <p:nvPr userDrawn="1"/>
          </p:nvSpPr>
          <p:spPr>
            <a:xfrm>
              <a:off x="-3319415" y="2634835"/>
              <a:ext cx="2944682" cy="637754"/>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Sleep het icoon op de gewenste positie op de slide. Om het icoon een andere kleur te geven,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‘Hulpmiddelen voor tekenen’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‘Opmaak’ </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‘Vormopvulling’</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grpSp>
          <p:nvGrpSpPr>
            <p:cNvPr id="24" name="ICOON_info">
              <a:extLst>
                <a:ext uri="{FF2B5EF4-FFF2-40B4-BE49-F238E27FC236}">
                  <a16:creationId xmlns:a16="http://schemas.microsoft.com/office/drawing/2014/main" id="{C6E3D766-B5CB-1A5A-301D-8252906DBCA8}"/>
                </a:ext>
              </a:extLst>
            </p:cNvPr>
            <p:cNvGrpSpPr>
              <a:grpSpLocks noGrp="1" noUngrp="1" noRot="1" noMove="1" noResize="1"/>
            </p:cNvGrpSpPr>
            <p:nvPr userDrawn="1"/>
          </p:nvGrpSpPr>
          <p:grpSpPr>
            <a:xfrm>
              <a:off x="-376736" y="5210661"/>
              <a:ext cx="283685" cy="283685"/>
              <a:chOff x="-510741" y="5913713"/>
              <a:chExt cx="267555" cy="267555"/>
            </a:xfrm>
          </p:grpSpPr>
          <p:sp>
            <p:nvSpPr>
              <p:cNvPr id="104" name="Ovaal 103">
                <a:extLst>
                  <a:ext uri="{FF2B5EF4-FFF2-40B4-BE49-F238E27FC236}">
                    <a16:creationId xmlns:a16="http://schemas.microsoft.com/office/drawing/2014/main" id="{7E506ED5-58A2-1EEE-8AAC-457502B403CA}"/>
                  </a:ext>
                </a:extLst>
              </p:cNvPr>
              <p:cNvSpPr>
                <a:spLocks noGrp="1" noRot="1" noMove="1" noResize="1" noEditPoints="1" noAdjustHandles="1" noChangeArrowheads="1" noChangeShapeType="1"/>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 name="Graphic 163" descr="Informatie">
                <a:extLst>
                  <a:ext uri="{FF2B5EF4-FFF2-40B4-BE49-F238E27FC236}">
                    <a16:creationId xmlns:a16="http://schemas.microsoft.com/office/drawing/2014/main" id="{0E0BFEA6-DFB7-B313-CB49-AE573CD1D42A}"/>
                  </a:ext>
                </a:extLst>
              </p:cNvPr>
              <p:cNvSpPr>
                <a:spLocks noGrp="1" noRot="1" noMove="1" noResize="1" noEditPoints="1" noAdjustHandles="1" noChangeArrowheads="1" noChangeShapeType="1"/>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25" name="Groep 24">
              <a:extLst>
                <a:ext uri="{FF2B5EF4-FFF2-40B4-BE49-F238E27FC236}">
                  <a16:creationId xmlns:a16="http://schemas.microsoft.com/office/drawing/2014/main" id="{0FBBC374-51E5-BE6F-2D54-79664FBEAAFA}"/>
                </a:ext>
              </a:extLst>
            </p:cNvPr>
            <p:cNvGrpSpPr>
              <a:grpSpLocks noGrp="1" noUngrp="1" noRot="1" noMove="1" noResize="1"/>
            </p:cNvGrpSpPr>
            <p:nvPr userDrawn="1"/>
          </p:nvGrpSpPr>
          <p:grpSpPr>
            <a:xfrm>
              <a:off x="-938434" y="5519087"/>
              <a:ext cx="627798" cy="576693"/>
              <a:chOff x="-938434" y="4570310"/>
              <a:chExt cx="627798" cy="576693"/>
            </a:xfrm>
          </p:grpSpPr>
          <p:grpSp>
            <p:nvGrpSpPr>
              <p:cNvPr id="99" name="Inspireren">
                <a:extLst>
                  <a:ext uri="{FF2B5EF4-FFF2-40B4-BE49-F238E27FC236}">
                    <a16:creationId xmlns:a16="http://schemas.microsoft.com/office/drawing/2014/main" id="{C280247E-2474-CAB6-316D-2150FBDC88E0}"/>
                  </a:ext>
                </a:extLst>
              </p:cNvPr>
              <p:cNvGrpSpPr>
                <a:grpSpLocks noGrp="1" noUngrp="1" noRot="1" noChangeAspect="1" noMove="1" noResize="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01" name="Freeform 12">
                  <a:extLst>
                    <a:ext uri="{FF2B5EF4-FFF2-40B4-BE49-F238E27FC236}">
                      <a16:creationId xmlns:a16="http://schemas.microsoft.com/office/drawing/2014/main" id="{4D40F285-30C0-0461-DA9C-C40D6896B6C1}"/>
                    </a:ext>
                  </a:extLst>
                </p:cNvPr>
                <p:cNvSpPr>
                  <a:spLocks noGrp="1" noRot="1" noMove="1" noResize="1" noEditPoints="1" noAdjustHandles="1" noChangeArrowheads="1" noChangeShapeType="1"/>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2" name="Freeform 13">
                  <a:extLst>
                    <a:ext uri="{FF2B5EF4-FFF2-40B4-BE49-F238E27FC236}">
                      <a16:creationId xmlns:a16="http://schemas.microsoft.com/office/drawing/2014/main" id="{53CDE735-2804-EC8E-8F4E-F05BE6F37555}"/>
                    </a:ext>
                  </a:extLst>
                </p:cNvPr>
                <p:cNvSpPr>
                  <a:spLocks noGrp="1" noRot="1" noMove="1" noResize="1" noEditPoints="1" noAdjustHandles="1" noChangeArrowheads="1" noChangeShapeType="1"/>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3" name="Freeform 14">
                  <a:extLst>
                    <a:ext uri="{FF2B5EF4-FFF2-40B4-BE49-F238E27FC236}">
                      <a16:creationId xmlns:a16="http://schemas.microsoft.com/office/drawing/2014/main" id="{CFD8B527-6EE5-09B7-BC6F-CA99216806A1}"/>
                    </a:ext>
                  </a:extLst>
                </p:cNvPr>
                <p:cNvSpPr>
                  <a:spLocks noGrp="1" noRot="1" noMove="1" noResize="1" noEditPoints="1" noAdjustHandles="1" noChangeArrowheads="1" noChangeShapeType="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grpSp>
          <p:sp>
            <p:nvSpPr>
              <p:cNvPr id="100" name="Tekstvak 99">
                <a:extLst>
                  <a:ext uri="{FF2B5EF4-FFF2-40B4-BE49-F238E27FC236}">
                    <a16:creationId xmlns:a16="http://schemas.microsoft.com/office/drawing/2014/main" id="{8A462A7F-C4BD-A210-7781-0CB20A567CB5}"/>
                  </a:ext>
                </a:extLst>
              </p:cNvPr>
              <p:cNvSpPr txBox="1">
                <a:spLocks noGrp="1" noRot="1" noMove="1" noResize="1" noEditPoints="1" noAdjustHandles="1" noChangeArrowheads="1" noChangeShapeType="1"/>
              </p:cNvSpPr>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nvGrpSpPr>
            <p:cNvPr id="28" name="Groep 27">
              <a:extLst>
                <a:ext uri="{FF2B5EF4-FFF2-40B4-BE49-F238E27FC236}">
                  <a16:creationId xmlns:a16="http://schemas.microsoft.com/office/drawing/2014/main" id="{8B3FA6A6-1609-BD53-389F-066278A9FFD2}"/>
                </a:ext>
              </a:extLst>
            </p:cNvPr>
            <p:cNvGrpSpPr>
              <a:grpSpLocks noGrp="1" noUngrp="1" noRot="1" noMove="1" noResize="1"/>
            </p:cNvGrpSpPr>
            <p:nvPr userDrawn="1"/>
          </p:nvGrpSpPr>
          <p:grpSpPr>
            <a:xfrm>
              <a:off x="-3398401" y="1222628"/>
              <a:ext cx="491631" cy="410839"/>
              <a:chOff x="-3241990" y="1222628"/>
              <a:chExt cx="491631" cy="410839"/>
            </a:xfrm>
          </p:grpSpPr>
          <p:sp>
            <p:nvSpPr>
              <p:cNvPr id="69" name="Tekstvak 68">
                <a:extLst>
                  <a:ext uri="{FF2B5EF4-FFF2-40B4-BE49-F238E27FC236}">
                    <a16:creationId xmlns:a16="http://schemas.microsoft.com/office/drawing/2014/main" id="{C7173F2F-0B33-07C3-4291-0C6D957DC2BE}"/>
                  </a:ext>
                </a:extLst>
              </p:cNvPr>
              <p:cNvSpPr txBox="1">
                <a:spLocks noGrp="1" noRot="1" noMove="1" noResize="1" noEditPoints="1" noAdjustHandles="1" noChangeArrowheads="1" noChangeShapeType="1"/>
              </p:cNvSpPr>
              <p:nvPr userDrawn="1"/>
            </p:nvSpPr>
            <p:spPr>
              <a:xfrm>
                <a:off x="-3241990" y="1489960"/>
                <a:ext cx="491631" cy="14350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Iconen</a:t>
                </a:r>
              </a:p>
            </p:txBody>
          </p:sp>
          <p:grpSp>
            <p:nvGrpSpPr>
              <p:cNvPr id="70" name="Groep 69">
                <a:extLst>
                  <a:ext uri="{FF2B5EF4-FFF2-40B4-BE49-F238E27FC236}">
                    <a16:creationId xmlns:a16="http://schemas.microsoft.com/office/drawing/2014/main" id="{7682E866-D915-FC2A-9BB9-2ECDF456310D}"/>
                  </a:ext>
                </a:extLst>
              </p:cNvPr>
              <p:cNvGrpSpPr>
                <a:grpSpLocks noGrp="1" noUngrp="1" noRot="1" noMove="1" noResize="1"/>
              </p:cNvGrpSpPr>
              <p:nvPr userDrawn="1"/>
            </p:nvGrpSpPr>
            <p:grpSpPr>
              <a:xfrm>
                <a:off x="-3119153" y="1222628"/>
                <a:ext cx="245956" cy="246691"/>
                <a:chOff x="1314120" y="4794393"/>
                <a:chExt cx="1787447" cy="1792785"/>
              </a:xfrm>
            </p:grpSpPr>
            <p:grpSp>
              <p:nvGrpSpPr>
                <p:cNvPr id="71" name="Groep 70">
                  <a:extLst>
                    <a:ext uri="{FF2B5EF4-FFF2-40B4-BE49-F238E27FC236}">
                      <a16:creationId xmlns:a16="http://schemas.microsoft.com/office/drawing/2014/main" id="{F1782680-078E-91FA-A4A3-4CB5B59F75E6}"/>
                    </a:ext>
                  </a:extLst>
                </p:cNvPr>
                <p:cNvGrpSpPr>
                  <a:grpSpLocks noGrp="1" noUngrp="1" noRot="1" noMove="1" noResize="1"/>
                </p:cNvGrpSpPr>
                <p:nvPr/>
              </p:nvGrpSpPr>
              <p:grpSpPr>
                <a:xfrm>
                  <a:off x="1314120" y="4794393"/>
                  <a:ext cx="1787447" cy="1792785"/>
                  <a:chOff x="1314120" y="4794393"/>
                  <a:chExt cx="1787447" cy="1792785"/>
                </a:xfrm>
                <a:gradFill>
                  <a:gsLst>
                    <a:gs pos="0">
                      <a:srgbClr val="9D9FA1"/>
                    </a:gs>
                    <a:gs pos="70000">
                      <a:srgbClr val="211F26"/>
                    </a:gs>
                  </a:gsLst>
                  <a:lin ang="2700000" scaled="0"/>
                </a:gradFill>
              </p:grpSpPr>
              <p:grpSp>
                <p:nvGrpSpPr>
                  <p:cNvPr id="73" name="Groep 72">
                    <a:extLst>
                      <a:ext uri="{FF2B5EF4-FFF2-40B4-BE49-F238E27FC236}">
                        <a16:creationId xmlns:a16="http://schemas.microsoft.com/office/drawing/2014/main" id="{DD15DCDD-175B-7480-4891-FFC0BFC64415}"/>
                      </a:ext>
                    </a:extLst>
                  </p:cNvPr>
                  <p:cNvGrpSpPr>
                    <a:grpSpLocks noGrp="1" noUngrp="1" noRot="1" noMove="1" noResize="1"/>
                  </p:cNvGrpSpPr>
                  <p:nvPr/>
                </p:nvGrpSpPr>
                <p:grpSpPr>
                  <a:xfrm>
                    <a:off x="1314120" y="4794393"/>
                    <a:ext cx="1787447" cy="1792785"/>
                    <a:chOff x="1314120" y="4794393"/>
                    <a:chExt cx="1787447" cy="1792785"/>
                  </a:xfrm>
                  <a:grpFill/>
                </p:grpSpPr>
                <p:sp>
                  <p:nvSpPr>
                    <p:cNvPr id="78" name="Vrije vorm: vorm 77">
                      <a:extLst>
                        <a:ext uri="{FF2B5EF4-FFF2-40B4-BE49-F238E27FC236}">
                          <a16:creationId xmlns:a16="http://schemas.microsoft.com/office/drawing/2014/main" id="{5BDBE3DE-DD07-B48B-ADF1-E22F2B37D35F}"/>
                        </a:ext>
                      </a:extLst>
                    </p:cNvPr>
                    <p:cNvSpPr>
                      <a:spLocks noGrp="1" noRot="1" noMove="1" noResize="1" noEditPoints="1" noAdjustHandles="1" noChangeArrowheads="1" noChangeShapeType="1"/>
                    </p:cNvSpPr>
                    <p:nvPr/>
                  </p:nvSpPr>
                  <p:spPr>
                    <a:xfrm>
                      <a:off x="1314120"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9" name="Vrije vorm: vorm 78">
                      <a:extLst>
                        <a:ext uri="{FF2B5EF4-FFF2-40B4-BE49-F238E27FC236}">
                          <a16:creationId xmlns:a16="http://schemas.microsoft.com/office/drawing/2014/main" id="{86FCAB2C-6916-A23B-A00B-7C26C3B6017F}"/>
                        </a:ext>
                      </a:extLst>
                    </p:cNvPr>
                    <p:cNvSpPr>
                      <a:spLocks noGrp="1" noRot="1" noMove="1" noResize="1" noEditPoints="1" noAdjustHandles="1" noChangeArrowheads="1" noChangeShapeType="1"/>
                    </p:cNvSpPr>
                    <p:nvPr/>
                  </p:nvSpPr>
                  <p:spPr>
                    <a:xfrm>
                      <a:off x="2247436"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97" name="Vrije vorm: vorm 96">
                      <a:extLst>
                        <a:ext uri="{FF2B5EF4-FFF2-40B4-BE49-F238E27FC236}">
                          <a16:creationId xmlns:a16="http://schemas.microsoft.com/office/drawing/2014/main" id="{82C7FB77-8B1F-1C47-E238-82B6EC928305}"/>
                        </a:ext>
                      </a:extLst>
                    </p:cNvPr>
                    <p:cNvSpPr>
                      <a:spLocks noGrp="1" noRot="1" noMove="1" noResize="1" noEditPoints="1" noAdjustHandles="1" noChangeArrowheads="1" noChangeShapeType="1"/>
                    </p:cNvSpPr>
                    <p:nvPr/>
                  </p:nvSpPr>
                  <p:spPr>
                    <a:xfrm>
                      <a:off x="1314120"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98" name="Vrije vorm: vorm 97">
                      <a:extLst>
                        <a:ext uri="{FF2B5EF4-FFF2-40B4-BE49-F238E27FC236}">
                          <a16:creationId xmlns:a16="http://schemas.microsoft.com/office/drawing/2014/main" id="{EB635461-23DC-8160-B88C-E3D8F53B49BF}"/>
                        </a:ext>
                      </a:extLst>
                    </p:cNvPr>
                    <p:cNvSpPr>
                      <a:spLocks noGrp="1" noRot="1" noMove="1" noResize="1" noEditPoints="1" noAdjustHandles="1" noChangeArrowheads="1" noChangeShapeType="1"/>
                    </p:cNvSpPr>
                    <p:nvPr/>
                  </p:nvSpPr>
                  <p:spPr>
                    <a:xfrm>
                      <a:off x="2247436"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nvGrpSpPr>
                  <p:cNvPr id="74" name="Groep 73">
                    <a:extLst>
                      <a:ext uri="{FF2B5EF4-FFF2-40B4-BE49-F238E27FC236}">
                        <a16:creationId xmlns:a16="http://schemas.microsoft.com/office/drawing/2014/main" id="{2E095EF2-C80D-B7E3-71B1-91D6A0E77C21}"/>
                      </a:ext>
                    </a:extLst>
                  </p:cNvPr>
                  <p:cNvGrpSpPr>
                    <a:grpSpLocks noGrp="1" noUngrp="1" noRot="1" noMove="1" noResize="1"/>
                  </p:cNvGrpSpPr>
                  <p:nvPr/>
                </p:nvGrpSpPr>
                <p:grpSpPr>
                  <a:xfrm>
                    <a:off x="1544558" y="5023941"/>
                    <a:ext cx="1270519" cy="1329241"/>
                    <a:chOff x="1544558" y="5023941"/>
                    <a:chExt cx="1270519" cy="1329241"/>
                  </a:xfrm>
                  <a:grpFill/>
                </p:grpSpPr>
                <p:sp>
                  <p:nvSpPr>
                    <p:cNvPr id="75" name="Vrije vorm: vorm 74">
                      <a:extLst>
                        <a:ext uri="{FF2B5EF4-FFF2-40B4-BE49-F238E27FC236}">
                          <a16:creationId xmlns:a16="http://schemas.microsoft.com/office/drawing/2014/main" id="{A48921A5-C7D6-D817-18F4-5C109C45AA9C}"/>
                        </a:ext>
                      </a:extLst>
                    </p:cNvPr>
                    <p:cNvSpPr>
                      <a:spLocks noGrp="1" noRot="1" noMove="1" noResize="1" noEditPoints="1" noAdjustHandles="1" noChangeArrowheads="1" noChangeShapeType="1"/>
                    </p:cNvSpPr>
                    <p:nvPr/>
                  </p:nvSpPr>
                  <p:spPr>
                    <a:xfrm>
                      <a:off x="1544558" y="5033728"/>
                      <a:ext cx="391477" cy="391477"/>
                    </a:xfrm>
                    <a:custGeom>
                      <a:avLst/>
                      <a:gdLst>
                        <a:gd name="connsiteX0" fmla="*/ 338071 w 391476"/>
                        <a:gd name="connsiteY0" fmla="*/ 146781 h 391476"/>
                        <a:gd name="connsiteX1" fmla="*/ 338071 w 391476"/>
                        <a:gd name="connsiteY1" fmla="*/ 54251 h 391476"/>
                        <a:gd name="connsiteX2" fmla="*/ 290026 w 391476"/>
                        <a:gd name="connsiteY2" fmla="*/ 54251 h 391476"/>
                        <a:gd name="connsiteX3" fmla="*/ 290026 w 391476"/>
                        <a:gd name="connsiteY3" fmla="*/ 98737 h 391476"/>
                        <a:gd name="connsiteX4" fmla="*/ 197496 w 391476"/>
                        <a:gd name="connsiteY4" fmla="*/ 6206 h 391476"/>
                        <a:gd name="connsiteX5" fmla="*/ 6206 w 391476"/>
                        <a:gd name="connsiteY5" fmla="*/ 197496 h 391476"/>
                        <a:gd name="connsiteX6" fmla="*/ 7096 w 391476"/>
                        <a:gd name="connsiteY6" fmla="*/ 387896 h 391476"/>
                        <a:gd name="connsiteX7" fmla="*/ 146781 w 391476"/>
                        <a:gd name="connsiteY7" fmla="*/ 387896 h 391476"/>
                        <a:gd name="connsiteX8" fmla="*/ 242871 w 391476"/>
                        <a:gd name="connsiteY8" fmla="*/ 387896 h 391476"/>
                        <a:gd name="connsiteX9" fmla="*/ 388785 w 391476"/>
                        <a:gd name="connsiteY9" fmla="*/ 387896 h 391476"/>
                        <a:gd name="connsiteX10" fmla="*/ 388785 w 391476"/>
                        <a:gd name="connsiteY10" fmla="*/ 197496 h 391476"/>
                        <a:gd name="connsiteX11" fmla="*/ 338071 w 391476"/>
                        <a:gd name="connsiteY11" fmla="*/ 146781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1476" h="391476">
                          <a:moveTo>
                            <a:pt x="338071" y="146781"/>
                          </a:moveTo>
                          <a:lnTo>
                            <a:pt x="338071" y="54251"/>
                          </a:lnTo>
                          <a:lnTo>
                            <a:pt x="290026" y="54251"/>
                          </a:lnTo>
                          <a:lnTo>
                            <a:pt x="290026" y="98737"/>
                          </a:lnTo>
                          <a:lnTo>
                            <a:pt x="197496" y="6206"/>
                          </a:lnTo>
                          <a:lnTo>
                            <a:pt x="6206" y="197496"/>
                          </a:lnTo>
                          <a:lnTo>
                            <a:pt x="7096" y="387896"/>
                          </a:lnTo>
                          <a:lnTo>
                            <a:pt x="146781" y="387896"/>
                          </a:lnTo>
                          <a:lnTo>
                            <a:pt x="242871" y="387896"/>
                          </a:lnTo>
                          <a:lnTo>
                            <a:pt x="388785" y="387896"/>
                          </a:lnTo>
                          <a:lnTo>
                            <a:pt x="388785" y="197496"/>
                          </a:lnTo>
                          <a:lnTo>
                            <a:pt x="338071" y="146781"/>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6" name="Vrije vorm: vorm 75">
                      <a:extLst>
                        <a:ext uri="{FF2B5EF4-FFF2-40B4-BE49-F238E27FC236}">
                          <a16:creationId xmlns:a16="http://schemas.microsoft.com/office/drawing/2014/main" id="{5CC369BA-1319-5A3D-379C-2F63F7727236}"/>
                        </a:ext>
                      </a:extLst>
                    </p:cNvPr>
                    <p:cNvSpPr>
                      <a:spLocks noGrp="1" noRot="1" noMove="1" noResize="1" noEditPoints="1" noAdjustHandles="1" noChangeArrowheads="1" noChangeShapeType="1"/>
                    </p:cNvSpPr>
                    <p:nvPr/>
                  </p:nvSpPr>
                  <p:spPr>
                    <a:xfrm>
                      <a:off x="2530367" y="5023941"/>
                      <a:ext cx="284710" cy="391477"/>
                    </a:xfrm>
                    <a:custGeom>
                      <a:avLst/>
                      <a:gdLst>
                        <a:gd name="connsiteX0" fmla="*/ 208172 w 284710"/>
                        <a:gd name="connsiteY0" fmla="*/ 169914 h 391476"/>
                        <a:gd name="connsiteX1" fmla="*/ 238423 w 284710"/>
                        <a:gd name="connsiteY1" fmla="*/ 100516 h 391476"/>
                        <a:gd name="connsiteX2" fmla="*/ 145892 w 284710"/>
                        <a:gd name="connsiteY2" fmla="*/ 6206 h 391476"/>
                        <a:gd name="connsiteX3" fmla="*/ 53361 w 284710"/>
                        <a:gd name="connsiteY3" fmla="*/ 100516 h 391476"/>
                        <a:gd name="connsiteX4" fmla="*/ 83611 w 284710"/>
                        <a:gd name="connsiteY4" fmla="*/ 169914 h 391476"/>
                        <a:gd name="connsiteX5" fmla="*/ 6206 w 284710"/>
                        <a:gd name="connsiteY5" fmla="*/ 272232 h 391476"/>
                        <a:gd name="connsiteX6" fmla="*/ 6206 w 284710"/>
                        <a:gd name="connsiteY6" fmla="*/ 321167 h 391476"/>
                        <a:gd name="connsiteX7" fmla="*/ 6206 w 284710"/>
                        <a:gd name="connsiteY7" fmla="*/ 332733 h 391476"/>
                        <a:gd name="connsiteX8" fmla="*/ 6206 w 284710"/>
                        <a:gd name="connsiteY8" fmla="*/ 342520 h 391476"/>
                        <a:gd name="connsiteX9" fmla="*/ 6206 w 284710"/>
                        <a:gd name="connsiteY9" fmla="*/ 346079 h 391476"/>
                        <a:gd name="connsiteX10" fmla="*/ 6206 w 284710"/>
                        <a:gd name="connsiteY10" fmla="*/ 358535 h 391476"/>
                        <a:gd name="connsiteX11" fmla="*/ 6206 w 284710"/>
                        <a:gd name="connsiteY11" fmla="*/ 389675 h 391476"/>
                        <a:gd name="connsiteX12" fmla="*/ 287357 w 284710"/>
                        <a:gd name="connsiteY12" fmla="*/ 389675 h 391476"/>
                        <a:gd name="connsiteX13" fmla="*/ 287357 w 284710"/>
                        <a:gd name="connsiteY13" fmla="*/ 272232 h 391476"/>
                        <a:gd name="connsiteX14" fmla="*/ 208172 w 284710"/>
                        <a:gd name="connsiteY14" fmla="*/ 169914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710" h="391476">
                          <a:moveTo>
                            <a:pt x="208172" y="169914"/>
                          </a:moveTo>
                          <a:cubicBezTo>
                            <a:pt x="226856" y="153010"/>
                            <a:pt x="238423" y="128097"/>
                            <a:pt x="238423" y="100516"/>
                          </a:cubicBezTo>
                          <a:cubicBezTo>
                            <a:pt x="238423" y="48912"/>
                            <a:pt x="196606" y="6206"/>
                            <a:pt x="145892" y="6206"/>
                          </a:cubicBezTo>
                          <a:cubicBezTo>
                            <a:pt x="95178" y="6206"/>
                            <a:pt x="53361" y="48023"/>
                            <a:pt x="53361" y="100516"/>
                          </a:cubicBezTo>
                          <a:cubicBezTo>
                            <a:pt x="53361" y="128097"/>
                            <a:pt x="64927" y="152120"/>
                            <a:pt x="83611" y="169914"/>
                          </a:cubicBezTo>
                          <a:cubicBezTo>
                            <a:pt x="37346" y="187709"/>
                            <a:pt x="6206" y="224187"/>
                            <a:pt x="6206" y="272232"/>
                          </a:cubicBezTo>
                          <a:lnTo>
                            <a:pt x="6206" y="321167"/>
                          </a:lnTo>
                          <a:lnTo>
                            <a:pt x="6206" y="332733"/>
                          </a:lnTo>
                          <a:lnTo>
                            <a:pt x="6206" y="342520"/>
                          </a:lnTo>
                          <a:lnTo>
                            <a:pt x="6206" y="346079"/>
                          </a:lnTo>
                          <a:lnTo>
                            <a:pt x="6206" y="358535"/>
                          </a:lnTo>
                          <a:lnTo>
                            <a:pt x="6206" y="389675"/>
                          </a:lnTo>
                          <a:lnTo>
                            <a:pt x="287357" y="389675"/>
                          </a:lnTo>
                          <a:lnTo>
                            <a:pt x="287357" y="272232"/>
                          </a:lnTo>
                          <a:cubicBezTo>
                            <a:pt x="285578" y="224187"/>
                            <a:pt x="253548" y="186819"/>
                            <a:pt x="208172" y="169914"/>
                          </a:cubicBez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7" name="Vrije vorm: vorm 76">
                      <a:extLst>
                        <a:ext uri="{FF2B5EF4-FFF2-40B4-BE49-F238E27FC236}">
                          <a16:creationId xmlns:a16="http://schemas.microsoft.com/office/drawing/2014/main" id="{74A239C7-CA74-6379-DAE9-0B21DFA2FA0A}"/>
                        </a:ext>
                      </a:extLst>
                    </p:cNvPr>
                    <p:cNvSpPr>
                      <a:spLocks noGrp="1" noRot="1" noMove="1" noResize="1" noEditPoints="1" noAdjustHandles="1" noChangeArrowheads="1" noChangeShapeType="1"/>
                    </p:cNvSpPr>
                    <p:nvPr/>
                  </p:nvSpPr>
                  <p:spPr>
                    <a:xfrm>
                      <a:off x="1599720" y="5961705"/>
                      <a:ext cx="275813" cy="391477"/>
                    </a:xfrm>
                    <a:custGeom>
                      <a:avLst/>
                      <a:gdLst>
                        <a:gd name="connsiteX0" fmla="*/ 142333 w 275813"/>
                        <a:gd name="connsiteY0" fmla="*/ 388785 h 391476"/>
                        <a:gd name="connsiteX1" fmla="*/ 278460 w 275813"/>
                        <a:gd name="connsiteY1" fmla="*/ 252658 h 391476"/>
                        <a:gd name="connsiteX2" fmla="*/ 274011 w 275813"/>
                        <a:gd name="connsiteY2" fmla="*/ 219738 h 391476"/>
                        <a:gd name="connsiteX3" fmla="*/ 269563 w 275813"/>
                        <a:gd name="connsiteY3" fmla="*/ 206393 h 391476"/>
                        <a:gd name="connsiteX4" fmla="*/ 242871 w 275813"/>
                        <a:gd name="connsiteY4" fmla="*/ 161907 h 391476"/>
                        <a:gd name="connsiteX5" fmla="*/ 142333 w 275813"/>
                        <a:gd name="connsiteY5" fmla="*/ 6206 h 391476"/>
                        <a:gd name="connsiteX6" fmla="*/ 41795 w 275813"/>
                        <a:gd name="connsiteY6" fmla="*/ 161907 h 391476"/>
                        <a:gd name="connsiteX7" fmla="*/ 15103 w 275813"/>
                        <a:gd name="connsiteY7" fmla="*/ 206393 h 391476"/>
                        <a:gd name="connsiteX8" fmla="*/ 10654 w 275813"/>
                        <a:gd name="connsiteY8" fmla="*/ 219738 h 391476"/>
                        <a:gd name="connsiteX9" fmla="*/ 6206 w 275813"/>
                        <a:gd name="connsiteY9" fmla="*/ 252658 h 391476"/>
                        <a:gd name="connsiteX10" fmla="*/ 142333 w 275813"/>
                        <a:gd name="connsiteY10" fmla="*/ 388785 h 391476"/>
                        <a:gd name="connsiteX11" fmla="*/ 142333 w 275813"/>
                        <a:gd name="connsiteY11" fmla="*/ 388785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5813" h="391476">
                          <a:moveTo>
                            <a:pt x="142333" y="388785"/>
                          </a:moveTo>
                          <a:cubicBezTo>
                            <a:pt x="217069" y="388785"/>
                            <a:pt x="278460" y="328284"/>
                            <a:pt x="278460" y="252658"/>
                          </a:cubicBezTo>
                          <a:cubicBezTo>
                            <a:pt x="278460" y="241092"/>
                            <a:pt x="276681" y="230415"/>
                            <a:pt x="274011" y="219738"/>
                          </a:cubicBezTo>
                          <a:cubicBezTo>
                            <a:pt x="273122" y="215290"/>
                            <a:pt x="271342" y="210841"/>
                            <a:pt x="269563" y="206393"/>
                          </a:cubicBezTo>
                          <a:lnTo>
                            <a:pt x="242871" y="161907"/>
                          </a:lnTo>
                          <a:lnTo>
                            <a:pt x="142333" y="6206"/>
                          </a:lnTo>
                          <a:lnTo>
                            <a:pt x="41795" y="161907"/>
                          </a:lnTo>
                          <a:lnTo>
                            <a:pt x="15103" y="206393"/>
                          </a:lnTo>
                          <a:cubicBezTo>
                            <a:pt x="13324" y="210841"/>
                            <a:pt x="12434" y="215290"/>
                            <a:pt x="10654" y="219738"/>
                          </a:cubicBezTo>
                          <a:cubicBezTo>
                            <a:pt x="7985" y="230415"/>
                            <a:pt x="6206" y="241092"/>
                            <a:pt x="6206" y="252658"/>
                          </a:cubicBezTo>
                          <a:cubicBezTo>
                            <a:pt x="6206" y="327395"/>
                            <a:pt x="67596" y="388785"/>
                            <a:pt x="142333" y="388785"/>
                          </a:cubicBezTo>
                          <a:lnTo>
                            <a:pt x="142333" y="388785"/>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sp>
              <p:nvSpPr>
                <p:cNvPr id="72" name="Vrije vorm: vorm 71">
                  <a:extLst>
                    <a:ext uri="{FF2B5EF4-FFF2-40B4-BE49-F238E27FC236}">
                      <a16:creationId xmlns:a16="http://schemas.microsoft.com/office/drawing/2014/main" id="{1E5A7142-056D-5A34-A4C2-037C73F7F8D4}"/>
                    </a:ext>
                  </a:extLst>
                </p:cNvPr>
                <p:cNvSpPr>
                  <a:spLocks noGrp="1" noRot="1" noMove="1" noResize="1" noEditPoints="1" noAdjustHandles="1" noChangeArrowheads="1" noChangeShapeType="1"/>
                </p:cNvSpPr>
                <p:nvPr/>
              </p:nvSpPr>
              <p:spPr>
                <a:xfrm>
                  <a:off x="2476984" y="5962595"/>
                  <a:ext cx="391477" cy="391477"/>
                </a:xfrm>
                <a:custGeom>
                  <a:avLst/>
                  <a:gdLst>
                    <a:gd name="connsiteX0" fmla="*/ 43574 w 391476"/>
                    <a:gd name="connsiteY0" fmla="*/ 81832 h 391476"/>
                    <a:gd name="connsiteX1" fmla="*/ 10654 w 391476"/>
                    <a:gd name="connsiteY1" fmla="*/ 149451 h 391476"/>
                    <a:gd name="connsiteX2" fmla="*/ 65817 w 391476"/>
                    <a:gd name="connsiteY2" fmla="*/ 176142 h 391476"/>
                    <a:gd name="connsiteX3" fmla="*/ 64038 w 391476"/>
                    <a:gd name="connsiteY3" fmla="*/ 205503 h 391476"/>
                    <a:gd name="connsiteX4" fmla="*/ 6206 w 391476"/>
                    <a:gd name="connsiteY4" fmla="*/ 225966 h 391476"/>
                    <a:gd name="connsiteX5" fmla="*/ 31118 w 391476"/>
                    <a:gd name="connsiteY5" fmla="*/ 297144 h 391476"/>
                    <a:gd name="connsiteX6" fmla="*/ 88950 w 391476"/>
                    <a:gd name="connsiteY6" fmla="*/ 276680 h 391476"/>
                    <a:gd name="connsiteX7" fmla="*/ 108524 w 391476"/>
                    <a:gd name="connsiteY7" fmla="*/ 298034 h 391476"/>
                    <a:gd name="connsiteX8" fmla="*/ 81832 w 391476"/>
                    <a:gd name="connsiteY8" fmla="*/ 353196 h 391476"/>
                    <a:gd name="connsiteX9" fmla="*/ 149451 w 391476"/>
                    <a:gd name="connsiteY9" fmla="*/ 386116 h 391476"/>
                    <a:gd name="connsiteX10" fmla="*/ 176142 w 391476"/>
                    <a:gd name="connsiteY10" fmla="*/ 330953 h 391476"/>
                    <a:gd name="connsiteX11" fmla="*/ 205503 w 391476"/>
                    <a:gd name="connsiteY11" fmla="*/ 332733 h 391476"/>
                    <a:gd name="connsiteX12" fmla="*/ 225966 w 391476"/>
                    <a:gd name="connsiteY12" fmla="*/ 390565 h 391476"/>
                    <a:gd name="connsiteX13" fmla="*/ 297144 w 391476"/>
                    <a:gd name="connsiteY13" fmla="*/ 365652 h 391476"/>
                    <a:gd name="connsiteX14" fmla="*/ 276681 w 391476"/>
                    <a:gd name="connsiteY14" fmla="*/ 307821 h 391476"/>
                    <a:gd name="connsiteX15" fmla="*/ 298034 w 391476"/>
                    <a:gd name="connsiteY15" fmla="*/ 288247 h 391476"/>
                    <a:gd name="connsiteX16" fmla="*/ 353196 w 391476"/>
                    <a:gd name="connsiteY16" fmla="*/ 314938 h 391476"/>
                    <a:gd name="connsiteX17" fmla="*/ 386116 w 391476"/>
                    <a:gd name="connsiteY17" fmla="*/ 247320 h 391476"/>
                    <a:gd name="connsiteX18" fmla="*/ 330953 w 391476"/>
                    <a:gd name="connsiteY18" fmla="*/ 220628 h 391476"/>
                    <a:gd name="connsiteX19" fmla="*/ 332733 w 391476"/>
                    <a:gd name="connsiteY19" fmla="*/ 191267 h 391476"/>
                    <a:gd name="connsiteX20" fmla="*/ 390565 w 391476"/>
                    <a:gd name="connsiteY20" fmla="*/ 170804 h 391476"/>
                    <a:gd name="connsiteX21" fmla="*/ 365653 w 391476"/>
                    <a:gd name="connsiteY21" fmla="*/ 99626 h 391476"/>
                    <a:gd name="connsiteX22" fmla="*/ 307821 w 391476"/>
                    <a:gd name="connsiteY22" fmla="*/ 120090 h 391476"/>
                    <a:gd name="connsiteX23" fmla="*/ 288247 w 391476"/>
                    <a:gd name="connsiteY23" fmla="*/ 98737 h 391476"/>
                    <a:gd name="connsiteX24" fmla="*/ 314938 w 391476"/>
                    <a:gd name="connsiteY24" fmla="*/ 43574 h 391476"/>
                    <a:gd name="connsiteX25" fmla="*/ 247320 w 391476"/>
                    <a:gd name="connsiteY25" fmla="*/ 10654 h 391476"/>
                    <a:gd name="connsiteX26" fmla="*/ 220628 w 391476"/>
                    <a:gd name="connsiteY26" fmla="*/ 65817 h 391476"/>
                    <a:gd name="connsiteX27" fmla="*/ 191267 w 391476"/>
                    <a:gd name="connsiteY27" fmla="*/ 64038 h 391476"/>
                    <a:gd name="connsiteX28" fmla="*/ 170804 w 391476"/>
                    <a:gd name="connsiteY28" fmla="*/ 6206 h 391476"/>
                    <a:gd name="connsiteX29" fmla="*/ 99626 w 391476"/>
                    <a:gd name="connsiteY29" fmla="*/ 31118 h 391476"/>
                    <a:gd name="connsiteX30" fmla="*/ 120090 w 391476"/>
                    <a:gd name="connsiteY30" fmla="*/ 88950 h 391476"/>
                    <a:gd name="connsiteX31" fmla="*/ 98737 w 391476"/>
                    <a:gd name="connsiteY31" fmla="*/ 108524 h 391476"/>
                    <a:gd name="connsiteX32" fmla="*/ 43574 w 391476"/>
                    <a:gd name="connsiteY32" fmla="*/ 81832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1476" h="391476">
                      <a:moveTo>
                        <a:pt x="43574" y="81832"/>
                      </a:moveTo>
                      <a:lnTo>
                        <a:pt x="10654" y="149451"/>
                      </a:lnTo>
                      <a:lnTo>
                        <a:pt x="65817" y="176142"/>
                      </a:lnTo>
                      <a:cubicBezTo>
                        <a:pt x="64038" y="185929"/>
                        <a:pt x="64038" y="195716"/>
                        <a:pt x="64038" y="205503"/>
                      </a:cubicBezTo>
                      <a:lnTo>
                        <a:pt x="6206" y="225966"/>
                      </a:lnTo>
                      <a:lnTo>
                        <a:pt x="31118" y="297144"/>
                      </a:lnTo>
                      <a:lnTo>
                        <a:pt x="88950" y="276680"/>
                      </a:lnTo>
                      <a:cubicBezTo>
                        <a:pt x="94288" y="284688"/>
                        <a:pt x="101406" y="291806"/>
                        <a:pt x="108524" y="298034"/>
                      </a:cubicBezTo>
                      <a:lnTo>
                        <a:pt x="81832" y="353196"/>
                      </a:lnTo>
                      <a:lnTo>
                        <a:pt x="149451" y="386116"/>
                      </a:lnTo>
                      <a:lnTo>
                        <a:pt x="176142" y="330953"/>
                      </a:lnTo>
                      <a:cubicBezTo>
                        <a:pt x="185929" y="332733"/>
                        <a:pt x="195716" y="332733"/>
                        <a:pt x="205503" y="332733"/>
                      </a:cubicBezTo>
                      <a:lnTo>
                        <a:pt x="225966" y="390565"/>
                      </a:lnTo>
                      <a:lnTo>
                        <a:pt x="297144" y="365652"/>
                      </a:lnTo>
                      <a:lnTo>
                        <a:pt x="276681" y="307821"/>
                      </a:lnTo>
                      <a:cubicBezTo>
                        <a:pt x="284688" y="302482"/>
                        <a:pt x="291806" y="295365"/>
                        <a:pt x="298034" y="288247"/>
                      </a:cubicBezTo>
                      <a:lnTo>
                        <a:pt x="353196" y="314938"/>
                      </a:lnTo>
                      <a:lnTo>
                        <a:pt x="386116" y="247320"/>
                      </a:lnTo>
                      <a:lnTo>
                        <a:pt x="330953" y="220628"/>
                      </a:lnTo>
                      <a:cubicBezTo>
                        <a:pt x="332733" y="210841"/>
                        <a:pt x="332733" y="201054"/>
                        <a:pt x="332733" y="191267"/>
                      </a:cubicBezTo>
                      <a:lnTo>
                        <a:pt x="390565" y="170804"/>
                      </a:lnTo>
                      <a:lnTo>
                        <a:pt x="365653" y="99626"/>
                      </a:lnTo>
                      <a:lnTo>
                        <a:pt x="307821" y="120090"/>
                      </a:lnTo>
                      <a:cubicBezTo>
                        <a:pt x="302482" y="112082"/>
                        <a:pt x="295365" y="104965"/>
                        <a:pt x="288247" y="98737"/>
                      </a:cubicBezTo>
                      <a:lnTo>
                        <a:pt x="314938" y="43574"/>
                      </a:lnTo>
                      <a:lnTo>
                        <a:pt x="247320" y="10654"/>
                      </a:lnTo>
                      <a:lnTo>
                        <a:pt x="220628" y="65817"/>
                      </a:lnTo>
                      <a:cubicBezTo>
                        <a:pt x="210841" y="64038"/>
                        <a:pt x="201054" y="64038"/>
                        <a:pt x="191267" y="64038"/>
                      </a:cubicBezTo>
                      <a:lnTo>
                        <a:pt x="170804" y="6206"/>
                      </a:lnTo>
                      <a:lnTo>
                        <a:pt x="99626" y="31118"/>
                      </a:lnTo>
                      <a:lnTo>
                        <a:pt x="120090" y="88950"/>
                      </a:lnTo>
                      <a:cubicBezTo>
                        <a:pt x="112082" y="94288"/>
                        <a:pt x="104965" y="101406"/>
                        <a:pt x="98737" y="108524"/>
                      </a:cubicBezTo>
                      <a:lnTo>
                        <a:pt x="43574" y="81832"/>
                      </a:lnTo>
                      <a:close/>
                    </a:path>
                  </a:pathLst>
                </a:custGeom>
                <a:solidFill>
                  <a:srgbClr val="1FF524"/>
                </a:solid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grpSp>
          <p:nvGrpSpPr>
            <p:cNvPr id="29" name="Groep 28">
              <a:extLst>
                <a:ext uri="{FF2B5EF4-FFF2-40B4-BE49-F238E27FC236}">
                  <a16:creationId xmlns:a16="http://schemas.microsoft.com/office/drawing/2014/main" id="{A8AD4DE0-C294-A4E2-E576-6BE1DC035B15}"/>
                </a:ext>
              </a:extLst>
            </p:cNvPr>
            <p:cNvGrpSpPr>
              <a:grpSpLocks noGrp="1" noUngrp="1" noRot="1" noMove="1" noResize="1"/>
            </p:cNvGrpSpPr>
            <p:nvPr userDrawn="1"/>
          </p:nvGrpSpPr>
          <p:grpSpPr>
            <a:xfrm>
              <a:off x="-3314820" y="3391746"/>
              <a:ext cx="1381246" cy="331361"/>
              <a:chOff x="-3314820" y="3391746"/>
              <a:chExt cx="1381246" cy="331361"/>
            </a:xfrm>
          </p:grpSpPr>
          <p:sp>
            <p:nvSpPr>
              <p:cNvPr id="58" name="Rechthoek 57">
                <a:extLst>
                  <a:ext uri="{FF2B5EF4-FFF2-40B4-BE49-F238E27FC236}">
                    <a16:creationId xmlns:a16="http://schemas.microsoft.com/office/drawing/2014/main" id="{E6502332-2E42-20BB-1D83-39A2A3F987D1}"/>
                  </a:ext>
                </a:extLst>
              </p:cNvPr>
              <p:cNvSpPr>
                <a:spLocks noGrp="1" noRot="1" noMove="1" noResize="1" noEditPoints="1" noAdjustHandles="1" noChangeArrowheads="1" noChangeShapeType="1"/>
              </p:cNvSpPr>
              <p:nvPr userDrawn="1"/>
            </p:nvSpPr>
            <p:spPr>
              <a:xfrm>
                <a:off x="-3314820" y="3391746"/>
                <a:ext cx="1381246"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9" name="Rechthoek 58">
                <a:extLst>
                  <a:ext uri="{FF2B5EF4-FFF2-40B4-BE49-F238E27FC236}">
                    <a16:creationId xmlns:a16="http://schemas.microsoft.com/office/drawing/2014/main" id="{76AFF08C-3DF1-EA6E-AAD7-2202A137CFD1}"/>
                  </a:ext>
                </a:extLst>
              </p:cNvPr>
              <p:cNvSpPr>
                <a:spLocks noGrp="1" noRot="1" noMove="1" noResize="1" noEditPoints="1" noAdjustHandles="1" noChangeArrowheads="1" noChangeShapeType="1"/>
              </p:cNvSpPr>
              <p:nvPr userDrawn="1"/>
            </p:nvSpPr>
            <p:spPr>
              <a:xfrm>
                <a:off x="-3304719" y="3412899"/>
                <a:ext cx="1361619"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0" name="Tekstvak 59">
                <a:extLst>
                  <a:ext uri="{FF2B5EF4-FFF2-40B4-BE49-F238E27FC236}">
                    <a16:creationId xmlns:a16="http://schemas.microsoft.com/office/drawing/2014/main" id="{B970877D-634F-3CD6-B6D1-565861550B32}"/>
                  </a:ext>
                </a:extLst>
              </p:cNvPr>
              <p:cNvSpPr txBox="1">
                <a:spLocks noGrp="1" noRot="1" noMove="1" noResize="1" noEditPoints="1" noAdjustHandles="1" noChangeArrowheads="1" noChangeShapeType="1"/>
              </p:cNvSpPr>
              <p:nvPr userDrawn="1"/>
            </p:nvSpPr>
            <p:spPr>
              <a:xfrm>
                <a:off x="-3069820" y="3472995"/>
                <a:ext cx="109851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Vormopvulling</a:t>
                </a:r>
              </a:p>
            </p:txBody>
          </p:sp>
          <p:sp>
            <p:nvSpPr>
              <p:cNvPr id="61" name="Vrije vorm: vorm 60">
                <a:extLst>
                  <a:ext uri="{FF2B5EF4-FFF2-40B4-BE49-F238E27FC236}">
                    <a16:creationId xmlns:a16="http://schemas.microsoft.com/office/drawing/2014/main" id="{0CBAC839-882F-8165-05B4-080198049E9C}"/>
                  </a:ext>
                </a:extLst>
              </p:cNvPr>
              <p:cNvSpPr>
                <a:spLocks noGrp="1" noRot="1" noMove="1" noResize="1" noEditPoints="1" noAdjustHandles="1" noChangeArrowheads="1" noChangeShapeType="1"/>
              </p:cNvSpPr>
              <p:nvPr userDrawn="1"/>
            </p:nvSpPr>
            <p:spPr>
              <a:xfrm>
                <a:off x="-2241774" y="3543107"/>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62" name="Groep 61">
                <a:extLst>
                  <a:ext uri="{FF2B5EF4-FFF2-40B4-BE49-F238E27FC236}">
                    <a16:creationId xmlns:a16="http://schemas.microsoft.com/office/drawing/2014/main" id="{94B51246-F939-8D8D-B300-64CB3D762B37}"/>
                  </a:ext>
                </a:extLst>
              </p:cNvPr>
              <p:cNvGrpSpPr>
                <a:grpSpLocks noGrp="1" noUngrp="1" noRot="1" noMove="1" noResize="1"/>
              </p:cNvGrpSpPr>
              <p:nvPr userDrawn="1"/>
            </p:nvGrpSpPr>
            <p:grpSpPr>
              <a:xfrm>
                <a:off x="-3243855" y="3446665"/>
                <a:ext cx="157453" cy="147831"/>
                <a:chOff x="-899320" y="3037554"/>
                <a:chExt cx="175977" cy="165227"/>
              </a:xfrm>
            </p:grpSpPr>
            <p:sp>
              <p:nvSpPr>
                <p:cNvPr id="64" name="Vrije vorm: vorm 63">
                  <a:extLst>
                    <a:ext uri="{FF2B5EF4-FFF2-40B4-BE49-F238E27FC236}">
                      <a16:creationId xmlns:a16="http://schemas.microsoft.com/office/drawing/2014/main" id="{777D37A9-5095-3EBB-9184-61DC5A6F489D}"/>
                    </a:ext>
                  </a:extLst>
                </p:cNvPr>
                <p:cNvSpPr>
                  <a:spLocks noGrp="1" noRot="1" noMove="1" noResize="1" noEditPoints="1" noAdjustHandles="1" noChangeArrowheads="1" noChangeShapeType="1"/>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67" name="Rechthoek: afgeronde hoeken 66">
                  <a:extLst>
                    <a:ext uri="{FF2B5EF4-FFF2-40B4-BE49-F238E27FC236}">
                      <a16:creationId xmlns:a16="http://schemas.microsoft.com/office/drawing/2014/main" id="{DB1F5FD5-87DF-9473-E720-DFE9173D7254}"/>
                    </a:ext>
                  </a:extLst>
                </p:cNvPr>
                <p:cNvSpPr>
                  <a:spLocks noGrp="1" noRot="1" noMove="1" noResize="1" noEditPoints="1" noAdjustHandles="1" noChangeArrowheads="1" noChangeShapeType="1"/>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8" name="Vrije vorm: vorm 67">
                  <a:extLst>
                    <a:ext uri="{FF2B5EF4-FFF2-40B4-BE49-F238E27FC236}">
                      <a16:creationId xmlns:a16="http://schemas.microsoft.com/office/drawing/2014/main" id="{0A3A0BCB-81A7-B322-BA68-66E7BFC3906C}"/>
                    </a:ext>
                  </a:extLst>
                </p:cNvPr>
                <p:cNvSpPr>
                  <a:spLocks noGrp="1" noRot="1" noMove="1" noResize="1" noEditPoints="1" noAdjustHandles="1" noChangeArrowheads="1" noChangeShapeType="1"/>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63" name="Gelijkbenige driehoek 62">
                <a:extLst>
                  <a:ext uri="{FF2B5EF4-FFF2-40B4-BE49-F238E27FC236}">
                    <a16:creationId xmlns:a16="http://schemas.microsoft.com/office/drawing/2014/main" id="{C92CDAAE-ADCA-BACA-92D0-FE604195D993}"/>
                  </a:ext>
                </a:extLst>
              </p:cNvPr>
              <p:cNvSpPr>
                <a:spLocks noGrp="1" noRot="1" noMove="1" noResize="1" noEditPoints="1" noAdjustHandles="1" noChangeArrowheads="1" noChangeShapeType="1"/>
              </p:cNvSpPr>
              <p:nvPr userDrawn="1"/>
            </p:nvSpPr>
            <p:spPr>
              <a:xfrm rot="10800000">
                <a:off x="-2162266"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sp>
          <p:nvSpPr>
            <p:cNvPr id="30" name="Ovaal 29">
              <a:extLst>
                <a:ext uri="{FF2B5EF4-FFF2-40B4-BE49-F238E27FC236}">
                  <a16:creationId xmlns:a16="http://schemas.microsoft.com/office/drawing/2014/main" id="{7BBCFE05-E7F7-26A9-93DF-597EB7D9B266}"/>
                </a:ext>
              </a:extLst>
            </p:cNvPr>
            <p:cNvSpPr>
              <a:spLocks noGrp="1" noRot="1" noMove="1" noResize="1" noEditPoints="1" noAdjustHandles="1" noChangeArrowheads="1" noChangeShapeType="1"/>
            </p:cNvSpPr>
            <p:nvPr userDrawn="1"/>
          </p:nvSpPr>
          <p:spPr>
            <a:xfrm>
              <a:off x="-3603587" y="391614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4</a:t>
              </a:r>
            </a:p>
          </p:txBody>
        </p:sp>
        <p:sp>
          <p:nvSpPr>
            <p:cNvPr id="31" name="Rechthoek 30">
              <a:extLst>
                <a:ext uri="{FF2B5EF4-FFF2-40B4-BE49-F238E27FC236}">
                  <a16:creationId xmlns:a16="http://schemas.microsoft.com/office/drawing/2014/main" id="{E92A6273-4082-89D1-0C89-910D6B684F22}"/>
                </a:ext>
              </a:extLst>
            </p:cNvPr>
            <p:cNvSpPr>
              <a:spLocks noGrp="1" noRot="1" noMove="1" noResize="1" noEditPoints="1" noAdjustHandles="1" noChangeArrowheads="1" noChangeShapeType="1"/>
            </p:cNvSpPr>
            <p:nvPr userDrawn="1"/>
          </p:nvSpPr>
          <p:spPr>
            <a:xfrm>
              <a:off x="-3319415" y="391614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één van de themakleuren uit het ingestelde kleurenpallet.</a:t>
              </a:r>
            </a:p>
          </p:txBody>
        </p:sp>
        <p:grpSp>
          <p:nvGrpSpPr>
            <p:cNvPr id="32" name="Groep 31">
              <a:extLst>
                <a:ext uri="{FF2B5EF4-FFF2-40B4-BE49-F238E27FC236}">
                  <a16:creationId xmlns:a16="http://schemas.microsoft.com/office/drawing/2014/main" id="{8BF80D40-4CED-6255-96F5-20BF2315088F}"/>
                </a:ext>
              </a:extLst>
            </p:cNvPr>
            <p:cNvGrpSpPr>
              <a:grpSpLocks noGrp="1" noUngrp="1" noRot="1" noMove="1" noResize="1"/>
            </p:cNvGrpSpPr>
            <p:nvPr userDrawn="1"/>
          </p:nvGrpSpPr>
          <p:grpSpPr>
            <a:xfrm>
              <a:off x="-3333646" y="4635104"/>
              <a:ext cx="2012897" cy="490702"/>
              <a:chOff x="12731803" y="3562552"/>
              <a:chExt cx="2012897" cy="490702"/>
            </a:xfrm>
          </p:grpSpPr>
          <p:sp>
            <p:nvSpPr>
              <p:cNvPr id="43" name="Rechthoek 42">
                <a:extLst>
                  <a:ext uri="{FF2B5EF4-FFF2-40B4-BE49-F238E27FC236}">
                    <a16:creationId xmlns:a16="http://schemas.microsoft.com/office/drawing/2014/main" id="{8A26F674-18C2-A487-F843-39FDEE84B5DA}"/>
                  </a:ext>
                </a:extLst>
              </p:cNvPr>
              <p:cNvSpPr>
                <a:spLocks noGrp="1" noRot="1" noMove="1" noResize="1" noEditPoints="1" noAdjustHandles="1" noChangeArrowheads="1" noChangeShapeType="1"/>
              </p:cNvSpPr>
              <p:nvPr userDrawn="1"/>
            </p:nvSpPr>
            <p:spPr>
              <a:xfrm>
                <a:off x="12747554" y="3562552"/>
                <a:ext cx="1997146" cy="490702"/>
              </a:xfrm>
              <a:prstGeom prst="rect">
                <a:avLst/>
              </a:prstGeom>
              <a:solidFill>
                <a:sysClr val="window" lastClr="FFFFFF"/>
              </a:solidFill>
              <a:ln w="12700" cap="flat" cmpd="sng" algn="ctr">
                <a:solidFill>
                  <a:srgbClr val="D1D1D1"/>
                </a:solidFill>
                <a:prstDash val="solid"/>
                <a:miter lim="800000"/>
              </a:ln>
              <a:effectLst/>
            </p:spPr>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600" b="0"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4" name="Rechthoek 43">
                <a:extLst>
                  <a:ext uri="{FF2B5EF4-FFF2-40B4-BE49-F238E27FC236}">
                    <a16:creationId xmlns:a16="http://schemas.microsoft.com/office/drawing/2014/main" id="{80045D7E-2A7F-08B1-1BA7-CDEDE6835749}"/>
                  </a:ext>
                </a:extLst>
              </p:cNvPr>
              <p:cNvSpPr>
                <a:spLocks noGrp="1" noRot="1" noMove="1" noResize="1" noEditPoints="1" noAdjustHandles="1" noChangeArrowheads="1" noChangeShapeType="1"/>
              </p:cNvSpPr>
              <p:nvPr userDrawn="1"/>
            </p:nvSpPr>
            <p:spPr>
              <a:xfrm>
                <a:off x="12766168" y="3578469"/>
                <a:ext cx="1965344" cy="254977"/>
              </a:xfrm>
              <a:prstGeom prst="rect">
                <a:avLst/>
              </a:prstGeom>
              <a:solidFill>
                <a:srgbClr val="EBEBEB"/>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5" name="Tekstvak 44">
                <a:extLst>
                  <a:ext uri="{FF2B5EF4-FFF2-40B4-BE49-F238E27FC236}">
                    <a16:creationId xmlns:a16="http://schemas.microsoft.com/office/drawing/2014/main" id="{FB04F830-A781-6786-444D-D6C97CAB3B75}"/>
                  </a:ext>
                </a:extLst>
              </p:cNvPr>
              <p:cNvSpPr txBox="1">
                <a:spLocks noGrp="1" noRot="1" noMove="1" noResize="1" noEditPoints="1" noAdjustHandles="1" noChangeArrowheads="1" noChangeShapeType="1"/>
              </p:cNvSpPr>
              <p:nvPr userDrawn="1"/>
            </p:nvSpPr>
            <p:spPr>
              <a:xfrm>
                <a:off x="12731803" y="3591461"/>
                <a:ext cx="1052979" cy="216982"/>
              </a:xfrm>
              <a:prstGeom prst="rect">
                <a:avLst/>
              </a:prstGeom>
              <a:noFill/>
            </p:spPr>
            <p:txBody>
              <a:bodyPr wrap="square" rtlCol="0">
                <a:sp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Themakleuren</a:t>
                </a:r>
              </a:p>
            </p:txBody>
          </p:sp>
          <p:sp>
            <p:nvSpPr>
              <p:cNvPr id="46" name="Rechthoek 45">
                <a:extLst>
                  <a:ext uri="{FF2B5EF4-FFF2-40B4-BE49-F238E27FC236}">
                    <a16:creationId xmlns:a16="http://schemas.microsoft.com/office/drawing/2014/main" id="{0CFE480F-33ED-EE34-B7C1-E6FD56AE16D5}"/>
                  </a:ext>
                </a:extLst>
              </p:cNvPr>
              <p:cNvSpPr>
                <a:spLocks noGrp="1" noRot="1" noMove="1" noResize="1" noEditPoints="1" noAdjustHandles="1" noChangeArrowheads="1" noChangeShapeType="1"/>
              </p:cNvSpPr>
              <p:nvPr userDrawn="1"/>
            </p:nvSpPr>
            <p:spPr>
              <a:xfrm>
                <a:off x="12814699" y="3874304"/>
                <a:ext cx="136620" cy="136620"/>
              </a:xfrm>
              <a:prstGeom prst="rect">
                <a:avLst/>
              </a:prstGeom>
              <a:solidFill>
                <a:sysClr val="window" lastClr="FFFFFF"/>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7" name="Rechthoek 46">
                <a:extLst>
                  <a:ext uri="{FF2B5EF4-FFF2-40B4-BE49-F238E27FC236}">
                    <a16:creationId xmlns:a16="http://schemas.microsoft.com/office/drawing/2014/main" id="{372710ED-8FB0-F34A-40DF-2458114E1784}"/>
                  </a:ext>
                </a:extLst>
              </p:cNvPr>
              <p:cNvSpPr>
                <a:spLocks noGrp="1" noRot="1" noMove="1" noResize="1" noEditPoints="1" noAdjustHandles="1" noChangeArrowheads="1" noChangeShapeType="1"/>
              </p:cNvSpPr>
              <p:nvPr userDrawn="1"/>
            </p:nvSpPr>
            <p:spPr>
              <a:xfrm>
                <a:off x="13007154" y="3870040"/>
                <a:ext cx="136620" cy="136620"/>
              </a:xfrm>
              <a:prstGeom prst="rect">
                <a:avLst/>
              </a:prstGeom>
              <a:solidFill>
                <a:sysClr val="windowText" lastClr="000000"/>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8" name="Rechthoek 47">
                <a:extLst>
                  <a:ext uri="{FF2B5EF4-FFF2-40B4-BE49-F238E27FC236}">
                    <a16:creationId xmlns:a16="http://schemas.microsoft.com/office/drawing/2014/main" id="{D4314E75-3543-C138-6E9B-4C8AE9830841}"/>
                  </a:ext>
                </a:extLst>
              </p:cNvPr>
              <p:cNvSpPr>
                <a:spLocks noGrp="1" noRot="1" noMove="1" noResize="1" noEditPoints="1" noAdjustHandles="1" noChangeArrowheads="1" noChangeShapeType="1"/>
              </p:cNvSpPr>
              <p:nvPr userDrawn="1"/>
            </p:nvSpPr>
            <p:spPr>
              <a:xfrm>
                <a:off x="13199609" y="3870040"/>
                <a:ext cx="136620" cy="136620"/>
              </a:xfrm>
              <a:prstGeom prst="rect">
                <a:avLst/>
              </a:prstGeom>
              <a:solidFill>
                <a:schemeClr val="bg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9" name="Rechthoek 48">
                <a:extLst>
                  <a:ext uri="{FF2B5EF4-FFF2-40B4-BE49-F238E27FC236}">
                    <a16:creationId xmlns:a16="http://schemas.microsoft.com/office/drawing/2014/main" id="{4F45CFB1-2630-B5F8-23FC-698D3248A68A}"/>
                  </a:ext>
                </a:extLst>
              </p:cNvPr>
              <p:cNvSpPr>
                <a:spLocks noGrp="1" noRot="1" noMove="1" noResize="1" noEditPoints="1" noAdjustHandles="1" noChangeArrowheads="1" noChangeShapeType="1"/>
              </p:cNvSpPr>
              <p:nvPr userDrawn="1"/>
            </p:nvSpPr>
            <p:spPr>
              <a:xfrm>
                <a:off x="13392064" y="3870040"/>
                <a:ext cx="136620" cy="136620"/>
              </a:xfrm>
              <a:prstGeom prst="rect">
                <a:avLst/>
              </a:prstGeom>
              <a:solidFill>
                <a:schemeClr val="tx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0" name="Rechthoek 49">
                <a:extLst>
                  <a:ext uri="{FF2B5EF4-FFF2-40B4-BE49-F238E27FC236}">
                    <a16:creationId xmlns:a16="http://schemas.microsoft.com/office/drawing/2014/main" id="{9BD8F2CF-A307-A8B7-6A14-4902DE028042}"/>
                  </a:ext>
                </a:extLst>
              </p:cNvPr>
              <p:cNvSpPr>
                <a:spLocks noGrp="1" noRot="1" noMove="1" noResize="1" noEditPoints="1" noAdjustHandles="1" noChangeArrowheads="1" noChangeShapeType="1"/>
              </p:cNvSpPr>
              <p:nvPr userDrawn="1"/>
            </p:nvSpPr>
            <p:spPr>
              <a:xfrm>
                <a:off x="13776974" y="3870040"/>
                <a:ext cx="136620" cy="136620"/>
              </a:xfrm>
              <a:prstGeom prst="rect">
                <a:avLst/>
              </a:prstGeom>
              <a:solidFill>
                <a:schemeClr val="accent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1" name="Rechthoek 50">
                <a:extLst>
                  <a:ext uri="{FF2B5EF4-FFF2-40B4-BE49-F238E27FC236}">
                    <a16:creationId xmlns:a16="http://schemas.microsoft.com/office/drawing/2014/main" id="{0139947D-B041-36EA-042E-B59736052A1A}"/>
                  </a:ext>
                </a:extLst>
              </p:cNvPr>
              <p:cNvSpPr>
                <a:spLocks noGrp="1" noRot="1" noMove="1" noResize="1" noEditPoints="1" noAdjustHandles="1" noChangeArrowheads="1" noChangeShapeType="1"/>
              </p:cNvSpPr>
              <p:nvPr userDrawn="1"/>
            </p:nvSpPr>
            <p:spPr>
              <a:xfrm>
                <a:off x="13969429" y="3870040"/>
                <a:ext cx="136620" cy="136620"/>
              </a:xfrm>
              <a:prstGeom prst="rect">
                <a:avLst/>
              </a:prstGeom>
              <a:solidFill>
                <a:schemeClr val="accent3"/>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2" name="Rechthoek 51">
                <a:extLst>
                  <a:ext uri="{FF2B5EF4-FFF2-40B4-BE49-F238E27FC236}">
                    <a16:creationId xmlns:a16="http://schemas.microsoft.com/office/drawing/2014/main" id="{34E33239-6224-1297-6E77-AF175425FD00}"/>
                  </a:ext>
                </a:extLst>
              </p:cNvPr>
              <p:cNvSpPr>
                <a:spLocks noGrp="1" noRot="1" noMove="1" noResize="1" noEditPoints="1" noAdjustHandles="1" noChangeArrowheads="1" noChangeShapeType="1"/>
              </p:cNvSpPr>
              <p:nvPr userDrawn="1"/>
            </p:nvSpPr>
            <p:spPr>
              <a:xfrm>
                <a:off x="14161884" y="3870040"/>
                <a:ext cx="136620" cy="136620"/>
              </a:xfrm>
              <a:prstGeom prst="rect">
                <a:avLst/>
              </a:prstGeom>
              <a:solidFill>
                <a:schemeClr val="accent4"/>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3" name="Rechthoek 52">
                <a:extLst>
                  <a:ext uri="{FF2B5EF4-FFF2-40B4-BE49-F238E27FC236}">
                    <a16:creationId xmlns:a16="http://schemas.microsoft.com/office/drawing/2014/main" id="{84C0F235-1D50-4B76-9D6E-50A480025861}"/>
                  </a:ext>
                </a:extLst>
              </p:cNvPr>
              <p:cNvSpPr>
                <a:spLocks noGrp="1" noRot="1" noMove="1" noResize="1" noEditPoints="1" noAdjustHandles="1" noChangeArrowheads="1" noChangeShapeType="1"/>
              </p:cNvSpPr>
              <p:nvPr userDrawn="1"/>
            </p:nvSpPr>
            <p:spPr>
              <a:xfrm>
                <a:off x="14354339" y="3870040"/>
                <a:ext cx="136620" cy="136620"/>
              </a:xfrm>
              <a:prstGeom prst="rect">
                <a:avLst/>
              </a:prstGeom>
              <a:solidFill>
                <a:schemeClr val="accent5"/>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4" name="Rechthoek 53">
                <a:extLst>
                  <a:ext uri="{FF2B5EF4-FFF2-40B4-BE49-F238E27FC236}">
                    <a16:creationId xmlns:a16="http://schemas.microsoft.com/office/drawing/2014/main" id="{4A76ED5C-AAB6-811B-2BA9-F3B854C7504F}"/>
                  </a:ext>
                </a:extLst>
              </p:cNvPr>
              <p:cNvSpPr>
                <a:spLocks noGrp="1" noRot="1" noMove="1" noResize="1" noEditPoints="1" noAdjustHandles="1" noChangeArrowheads="1" noChangeShapeType="1"/>
              </p:cNvSpPr>
              <p:nvPr userDrawn="1"/>
            </p:nvSpPr>
            <p:spPr>
              <a:xfrm>
                <a:off x="14546797" y="3870040"/>
                <a:ext cx="136620" cy="136620"/>
              </a:xfrm>
              <a:prstGeom prst="rect">
                <a:avLst/>
              </a:prstGeom>
              <a:solidFill>
                <a:schemeClr val="accent6"/>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nvGrpSpPr>
              <p:cNvPr id="55" name="Groep 54">
                <a:extLst>
                  <a:ext uri="{FF2B5EF4-FFF2-40B4-BE49-F238E27FC236}">
                    <a16:creationId xmlns:a16="http://schemas.microsoft.com/office/drawing/2014/main" id="{2E8BCFB0-3519-52A2-0C6B-CFEE1E7566E9}"/>
                  </a:ext>
                </a:extLst>
              </p:cNvPr>
              <p:cNvGrpSpPr>
                <a:grpSpLocks noGrp="1" noUngrp="1" noRot="1" noMove="1" noResize="1"/>
              </p:cNvGrpSpPr>
              <p:nvPr userDrawn="1"/>
            </p:nvGrpSpPr>
            <p:grpSpPr>
              <a:xfrm>
                <a:off x="13580316" y="3865836"/>
                <a:ext cx="151508" cy="147961"/>
                <a:chOff x="13580316" y="3865836"/>
                <a:chExt cx="151508" cy="147961"/>
              </a:xfrm>
            </p:grpSpPr>
            <p:sp>
              <p:nvSpPr>
                <p:cNvPr id="56" name="Rechthoek 55">
                  <a:extLst>
                    <a:ext uri="{FF2B5EF4-FFF2-40B4-BE49-F238E27FC236}">
                      <a16:creationId xmlns:a16="http://schemas.microsoft.com/office/drawing/2014/main" id="{94BB013F-9F3F-F237-5BFD-34A487C5CB0D}"/>
                    </a:ext>
                  </a:extLst>
                </p:cNvPr>
                <p:cNvSpPr>
                  <a:spLocks noGrp="1" noRot="1" noMove="1" noResize="1" noEditPoints="1" noAdjustHandles="1" noChangeArrowheads="1" noChangeShapeType="1"/>
                </p:cNvSpPr>
                <p:nvPr userDrawn="1"/>
              </p:nvSpPr>
              <p:spPr>
                <a:xfrm>
                  <a:off x="13584519" y="3870040"/>
                  <a:ext cx="136620" cy="136620"/>
                </a:xfrm>
                <a:prstGeom prst="rect">
                  <a:avLst/>
                </a:prstGeom>
                <a:solidFill>
                  <a:schemeClr val="accent1"/>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7" name="Rechthoek 56">
                  <a:extLst>
                    <a:ext uri="{FF2B5EF4-FFF2-40B4-BE49-F238E27FC236}">
                      <a16:creationId xmlns:a16="http://schemas.microsoft.com/office/drawing/2014/main" id="{79F050DC-C7D8-6076-77B0-C8CF54384132}"/>
                    </a:ext>
                  </a:extLst>
                </p:cNvPr>
                <p:cNvSpPr>
                  <a:spLocks noGrp="1" noRot="1" noMove="1" noResize="1" noEditPoints="1" noAdjustHandles="1" noChangeArrowheads="1" noChangeShapeType="1"/>
                </p:cNvSpPr>
                <p:nvPr userDrawn="1"/>
              </p:nvSpPr>
              <p:spPr>
                <a:xfrm>
                  <a:off x="13580316" y="3865836"/>
                  <a:ext cx="151508" cy="147961"/>
                </a:xfrm>
                <a:prstGeom prst="rect">
                  <a:avLst/>
                </a:prstGeom>
                <a:noFill/>
                <a:ln w="12700" cap="flat" cmpd="sng" algn="ctr">
                  <a:solidFill>
                    <a:srgbClr val="F29132"/>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grpSp>
        <p:grpSp>
          <p:nvGrpSpPr>
            <p:cNvPr id="33" name="Groep 32">
              <a:extLst>
                <a:ext uri="{FF2B5EF4-FFF2-40B4-BE49-F238E27FC236}">
                  <a16:creationId xmlns:a16="http://schemas.microsoft.com/office/drawing/2014/main" id="{75BD9022-FD97-1B2B-37C1-6C6235D865BE}"/>
                </a:ext>
              </a:extLst>
            </p:cNvPr>
            <p:cNvGrpSpPr>
              <a:grpSpLocks noGrp="1" noUngrp="1" noRot="1" noMove="1" noResize="1"/>
            </p:cNvGrpSpPr>
            <p:nvPr userDrawn="1"/>
          </p:nvGrpSpPr>
          <p:grpSpPr>
            <a:xfrm>
              <a:off x="-3314820" y="4363463"/>
              <a:ext cx="1381246" cy="835929"/>
              <a:chOff x="-3314820" y="3391746"/>
              <a:chExt cx="1381246" cy="835929"/>
            </a:xfrm>
          </p:grpSpPr>
          <p:sp>
            <p:nvSpPr>
              <p:cNvPr id="34" name="Rechthoek 33">
                <a:extLst>
                  <a:ext uri="{FF2B5EF4-FFF2-40B4-BE49-F238E27FC236}">
                    <a16:creationId xmlns:a16="http://schemas.microsoft.com/office/drawing/2014/main" id="{EBA5F4E1-3171-D123-AAAA-3662BD4A6536}"/>
                  </a:ext>
                </a:extLst>
              </p:cNvPr>
              <p:cNvSpPr>
                <a:spLocks noGrp="1" noRot="1" noMove="1" noResize="1" noEditPoints="1" noAdjustHandles="1" noChangeArrowheads="1" noChangeShapeType="1"/>
              </p:cNvSpPr>
              <p:nvPr userDrawn="1"/>
            </p:nvSpPr>
            <p:spPr>
              <a:xfrm>
                <a:off x="-3314820" y="3391746"/>
                <a:ext cx="1381246"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5" name="Rechthoek 34">
                <a:extLst>
                  <a:ext uri="{FF2B5EF4-FFF2-40B4-BE49-F238E27FC236}">
                    <a16:creationId xmlns:a16="http://schemas.microsoft.com/office/drawing/2014/main" id="{4E32CAF4-E83F-F517-E33B-5A7A3AF0B546}"/>
                  </a:ext>
                </a:extLst>
              </p:cNvPr>
              <p:cNvSpPr>
                <a:spLocks noGrp="1" noRot="1" noMove="1" noResize="1" noEditPoints="1" noAdjustHandles="1" noChangeArrowheads="1" noChangeShapeType="1"/>
              </p:cNvSpPr>
              <p:nvPr userDrawn="1"/>
            </p:nvSpPr>
            <p:spPr>
              <a:xfrm>
                <a:off x="-3304719" y="3412899"/>
                <a:ext cx="1361619"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6" name="Tekstvak 35">
                <a:extLst>
                  <a:ext uri="{FF2B5EF4-FFF2-40B4-BE49-F238E27FC236}">
                    <a16:creationId xmlns:a16="http://schemas.microsoft.com/office/drawing/2014/main" id="{5D40D30B-6096-5704-0C43-9CDFC7A9E90E}"/>
                  </a:ext>
                </a:extLst>
              </p:cNvPr>
              <p:cNvSpPr txBox="1">
                <a:spLocks noGrp="1" noRot="1" noMove="1" noResize="1" noEditPoints="1" noAdjustHandles="1" noChangeArrowheads="1" noChangeShapeType="1"/>
              </p:cNvSpPr>
              <p:nvPr userDrawn="1"/>
            </p:nvSpPr>
            <p:spPr>
              <a:xfrm>
                <a:off x="-3069820" y="3472995"/>
                <a:ext cx="109851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Vormopvulling</a:t>
                </a:r>
              </a:p>
            </p:txBody>
          </p:sp>
          <p:sp>
            <p:nvSpPr>
              <p:cNvPr id="37" name="Vrije vorm: vorm 36">
                <a:extLst>
                  <a:ext uri="{FF2B5EF4-FFF2-40B4-BE49-F238E27FC236}">
                    <a16:creationId xmlns:a16="http://schemas.microsoft.com/office/drawing/2014/main" id="{5931B61F-3524-1EFC-63FC-F04FE415E799}"/>
                  </a:ext>
                </a:extLst>
              </p:cNvPr>
              <p:cNvSpPr>
                <a:spLocks noGrp="1" noRot="1" noMove="1" noResize="1" noEditPoints="1" noAdjustHandles="1" noChangeArrowheads="1" noChangeShapeType="1"/>
              </p:cNvSpPr>
              <p:nvPr userDrawn="1"/>
            </p:nvSpPr>
            <p:spPr>
              <a:xfrm>
                <a:off x="-2404225" y="4047675"/>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38" name="Groep 37">
                <a:extLst>
                  <a:ext uri="{FF2B5EF4-FFF2-40B4-BE49-F238E27FC236}">
                    <a16:creationId xmlns:a16="http://schemas.microsoft.com/office/drawing/2014/main" id="{7D4A0656-15E6-2D24-6218-C63BF5579FAC}"/>
                  </a:ext>
                </a:extLst>
              </p:cNvPr>
              <p:cNvGrpSpPr>
                <a:grpSpLocks noGrp="1" noUngrp="1" noRot="1" noMove="1" noResize="1"/>
              </p:cNvGrpSpPr>
              <p:nvPr userDrawn="1"/>
            </p:nvGrpSpPr>
            <p:grpSpPr>
              <a:xfrm>
                <a:off x="-3243855" y="3446665"/>
                <a:ext cx="157453" cy="147831"/>
                <a:chOff x="-899320" y="3037554"/>
                <a:chExt cx="175977" cy="165227"/>
              </a:xfrm>
            </p:grpSpPr>
            <p:sp>
              <p:nvSpPr>
                <p:cNvPr id="40" name="Vrije vorm: vorm 39">
                  <a:extLst>
                    <a:ext uri="{FF2B5EF4-FFF2-40B4-BE49-F238E27FC236}">
                      <a16:creationId xmlns:a16="http://schemas.microsoft.com/office/drawing/2014/main" id="{CAC4E87C-BB67-75F7-B4E9-527FEAA7ED99}"/>
                    </a:ext>
                  </a:extLst>
                </p:cNvPr>
                <p:cNvSpPr>
                  <a:spLocks noGrp="1" noRot="1" noMove="1" noResize="1" noEditPoints="1" noAdjustHandles="1" noChangeArrowheads="1" noChangeShapeType="1"/>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41" name="Rechthoek: afgeronde hoeken 40">
                  <a:extLst>
                    <a:ext uri="{FF2B5EF4-FFF2-40B4-BE49-F238E27FC236}">
                      <a16:creationId xmlns:a16="http://schemas.microsoft.com/office/drawing/2014/main" id="{841B6739-42EA-C056-043C-1A5B3839D943}"/>
                    </a:ext>
                  </a:extLst>
                </p:cNvPr>
                <p:cNvSpPr>
                  <a:spLocks noGrp="1" noRot="1" noMove="1" noResize="1" noEditPoints="1" noAdjustHandles="1" noChangeArrowheads="1" noChangeShapeType="1"/>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2" name="Vrije vorm: vorm 41">
                  <a:extLst>
                    <a:ext uri="{FF2B5EF4-FFF2-40B4-BE49-F238E27FC236}">
                      <a16:creationId xmlns:a16="http://schemas.microsoft.com/office/drawing/2014/main" id="{AD6DE973-893D-6B57-A239-F23871510504}"/>
                    </a:ext>
                  </a:extLst>
                </p:cNvPr>
                <p:cNvSpPr>
                  <a:spLocks noGrp="1" noRot="1" noMove="1" noResize="1" noEditPoints="1" noAdjustHandles="1" noChangeArrowheads="1" noChangeShapeType="1"/>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39" name="Gelijkbenige driehoek 38">
                <a:extLst>
                  <a:ext uri="{FF2B5EF4-FFF2-40B4-BE49-F238E27FC236}">
                    <a16:creationId xmlns:a16="http://schemas.microsoft.com/office/drawing/2014/main" id="{F112AF66-D34F-606E-F98E-6D8B8A092436}"/>
                  </a:ext>
                </a:extLst>
              </p:cNvPr>
              <p:cNvSpPr>
                <a:spLocks noGrp="1" noRot="1" noMove="1" noResize="1" noEditPoints="1" noAdjustHandles="1" noChangeArrowheads="1" noChangeShapeType="1"/>
              </p:cNvSpPr>
              <p:nvPr userDrawn="1"/>
            </p:nvSpPr>
            <p:spPr>
              <a:xfrm rot="10800000">
                <a:off x="-2162266"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grpSp>
      <p:pic>
        <p:nvPicPr>
          <p:cNvPr id="96" name="Tijdelijke aanduiding voor afbeelding 95" descr="Apparaat en hangslot">
            <a:extLst>
              <a:ext uri="{FF2B5EF4-FFF2-40B4-BE49-F238E27FC236}">
                <a16:creationId xmlns:a16="http://schemas.microsoft.com/office/drawing/2014/main" id="{44772EB4-94DC-52DB-6CFB-EA560E3A6A32}"/>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989" r="1989"/>
          <a:stretch>
            <a:fillRect/>
          </a:stretch>
        </p:blipFill>
        <p:spPr/>
      </p:pic>
      <p:sp>
        <p:nvSpPr>
          <p:cNvPr id="106" name="Titel 3">
            <a:extLst>
              <a:ext uri="{FF2B5EF4-FFF2-40B4-BE49-F238E27FC236}">
                <a16:creationId xmlns:a16="http://schemas.microsoft.com/office/drawing/2014/main" id="{544F369A-0268-8B4E-40D5-036FF75BD626}"/>
              </a:ext>
            </a:extLst>
          </p:cNvPr>
          <p:cNvSpPr>
            <a:spLocks noGrp="1"/>
          </p:cNvSpPr>
          <p:nvPr>
            <p:ph type="title"/>
          </p:nvPr>
        </p:nvSpPr>
        <p:spPr>
          <a:xfrm>
            <a:off x="720000" y="720000"/>
            <a:ext cx="8712235" cy="369025"/>
          </a:xfrm>
        </p:spPr>
        <p:txBody>
          <a:bodyPr/>
          <a:lstStyle/>
          <a:p>
            <a:r>
              <a:rPr lang="nl-NL"/>
              <a:t>Cybercriminaliteit</a:t>
            </a:r>
          </a:p>
        </p:txBody>
      </p:sp>
      <p:sp>
        <p:nvSpPr>
          <p:cNvPr id="107" name="Tekstvak 106">
            <a:extLst>
              <a:ext uri="{FF2B5EF4-FFF2-40B4-BE49-F238E27FC236}">
                <a16:creationId xmlns:a16="http://schemas.microsoft.com/office/drawing/2014/main" id="{68351445-E280-072E-0BDA-14D2115051BF}"/>
              </a:ext>
            </a:extLst>
          </p:cNvPr>
          <p:cNvSpPr txBox="1"/>
          <p:nvPr/>
        </p:nvSpPr>
        <p:spPr>
          <a:xfrm>
            <a:off x="1295400" y="1809025"/>
            <a:ext cx="9601200" cy="3301818"/>
          </a:xfrm>
          <a:prstGeom prst="rect">
            <a:avLst/>
          </a:prstGeom>
          <a:solidFill>
            <a:schemeClr val="bg1">
              <a:alpha val="86000"/>
            </a:schemeClr>
          </a:solidFill>
          <a:effectLst>
            <a:softEdge rad="152400"/>
          </a:effectLst>
        </p:spPr>
        <p:txBody>
          <a:bodyPr wrap="square" lIns="0" tIns="0" rIns="0" bIns="0" numCol="1" rtlCol="0" anchor="ctr">
            <a:noAutofit/>
          </a:bodyPr>
          <a:lstStyle/>
          <a:p>
            <a:pPr lvl="2">
              <a:lnSpc>
                <a:spcPct val="90000"/>
              </a:lnSpc>
              <a:spcBef>
                <a:spcPts val="600"/>
              </a:spcBef>
              <a:spcAft>
                <a:spcPts val="600"/>
              </a:spcAft>
            </a:pPr>
            <a:r>
              <a:rPr lang="nl-NL" sz="3600" b="1" dirty="0">
                <a:solidFill>
                  <a:srgbClr val="EF7D00"/>
                </a:solidFill>
              </a:rPr>
              <a:t>A. Kosten</a:t>
            </a:r>
          </a:p>
          <a:p>
            <a:pPr lvl="2">
              <a:lnSpc>
                <a:spcPct val="90000"/>
              </a:lnSpc>
              <a:spcBef>
                <a:spcPts val="600"/>
              </a:spcBef>
              <a:spcAft>
                <a:spcPts val="600"/>
              </a:spcAft>
            </a:pPr>
            <a:r>
              <a:rPr lang="nl-NL" sz="3600" b="1" dirty="0">
                <a:solidFill>
                  <a:srgbClr val="EF7D00"/>
                </a:solidFill>
              </a:rPr>
              <a:t>B. Tijdgebrek</a:t>
            </a:r>
          </a:p>
          <a:p>
            <a:pPr lvl="2">
              <a:lnSpc>
                <a:spcPct val="90000"/>
              </a:lnSpc>
              <a:spcBef>
                <a:spcPts val="600"/>
              </a:spcBef>
              <a:spcAft>
                <a:spcPts val="600"/>
              </a:spcAft>
            </a:pPr>
            <a:r>
              <a:rPr lang="nl-NL" sz="3600" b="1" dirty="0">
                <a:solidFill>
                  <a:srgbClr val="EF7D00"/>
                </a:solidFill>
              </a:rPr>
              <a:t>C. Onderschatting eigen risico</a:t>
            </a:r>
          </a:p>
          <a:p>
            <a:pPr lvl="2">
              <a:lnSpc>
                <a:spcPct val="90000"/>
              </a:lnSpc>
              <a:spcBef>
                <a:spcPts val="600"/>
              </a:spcBef>
              <a:spcAft>
                <a:spcPts val="600"/>
              </a:spcAft>
            </a:pPr>
            <a:r>
              <a:rPr lang="nl-NL" sz="3600" b="1" dirty="0">
                <a:solidFill>
                  <a:srgbClr val="EF7D00"/>
                </a:solidFill>
              </a:rPr>
              <a:t>D. Gebrek aan IT-kennis</a:t>
            </a:r>
          </a:p>
        </p:txBody>
      </p:sp>
    </p:spTree>
    <p:extLst>
      <p:ext uri="{BB962C8B-B14F-4D97-AF65-F5344CB8AC3E}">
        <p14:creationId xmlns:p14="http://schemas.microsoft.com/office/powerpoint/2010/main" val="2276141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fade">
                                      <p:cBhvr>
                                        <p:cTn id="7" dur="10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1DA42-34EE-8F04-F510-91D264ABE1DA}"/>
            </a:ext>
          </a:extLst>
        </p:cNvPr>
        <p:cNvGrpSpPr/>
        <p:nvPr/>
      </p:nvGrpSpPr>
      <p:grpSpPr>
        <a:xfrm>
          <a:off x="0" y="0"/>
          <a:ext cx="0" cy="0"/>
          <a:chOff x="0" y="0"/>
          <a:chExt cx="0" cy="0"/>
        </a:xfrm>
      </p:grpSpPr>
      <p:sp>
        <p:nvSpPr>
          <p:cNvPr id="26" name="Tijdelijke aanduiding voor tekst 25">
            <a:extLst>
              <a:ext uri="{FF2B5EF4-FFF2-40B4-BE49-F238E27FC236}">
                <a16:creationId xmlns:a16="http://schemas.microsoft.com/office/drawing/2014/main" id="{77A1806F-2B6D-B3A6-60CA-5BFA4A3E850B}"/>
              </a:ext>
            </a:extLst>
          </p:cNvPr>
          <p:cNvSpPr>
            <a:spLocks noGrp="1"/>
          </p:cNvSpPr>
          <p:nvPr>
            <p:ph type="body" sz="quarter" idx="27"/>
          </p:nvPr>
        </p:nvSpPr>
        <p:spPr>
          <a:xfrm>
            <a:off x="559078" y="316708"/>
            <a:ext cx="322600" cy="295946"/>
          </a:xfrm>
        </p:spPr>
        <p:txBody>
          <a:bodyPr/>
          <a:lstStyle/>
          <a:p>
            <a:r>
              <a:rPr lang="nl-NL" dirty="0"/>
              <a:t> </a:t>
            </a:r>
          </a:p>
        </p:txBody>
      </p:sp>
      <p:sp>
        <p:nvSpPr>
          <p:cNvPr id="66" name="Tijdelijke aanduiding voor tekst 65">
            <a:extLst>
              <a:ext uri="{FF2B5EF4-FFF2-40B4-BE49-F238E27FC236}">
                <a16:creationId xmlns:a16="http://schemas.microsoft.com/office/drawing/2014/main" id="{FCF2EC34-ABDC-EB07-2071-05EDD4F913A3}"/>
              </a:ext>
            </a:extLst>
          </p:cNvPr>
          <p:cNvSpPr>
            <a:spLocks noGrp="1"/>
          </p:cNvSpPr>
          <p:nvPr>
            <p:ph type="body" sz="quarter" idx="28"/>
          </p:nvPr>
        </p:nvSpPr>
        <p:spPr>
          <a:xfrm>
            <a:off x="9601200" y="285750"/>
            <a:ext cx="1962150" cy="434975"/>
          </a:xfrm>
        </p:spPr>
        <p:txBody>
          <a:bodyPr/>
          <a:lstStyle/>
          <a:p>
            <a:r>
              <a:rPr lang="nl-NL" dirty="0"/>
              <a:t> </a:t>
            </a:r>
          </a:p>
        </p:txBody>
      </p:sp>
      <p:grpSp>
        <p:nvGrpSpPr>
          <p:cNvPr id="14" name="INSTRUCTIE">
            <a:extLst>
              <a:ext uri="{FF2B5EF4-FFF2-40B4-BE49-F238E27FC236}">
                <a16:creationId xmlns:a16="http://schemas.microsoft.com/office/drawing/2014/main" id="{57DCB867-ED80-01C7-D546-77B236390008}"/>
              </a:ext>
            </a:extLst>
          </p:cNvPr>
          <p:cNvGrpSpPr>
            <a:grpSpLocks noGrp="1" noUngrp="1" noRot="1" noMove="1" noResize="1"/>
          </p:cNvGrpSpPr>
          <p:nvPr/>
        </p:nvGrpSpPr>
        <p:grpSpPr>
          <a:xfrm>
            <a:off x="-3786164" y="0"/>
            <a:ext cx="3693113" cy="6209710"/>
            <a:chOff x="-3786164" y="0"/>
            <a:chExt cx="3693113" cy="6209710"/>
          </a:xfrm>
        </p:grpSpPr>
        <p:sp>
          <p:nvSpPr>
            <p:cNvPr id="15" name="Rechthoek 14">
              <a:extLst>
                <a:ext uri="{FF2B5EF4-FFF2-40B4-BE49-F238E27FC236}">
                  <a16:creationId xmlns:a16="http://schemas.microsoft.com/office/drawing/2014/main" id="{AC993755-1884-6B35-502F-8529C4E90098}"/>
                </a:ext>
              </a:extLst>
            </p:cNvPr>
            <p:cNvSpPr>
              <a:spLocks noGrp="1" noRot="1" noMove="1" noResize="1" noEditPoints="1" noAdjustHandles="1" noChangeArrowheads="1" noChangeShapeType="1"/>
            </p:cNvSpPr>
            <p:nvPr userDrawn="1"/>
          </p:nvSpPr>
          <p:spPr>
            <a:xfrm>
              <a:off x="-3786164" y="0"/>
              <a:ext cx="3593091" cy="5572125"/>
            </a:xfrm>
            <a:prstGeom prst="rect">
              <a:avLst/>
            </a:prstGeom>
            <a:solidFill>
              <a:srgbClr val="FFFFFF"/>
            </a:solidFill>
            <a:ln w="6350">
              <a:solidFill>
                <a:srgbClr val="ECECEC"/>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400" b="1" i="0" u="none" strike="noStrike" kern="1200" cap="all" spc="0" normalizeH="0" baseline="0" noProof="0" dirty="0">
                  <a:ln>
                    <a:noFill/>
                  </a:ln>
                  <a:solidFill>
                    <a:srgbClr val="001935"/>
                  </a:solidFill>
                  <a:effectLst/>
                  <a:uLnTx/>
                  <a:uFillTx/>
                  <a:latin typeface="Calibri" panose="020F0502020204030204" pitchFamily="34" charset="0"/>
                  <a:ea typeface="+mn-ea"/>
                  <a:cs typeface="Calibri" panose="020F0502020204030204" pitchFamily="34" charset="0"/>
                </a:rPr>
                <a:t>ICOON invoegen/opmaken</a:t>
              </a:r>
            </a:p>
          </p:txBody>
        </p:sp>
        <p:sp>
          <p:nvSpPr>
            <p:cNvPr id="16" name="Rechthoek 15">
              <a:extLst>
                <a:ext uri="{FF2B5EF4-FFF2-40B4-BE49-F238E27FC236}">
                  <a16:creationId xmlns:a16="http://schemas.microsoft.com/office/drawing/2014/main" id="{39F41265-B758-ADB5-4788-850773021C80}"/>
                </a:ext>
              </a:extLst>
            </p:cNvPr>
            <p:cNvSpPr>
              <a:spLocks noGrp="1" noRot="1" noMove="1" noResize="1" noEditPoints="1" noAdjustHandles="1" noChangeArrowheads="1" noChangeShapeType="1"/>
            </p:cNvSpPr>
            <p:nvPr userDrawn="1"/>
          </p:nvSpPr>
          <p:spPr>
            <a:xfrm>
              <a:off x="-3786164" y="5381710"/>
              <a:ext cx="3593637" cy="828000"/>
            </a:xfrm>
            <a:prstGeom prst="rect">
              <a:avLst/>
            </a:prstGeom>
            <a:solidFill>
              <a:srgbClr val="ECECEC"/>
            </a:solidFill>
            <a:ln w="6350">
              <a:solidFill>
                <a:srgbClr val="ECECEC"/>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44000" rIns="180000" bIns="14400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MEER WETEN?</a:t>
              </a:r>
              <a:b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Ga naar de tab</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 'SLIDEBUILDER’ </a:t>
              </a: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en klik</a:t>
              </a:r>
              <a:b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br>
              <a:r>
                <a:rPr kumimoji="0" lang="nl-NL" sz="12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op de knop </a:t>
              </a:r>
              <a:r>
                <a:rPr kumimoji="0" lang="nl-NL" sz="1200" b="1" i="0" u="none" strike="noStrike" kern="1200" cap="all"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sp>
          <p:nvSpPr>
            <p:cNvPr id="17" name="Ovaal 16">
              <a:extLst>
                <a:ext uri="{FF2B5EF4-FFF2-40B4-BE49-F238E27FC236}">
                  <a16:creationId xmlns:a16="http://schemas.microsoft.com/office/drawing/2014/main" id="{A73F5312-0C2D-8A95-5F6D-47A40F9F0360}"/>
                </a:ext>
              </a:extLst>
            </p:cNvPr>
            <p:cNvSpPr>
              <a:spLocks noGrp="1" noRot="1" noMove="1" noResize="1" noEditPoints="1" noAdjustHandles="1" noChangeArrowheads="1" noChangeShapeType="1"/>
            </p:cNvSpPr>
            <p:nvPr userDrawn="1"/>
          </p:nvSpPr>
          <p:spPr>
            <a:xfrm>
              <a:off x="-3603587" y="46532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rPr>
                <a:t>1</a:t>
              </a:r>
            </a:p>
          </p:txBody>
        </p:sp>
        <p:sp>
          <p:nvSpPr>
            <p:cNvPr id="18" name="Rechthoek 17">
              <a:extLst>
                <a:ext uri="{FF2B5EF4-FFF2-40B4-BE49-F238E27FC236}">
                  <a16:creationId xmlns:a16="http://schemas.microsoft.com/office/drawing/2014/main" id="{EA9487AA-F4ED-D104-1DEC-7401FA8E51BD}"/>
                </a:ext>
              </a:extLst>
            </p:cNvPr>
            <p:cNvSpPr>
              <a:spLocks noGrp="1" noRot="1" noMove="1" noResize="1" noEditPoints="1" noAdjustHandles="1" noChangeArrowheads="1" noChangeShapeType="1"/>
            </p:cNvSpPr>
            <p:nvPr userDrawn="1"/>
          </p:nvSpPr>
          <p:spPr>
            <a:xfrm>
              <a:off x="-3319416" y="465323"/>
              <a:ext cx="2944087" cy="661851"/>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Wanneer nodig, verwijder het bestaande</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icoon d.m.v. de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‘Backspace toets’</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‘Slidebuilder'</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en klik op</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de knop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‘Iconen’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19" name="Ovaal 18">
              <a:extLst>
                <a:ext uri="{FF2B5EF4-FFF2-40B4-BE49-F238E27FC236}">
                  <a16:creationId xmlns:a16="http://schemas.microsoft.com/office/drawing/2014/main" id="{587F5489-CE6C-D5BB-F40F-77B13A59F527}"/>
                </a:ext>
              </a:extLst>
            </p:cNvPr>
            <p:cNvSpPr>
              <a:spLocks noGrp="1" noRot="1" noMove="1" noResize="1" noEditPoints="1" noAdjustHandles="1" noChangeArrowheads="1" noChangeShapeType="1"/>
            </p:cNvSpPr>
            <p:nvPr userDrawn="1"/>
          </p:nvSpPr>
          <p:spPr>
            <a:xfrm>
              <a:off x="-3603587" y="181118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a:t>
              </a:r>
            </a:p>
          </p:txBody>
        </p:sp>
        <p:sp>
          <p:nvSpPr>
            <p:cNvPr id="20" name="Rechthoek 19">
              <a:extLst>
                <a:ext uri="{FF2B5EF4-FFF2-40B4-BE49-F238E27FC236}">
                  <a16:creationId xmlns:a16="http://schemas.microsoft.com/office/drawing/2014/main" id="{C1D120CB-F5BA-1D77-2F1F-43DCEF563077}"/>
                </a:ext>
              </a:extLst>
            </p:cNvPr>
            <p:cNvSpPr>
              <a:spLocks noGrp="1" noRot="1" noMove="1" noResize="1" noEditPoints="1" noAdjustHandles="1" noChangeArrowheads="1" noChangeShapeType="1"/>
            </p:cNvSpPr>
            <p:nvPr userDrawn="1"/>
          </p:nvSpPr>
          <p:spPr>
            <a:xfrm>
              <a:off x="-3319415" y="181118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de gewenste categorie en het icoon</a:t>
              </a:r>
              <a:b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‘Invoegen’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sp>
          <p:nvSpPr>
            <p:cNvPr id="21" name="Rechthoek 20">
              <a:extLst>
                <a:ext uri="{FF2B5EF4-FFF2-40B4-BE49-F238E27FC236}">
                  <a16:creationId xmlns:a16="http://schemas.microsoft.com/office/drawing/2014/main" id="{F418E3C7-A1E3-579F-9B0E-A69C266D817B}"/>
                </a:ext>
              </a:extLst>
            </p:cNvPr>
            <p:cNvSpPr>
              <a:spLocks noGrp="1" noRot="1" noMove="1" noResize="1" noEditPoints="1" noAdjustHandles="1" noChangeArrowheads="1" noChangeShapeType="1"/>
            </p:cNvSpPr>
            <p:nvPr userDrawn="1"/>
          </p:nvSpPr>
          <p:spPr>
            <a:xfrm>
              <a:off x="-3319415" y="2245760"/>
              <a:ext cx="825500" cy="209550"/>
            </a:xfrm>
            <a:prstGeom prst="rect">
              <a:avLst/>
            </a:prstGeom>
            <a:solidFill>
              <a:srgbClr val="1FF52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rPr>
                <a:t>Invoegen</a:t>
              </a:r>
            </a:p>
          </p:txBody>
        </p:sp>
        <p:sp>
          <p:nvSpPr>
            <p:cNvPr id="22" name="Ovaal 21">
              <a:extLst>
                <a:ext uri="{FF2B5EF4-FFF2-40B4-BE49-F238E27FC236}">
                  <a16:creationId xmlns:a16="http://schemas.microsoft.com/office/drawing/2014/main" id="{B57FD54C-E3D5-CEF1-FD17-0A568B494FFC}"/>
                </a:ext>
              </a:extLst>
            </p:cNvPr>
            <p:cNvSpPr>
              <a:spLocks noGrp="1" noRot="1" noMove="1" noResize="1" noEditPoints="1" noAdjustHandles="1" noChangeArrowheads="1" noChangeShapeType="1"/>
            </p:cNvSpPr>
            <p:nvPr userDrawn="1"/>
          </p:nvSpPr>
          <p:spPr>
            <a:xfrm>
              <a:off x="-3603587" y="263483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3</a:t>
              </a:r>
            </a:p>
          </p:txBody>
        </p:sp>
        <p:sp>
          <p:nvSpPr>
            <p:cNvPr id="23" name="Rechthoek 22">
              <a:extLst>
                <a:ext uri="{FF2B5EF4-FFF2-40B4-BE49-F238E27FC236}">
                  <a16:creationId xmlns:a16="http://schemas.microsoft.com/office/drawing/2014/main" id="{C268AC4A-EF58-B62B-5C48-2FEDE4AABE92}"/>
                </a:ext>
              </a:extLst>
            </p:cNvPr>
            <p:cNvSpPr>
              <a:spLocks noGrp="1" noRot="1" noMove="1" noResize="1" noEditPoints="1" noAdjustHandles="1" noChangeArrowheads="1" noChangeShapeType="1"/>
            </p:cNvSpPr>
            <p:nvPr userDrawn="1"/>
          </p:nvSpPr>
          <p:spPr>
            <a:xfrm>
              <a:off x="-3319415" y="2634835"/>
              <a:ext cx="2944682" cy="637754"/>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Sleep het icoon op de gewenste positie op de slide. Om het icoon een andere kleur te geven, ga naar de tab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‘Hulpmiddelen voor tekenen’</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‘Opmaak’ </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en klik op </a:t>
              </a:r>
              <a:r>
                <a:rPr kumimoji="0" lang="nl-NL" sz="12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‘Vormopvulling’</a:t>
              </a: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p>
          </p:txBody>
        </p:sp>
        <p:grpSp>
          <p:nvGrpSpPr>
            <p:cNvPr id="24" name="ICOON_info">
              <a:extLst>
                <a:ext uri="{FF2B5EF4-FFF2-40B4-BE49-F238E27FC236}">
                  <a16:creationId xmlns:a16="http://schemas.microsoft.com/office/drawing/2014/main" id="{37AA92B3-1D3B-F9B4-DEC3-A78EC1271E8D}"/>
                </a:ext>
              </a:extLst>
            </p:cNvPr>
            <p:cNvGrpSpPr>
              <a:grpSpLocks noGrp="1" noUngrp="1" noRot="1" noMove="1" noResize="1"/>
            </p:cNvGrpSpPr>
            <p:nvPr userDrawn="1"/>
          </p:nvGrpSpPr>
          <p:grpSpPr>
            <a:xfrm>
              <a:off x="-376736" y="5210661"/>
              <a:ext cx="283685" cy="283685"/>
              <a:chOff x="-510741" y="5913713"/>
              <a:chExt cx="267555" cy="267555"/>
            </a:xfrm>
          </p:grpSpPr>
          <p:sp>
            <p:nvSpPr>
              <p:cNvPr id="104" name="Ovaal 103">
                <a:extLst>
                  <a:ext uri="{FF2B5EF4-FFF2-40B4-BE49-F238E27FC236}">
                    <a16:creationId xmlns:a16="http://schemas.microsoft.com/office/drawing/2014/main" id="{127F9B93-A264-7C62-CAC4-6AC1BBC78C08}"/>
                  </a:ext>
                </a:extLst>
              </p:cNvPr>
              <p:cNvSpPr>
                <a:spLocks noGrp="1" noRot="1" noMove="1" noResize="1" noEditPoints="1" noAdjustHandles="1" noChangeArrowheads="1" noChangeShapeType="1"/>
              </p:cNvSpPr>
              <p:nvPr userDrawn="1"/>
            </p:nvSpPr>
            <p:spPr>
              <a:xfrm>
                <a:off x="-491853" y="5932072"/>
                <a:ext cx="230835" cy="230835"/>
              </a:xfrm>
              <a:prstGeom prst="ellipse">
                <a:avLst/>
              </a:prstGeom>
              <a:solidFill>
                <a:srgbClr val="211F2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5" name="Graphic 163" descr="Informatie">
                <a:extLst>
                  <a:ext uri="{FF2B5EF4-FFF2-40B4-BE49-F238E27FC236}">
                    <a16:creationId xmlns:a16="http://schemas.microsoft.com/office/drawing/2014/main" id="{80A75F64-B987-4538-D34C-B35C6293F748}"/>
                  </a:ext>
                </a:extLst>
              </p:cNvPr>
              <p:cNvSpPr>
                <a:spLocks noGrp="1" noRot="1" noMove="1" noResize="1" noEditPoints="1" noAdjustHandles="1" noChangeArrowheads="1" noChangeShapeType="1"/>
              </p:cNvSpPr>
              <p:nvPr/>
            </p:nvSpPr>
            <p:spPr>
              <a:xfrm>
                <a:off x="-510741" y="5913713"/>
                <a:ext cx="267555" cy="267555"/>
              </a:xfrm>
              <a:custGeom>
                <a:avLst/>
                <a:gdLst>
                  <a:gd name="connsiteX0" fmla="*/ 145860 w 291719"/>
                  <a:gd name="connsiteY0" fmla="*/ 0 h 291719"/>
                  <a:gd name="connsiteX1" fmla="*/ 0 w 291719"/>
                  <a:gd name="connsiteY1" fmla="*/ 145860 h 291719"/>
                  <a:gd name="connsiteX2" fmla="*/ 145860 w 291719"/>
                  <a:gd name="connsiteY2" fmla="*/ 291720 h 291719"/>
                  <a:gd name="connsiteX3" fmla="*/ 291720 w 291719"/>
                  <a:gd name="connsiteY3" fmla="*/ 145860 h 291719"/>
                  <a:gd name="connsiteX4" fmla="*/ 145860 w 291719"/>
                  <a:gd name="connsiteY4" fmla="*/ 0 h 291719"/>
                  <a:gd name="connsiteX5" fmla="*/ 138183 w 291719"/>
                  <a:gd name="connsiteY5" fmla="*/ 38384 h 291719"/>
                  <a:gd name="connsiteX6" fmla="*/ 157375 w 291719"/>
                  <a:gd name="connsiteY6" fmla="*/ 57576 h 291719"/>
                  <a:gd name="connsiteX7" fmla="*/ 138183 w 291719"/>
                  <a:gd name="connsiteY7" fmla="*/ 76768 h 291719"/>
                  <a:gd name="connsiteX8" fmla="*/ 118991 w 291719"/>
                  <a:gd name="connsiteY8" fmla="*/ 57576 h 291719"/>
                  <a:gd name="connsiteX9" fmla="*/ 138183 w 291719"/>
                  <a:gd name="connsiteY9" fmla="*/ 38384 h 291719"/>
                  <a:gd name="connsiteX10" fmla="*/ 184244 w 291719"/>
                  <a:gd name="connsiteY10" fmla="*/ 253336 h 291719"/>
                  <a:gd name="connsiteX11" fmla="*/ 107476 w 291719"/>
                  <a:gd name="connsiteY11" fmla="*/ 253336 h 291719"/>
                  <a:gd name="connsiteX12" fmla="*/ 107476 w 291719"/>
                  <a:gd name="connsiteY12" fmla="*/ 230305 h 291719"/>
                  <a:gd name="connsiteX13" fmla="*/ 134345 w 291719"/>
                  <a:gd name="connsiteY13" fmla="*/ 230305 h 291719"/>
                  <a:gd name="connsiteX14" fmla="*/ 134345 w 291719"/>
                  <a:gd name="connsiteY14" fmla="*/ 115153 h 291719"/>
                  <a:gd name="connsiteX15" fmla="*/ 111314 w 291719"/>
                  <a:gd name="connsiteY15" fmla="*/ 115153 h 291719"/>
                  <a:gd name="connsiteX16" fmla="*/ 111314 w 291719"/>
                  <a:gd name="connsiteY16" fmla="*/ 92122 h 291719"/>
                  <a:gd name="connsiteX17" fmla="*/ 157375 w 291719"/>
                  <a:gd name="connsiteY17" fmla="*/ 92122 h 291719"/>
                  <a:gd name="connsiteX18" fmla="*/ 157375 w 291719"/>
                  <a:gd name="connsiteY18" fmla="*/ 115153 h 291719"/>
                  <a:gd name="connsiteX19" fmla="*/ 157375 w 291719"/>
                  <a:gd name="connsiteY19" fmla="*/ 230305 h 291719"/>
                  <a:gd name="connsiteX20" fmla="*/ 184244 w 291719"/>
                  <a:gd name="connsiteY20" fmla="*/ 230305 h 291719"/>
                  <a:gd name="connsiteX21" fmla="*/ 184244 w 291719"/>
                  <a:gd name="connsiteY21" fmla="*/ 253336 h 2917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91719" h="291719">
                    <a:moveTo>
                      <a:pt x="145860" y="0"/>
                    </a:moveTo>
                    <a:cubicBezTo>
                      <a:pt x="65253" y="0"/>
                      <a:pt x="0" y="65253"/>
                      <a:pt x="0" y="145860"/>
                    </a:cubicBezTo>
                    <a:cubicBezTo>
                      <a:pt x="0" y="226467"/>
                      <a:pt x="65253" y="291720"/>
                      <a:pt x="145860" y="291720"/>
                    </a:cubicBezTo>
                    <a:cubicBezTo>
                      <a:pt x="226467" y="291720"/>
                      <a:pt x="291720" y="226467"/>
                      <a:pt x="291720" y="145860"/>
                    </a:cubicBezTo>
                    <a:cubicBezTo>
                      <a:pt x="291720" y="65253"/>
                      <a:pt x="226467" y="0"/>
                      <a:pt x="145860" y="0"/>
                    </a:cubicBezTo>
                    <a:close/>
                    <a:moveTo>
                      <a:pt x="138183" y="38384"/>
                    </a:moveTo>
                    <a:cubicBezTo>
                      <a:pt x="148931" y="38384"/>
                      <a:pt x="157375" y="46829"/>
                      <a:pt x="157375" y="57576"/>
                    </a:cubicBezTo>
                    <a:cubicBezTo>
                      <a:pt x="157375" y="68324"/>
                      <a:pt x="148931" y="76768"/>
                      <a:pt x="138183" y="76768"/>
                    </a:cubicBezTo>
                    <a:cubicBezTo>
                      <a:pt x="127435" y="76768"/>
                      <a:pt x="118991" y="68324"/>
                      <a:pt x="118991" y="57576"/>
                    </a:cubicBezTo>
                    <a:cubicBezTo>
                      <a:pt x="118991" y="46829"/>
                      <a:pt x="127435" y="38384"/>
                      <a:pt x="138183" y="38384"/>
                    </a:cubicBezTo>
                    <a:close/>
                    <a:moveTo>
                      <a:pt x="184244" y="253336"/>
                    </a:moveTo>
                    <a:lnTo>
                      <a:pt x="107476" y="253336"/>
                    </a:lnTo>
                    <a:lnTo>
                      <a:pt x="107476" y="230305"/>
                    </a:lnTo>
                    <a:lnTo>
                      <a:pt x="134345" y="230305"/>
                    </a:lnTo>
                    <a:lnTo>
                      <a:pt x="134345" y="115153"/>
                    </a:lnTo>
                    <a:lnTo>
                      <a:pt x="111314" y="115153"/>
                    </a:lnTo>
                    <a:lnTo>
                      <a:pt x="111314" y="92122"/>
                    </a:lnTo>
                    <a:lnTo>
                      <a:pt x="157375" y="92122"/>
                    </a:lnTo>
                    <a:lnTo>
                      <a:pt x="157375" y="115153"/>
                    </a:lnTo>
                    <a:lnTo>
                      <a:pt x="157375" y="230305"/>
                    </a:lnTo>
                    <a:lnTo>
                      <a:pt x="184244" y="230305"/>
                    </a:lnTo>
                    <a:lnTo>
                      <a:pt x="184244" y="253336"/>
                    </a:lnTo>
                    <a:close/>
                  </a:path>
                </a:pathLst>
              </a:custGeom>
              <a:solidFill>
                <a:srgbClr val="1FF524"/>
              </a:solidFill>
              <a:ln w="377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20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grpSp>
        <p:grpSp>
          <p:nvGrpSpPr>
            <p:cNvPr id="25" name="Groep 24">
              <a:extLst>
                <a:ext uri="{FF2B5EF4-FFF2-40B4-BE49-F238E27FC236}">
                  <a16:creationId xmlns:a16="http://schemas.microsoft.com/office/drawing/2014/main" id="{F2C0DD7E-6945-B97D-218F-FECBEA897D33}"/>
                </a:ext>
              </a:extLst>
            </p:cNvPr>
            <p:cNvGrpSpPr>
              <a:grpSpLocks noGrp="1" noUngrp="1" noRot="1" noMove="1" noResize="1"/>
            </p:cNvGrpSpPr>
            <p:nvPr userDrawn="1"/>
          </p:nvGrpSpPr>
          <p:grpSpPr>
            <a:xfrm>
              <a:off x="-938434" y="5519087"/>
              <a:ext cx="627798" cy="576693"/>
              <a:chOff x="-938434" y="4570310"/>
              <a:chExt cx="627798" cy="576693"/>
            </a:xfrm>
          </p:grpSpPr>
          <p:grpSp>
            <p:nvGrpSpPr>
              <p:cNvPr id="99" name="Inspireren">
                <a:extLst>
                  <a:ext uri="{FF2B5EF4-FFF2-40B4-BE49-F238E27FC236}">
                    <a16:creationId xmlns:a16="http://schemas.microsoft.com/office/drawing/2014/main" id="{8D573730-C156-CF47-AB3D-19568ED4C09A}"/>
                  </a:ext>
                </a:extLst>
              </p:cNvPr>
              <p:cNvGrpSpPr>
                <a:grpSpLocks noGrp="1" noUngrp="1" noRot="1" noChangeAspect="1" noMove="1" noResize="1"/>
              </p:cNvGrpSpPr>
              <p:nvPr userDrawn="1"/>
            </p:nvGrpSpPr>
            <p:grpSpPr bwMode="auto">
              <a:xfrm>
                <a:off x="-716116" y="4570310"/>
                <a:ext cx="169778" cy="242385"/>
                <a:chOff x="4768" y="2783"/>
                <a:chExt cx="788" cy="1125"/>
              </a:xfrm>
              <a:gradFill>
                <a:gsLst>
                  <a:gs pos="0">
                    <a:srgbClr val="9D9FA1"/>
                  </a:gs>
                  <a:gs pos="70000">
                    <a:srgbClr val="211F26"/>
                  </a:gs>
                </a:gsLst>
                <a:lin ang="2700000" scaled="0"/>
              </a:gradFill>
            </p:grpSpPr>
            <p:sp>
              <p:nvSpPr>
                <p:cNvPr id="101" name="Freeform 12">
                  <a:extLst>
                    <a:ext uri="{FF2B5EF4-FFF2-40B4-BE49-F238E27FC236}">
                      <a16:creationId xmlns:a16="http://schemas.microsoft.com/office/drawing/2014/main" id="{0B3DB705-21F5-BF0A-CF04-B5AB5CC6CA7B}"/>
                    </a:ext>
                  </a:extLst>
                </p:cNvPr>
                <p:cNvSpPr>
                  <a:spLocks noGrp="1" noRot="1" noMove="1" noResize="1" noEditPoints="1" noAdjustHandles="1" noChangeArrowheads="1" noChangeShapeType="1"/>
                </p:cNvSpPr>
                <p:nvPr/>
              </p:nvSpPr>
              <p:spPr bwMode="auto">
                <a:xfrm>
                  <a:off x="5001" y="3186"/>
                  <a:ext cx="319" cy="288"/>
                </a:xfrm>
                <a:custGeom>
                  <a:avLst/>
                  <a:gdLst>
                    <a:gd name="T0" fmla="*/ 220 w 319"/>
                    <a:gd name="T1" fmla="*/ 288 h 288"/>
                    <a:gd name="T2" fmla="*/ 107 w 319"/>
                    <a:gd name="T3" fmla="*/ 288 h 288"/>
                    <a:gd name="T4" fmla="*/ 0 w 319"/>
                    <a:gd name="T5" fmla="*/ 0 h 288"/>
                    <a:gd name="T6" fmla="*/ 319 w 319"/>
                    <a:gd name="T7" fmla="*/ 0 h 288"/>
                    <a:gd name="T8" fmla="*/ 220 w 319"/>
                    <a:gd name="T9" fmla="*/ 288 h 288"/>
                  </a:gdLst>
                  <a:ahLst/>
                  <a:cxnLst>
                    <a:cxn ang="0">
                      <a:pos x="T0" y="T1"/>
                    </a:cxn>
                    <a:cxn ang="0">
                      <a:pos x="T2" y="T3"/>
                    </a:cxn>
                    <a:cxn ang="0">
                      <a:pos x="T4" y="T5"/>
                    </a:cxn>
                    <a:cxn ang="0">
                      <a:pos x="T6" y="T7"/>
                    </a:cxn>
                    <a:cxn ang="0">
                      <a:pos x="T8" y="T9"/>
                    </a:cxn>
                  </a:cxnLst>
                  <a:rect l="0" t="0" r="r" b="b"/>
                  <a:pathLst>
                    <a:path w="319" h="288">
                      <a:moveTo>
                        <a:pt x="220" y="288"/>
                      </a:moveTo>
                      <a:lnTo>
                        <a:pt x="107" y="288"/>
                      </a:lnTo>
                      <a:lnTo>
                        <a:pt x="0" y="0"/>
                      </a:lnTo>
                      <a:lnTo>
                        <a:pt x="319" y="0"/>
                      </a:lnTo>
                      <a:lnTo>
                        <a:pt x="220" y="288"/>
                      </a:lnTo>
                      <a:close/>
                    </a:path>
                  </a:pathLst>
                </a:custGeom>
                <a:solidFill>
                  <a:srgbClr val="1FF52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2" name="Freeform 13">
                  <a:extLst>
                    <a:ext uri="{FF2B5EF4-FFF2-40B4-BE49-F238E27FC236}">
                      <a16:creationId xmlns:a16="http://schemas.microsoft.com/office/drawing/2014/main" id="{75085FE6-7A38-6304-3056-65021887C5D0}"/>
                    </a:ext>
                  </a:extLst>
                </p:cNvPr>
                <p:cNvSpPr>
                  <a:spLocks noGrp="1" noRot="1" noMove="1" noResize="1" noEditPoints="1" noAdjustHandles="1" noChangeArrowheads="1" noChangeShapeType="1"/>
                </p:cNvSpPr>
                <p:nvPr/>
              </p:nvSpPr>
              <p:spPr bwMode="auto">
                <a:xfrm>
                  <a:off x="5022" y="3796"/>
                  <a:ext cx="282" cy="112"/>
                </a:xfrm>
                <a:custGeom>
                  <a:avLst/>
                  <a:gdLst>
                    <a:gd name="T0" fmla="*/ 229 w 251"/>
                    <a:gd name="T1" fmla="*/ 70 h 100"/>
                    <a:gd name="T2" fmla="*/ 229 w 251"/>
                    <a:gd name="T3" fmla="*/ 69 h 100"/>
                    <a:gd name="T4" fmla="*/ 251 w 251"/>
                    <a:gd name="T5" fmla="*/ 0 h 100"/>
                    <a:gd name="T6" fmla="*/ 0 w 251"/>
                    <a:gd name="T7" fmla="*/ 0 h 100"/>
                    <a:gd name="T8" fmla="*/ 22 w 251"/>
                    <a:gd name="T9" fmla="*/ 69 h 100"/>
                    <a:gd name="T10" fmla="*/ 63 w 251"/>
                    <a:gd name="T11" fmla="*/ 100 h 100"/>
                    <a:gd name="T12" fmla="*/ 188 w 251"/>
                    <a:gd name="T13" fmla="*/ 100 h 100"/>
                    <a:gd name="T14" fmla="*/ 229 w 251"/>
                    <a:gd name="T15" fmla="*/ 71 h 100"/>
                    <a:gd name="T16" fmla="*/ 229 w 251"/>
                    <a:gd name="T17" fmla="*/ 71 h 100"/>
                    <a:gd name="T18" fmla="*/ 229 w 251"/>
                    <a:gd name="T19" fmla="*/ 7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1" h="100">
                      <a:moveTo>
                        <a:pt x="229" y="70"/>
                      </a:moveTo>
                      <a:cubicBezTo>
                        <a:pt x="229" y="70"/>
                        <a:pt x="229" y="69"/>
                        <a:pt x="229" y="69"/>
                      </a:cubicBezTo>
                      <a:cubicBezTo>
                        <a:pt x="251" y="0"/>
                        <a:pt x="251" y="0"/>
                        <a:pt x="251" y="0"/>
                      </a:cubicBezTo>
                      <a:cubicBezTo>
                        <a:pt x="0" y="0"/>
                        <a:pt x="0" y="0"/>
                        <a:pt x="0" y="0"/>
                      </a:cubicBezTo>
                      <a:cubicBezTo>
                        <a:pt x="22" y="69"/>
                        <a:pt x="22" y="69"/>
                        <a:pt x="22" y="69"/>
                      </a:cubicBezTo>
                      <a:cubicBezTo>
                        <a:pt x="27" y="87"/>
                        <a:pt x="44" y="100"/>
                        <a:pt x="63" y="100"/>
                      </a:cubicBezTo>
                      <a:cubicBezTo>
                        <a:pt x="188" y="100"/>
                        <a:pt x="188" y="100"/>
                        <a:pt x="188" y="100"/>
                      </a:cubicBezTo>
                      <a:cubicBezTo>
                        <a:pt x="207" y="100"/>
                        <a:pt x="223" y="88"/>
                        <a:pt x="229" y="71"/>
                      </a:cubicBezTo>
                      <a:cubicBezTo>
                        <a:pt x="229" y="71"/>
                        <a:pt x="229" y="71"/>
                        <a:pt x="229" y="71"/>
                      </a:cubicBezTo>
                      <a:lnTo>
                        <a:pt x="229" y="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sp>
              <p:nvSpPr>
                <p:cNvPr id="103" name="Freeform 14">
                  <a:extLst>
                    <a:ext uri="{FF2B5EF4-FFF2-40B4-BE49-F238E27FC236}">
                      <a16:creationId xmlns:a16="http://schemas.microsoft.com/office/drawing/2014/main" id="{FAD734E7-1380-0E47-343A-B2693D19281E}"/>
                    </a:ext>
                  </a:extLst>
                </p:cNvPr>
                <p:cNvSpPr>
                  <a:spLocks noGrp="1" noRot="1" noMove="1" noResize="1" noEditPoints="1" noAdjustHandles="1" noChangeArrowheads="1" noChangeShapeType="1"/>
                </p:cNvSpPr>
                <p:nvPr/>
              </p:nvSpPr>
              <p:spPr bwMode="auto">
                <a:xfrm>
                  <a:off x="4768" y="2783"/>
                  <a:ext cx="788" cy="966"/>
                </a:xfrm>
                <a:custGeom>
                  <a:avLst/>
                  <a:gdLst>
                    <a:gd name="T0" fmla="*/ 351 w 702"/>
                    <a:gd name="T1" fmla="*/ 0 h 860"/>
                    <a:gd name="T2" fmla="*/ 0 w 702"/>
                    <a:gd name="T3" fmla="*/ 351 h 860"/>
                    <a:gd name="T4" fmla="*/ 134 w 702"/>
                    <a:gd name="T5" fmla="*/ 627 h 860"/>
                    <a:gd name="T6" fmla="*/ 165 w 702"/>
                    <a:gd name="T7" fmla="*/ 718 h 860"/>
                    <a:gd name="T8" fmla="*/ 266 w 702"/>
                    <a:gd name="T9" fmla="*/ 718 h 860"/>
                    <a:gd name="T10" fmla="*/ 266 w 702"/>
                    <a:gd name="T11" fmla="*/ 718 h 860"/>
                    <a:gd name="T12" fmla="*/ 434 w 702"/>
                    <a:gd name="T13" fmla="*/ 718 h 860"/>
                    <a:gd name="T14" fmla="*/ 419 w 702"/>
                    <a:gd name="T15" fmla="*/ 760 h 860"/>
                    <a:gd name="T16" fmla="*/ 284 w 702"/>
                    <a:gd name="T17" fmla="*/ 760 h 860"/>
                    <a:gd name="T18" fmla="*/ 284 w 702"/>
                    <a:gd name="T19" fmla="*/ 760 h 860"/>
                    <a:gd name="T20" fmla="*/ 179 w 702"/>
                    <a:gd name="T21" fmla="*/ 760 h 860"/>
                    <a:gd name="T22" fmla="*/ 212 w 702"/>
                    <a:gd name="T23" fmla="*/ 860 h 860"/>
                    <a:gd name="T24" fmla="*/ 212 w 702"/>
                    <a:gd name="T25" fmla="*/ 860 h 860"/>
                    <a:gd name="T26" fmla="*/ 216 w 702"/>
                    <a:gd name="T27" fmla="*/ 860 h 860"/>
                    <a:gd name="T28" fmla="*/ 488 w 702"/>
                    <a:gd name="T29" fmla="*/ 860 h 860"/>
                    <a:gd name="T30" fmla="*/ 491 w 702"/>
                    <a:gd name="T31" fmla="*/ 860 h 860"/>
                    <a:gd name="T32" fmla="*/ 570 w 702"/>
                    <a:gd name="T33" fmla="*/ 625 h 860"/>
                    <a:gd name="T34" fmla="*/ 702 w 702"/>
                    <a:gd name="T35" fmla="*/ 351 h 860"/>
                    <a:gd name="T36" fmla="*/ 351 w 702"/>
                    <a:gd name="T37" fmla="*/ 0 h 860"/>
                    <a:gd name="T38" fmla="*/ 587 w 702"/>
                    <a:gd name="T39" fmla="*/ 438 h 860"/>
                    <a:gd name="T40" fmla="*/ 485 w 702"/>
                    <a:gd name="T41" fmla="*/ 563 h 860"/>
                    <a:gd name="T42" fmla="*/ 454 w 702"/>
                    <a:gd name="T43" fmla="*/ 658 h 860"/>
                    <a:gd name="T44" fmla="*/ 250 w 702"/>
                    <a:gd name="T45" fmla="*/ 658 h 860"/>
                    <a:gd name="T46" fmla="*/ 219 w 702"/>
                    <a:gd name="T47" fmla="*/ 565 h 860"/>
                    <a:gd name="T48" fmla="*/ 115 w 702"/>
                    <a:gd name="T49" fmla="*/ 439 h 860"/>
                    <a:gd name="T50" fmla="*/ 99 w 702"/>
                    <a:gd name="T51" fmla="*/ 351 h 860"/>
                    <a:gd name="T52" fmla="*/ 351 w 702"/>
                    <a:gd name="T53" fmla="*/ 99 h 860"/>
                    <a:gd name="T54" fmla="*/ 603 w 702"/>
                    <a:gd name="T55" fmla="*/ 351 h 860"/>
                    <a:gd name="T56" fmla="*/ 587 w 702"/>
                    <a:gd name="T57" fmla="*/ 438 h 8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02" h="860">
                      <a:moveTo>
                        <a:pt x="351" y="0"/>
                      </a:moveTo>
                      <a:cubicBezTo>
                        <a:pt x="157" y="0"/>
                        <a:pt x="0" y="157"/>
                        <a:pt x="0" y="351"/>
                      </a:cubicBezTo>
                      <a:cubicBezTo>
                        <a:pt x="0" y="463"/>
                        <a:pt x="52" y="562"/>
                        <a:pt x="134" y="627"/>
                      </a:cubicBezTo>
                      <a:cubicBezTo>
                        <a:pt x="165" y="718"/>
                        <a:pt x="165" y="718"/>
                        <a:pt x="165" y="718"/>
                      </a:cubicBezTo>
                      <a:cubicBezTo>
                        <a:pt x="266" y="718"/>
                        <a:pt x="266" y="718"/>
                        <a:pt x="266" y="718"/>
                      </a:cubicBezTo>
                      <a:cubicBezTo>
                        <a:pt x="266" y="718"/>
                        <a:pt x="266" y="718"/>
                        <a:pt x="266" y="718"/>
                      </a:cubicBezTo>
                      <a:cubicBezTo>
                        <a:pt x="434" y="718"/>
                        <a:pt x="434" y="718"/>
                        <a:pt x="434" y="718"/>
                      </a:cubicBezTo>
                      <a:cubicBezTo>
                        <a:pt x="419" y="760"/>
                        <a:pt x="419" y="760"/>
                        <a:pt x="419" y="760"/>
                      </a:cubicBezTo>
                      <a:cubicBezTo>
                        <a:pt x="284" y="760"/>
                        <a:pt x="284" y="760"/>
                        <a:pt x="284" y="760"/>
                      </a:cubicBezTo>
                      <a:cubicBezTo>
                        <a:pt x="284" y="760"/>
                        <a:pt x="284" y="760"/>
                        <a:pt x="284" y="760"/>
                      </a:cubicBezTo>
                      <a:cubicBezTo>
                        <a:pt x="179" y="760"/>
                        <a:pt x="179" y="760"/>
                        <a:pt x="179" y="760"/>
                      </a:cubicBezTo>
                      <a:cubicBezTo>
                        <a:pt x="212" y="860"/>
                        <a:pt x="212" y="860"/>
                        <a:pt x="212" y="860"/>
                      </a:cubicBezTo>
                      <a:cubicBezTo>
                        <a:pt x="212" y="860"/>
                        <a:pt x="212" y="860"/>
                        <a:pt x="212" y="860"/>
                      </a:cubicBezTo>
                      <a:cubicBezTo>
                        <a:pt x="216" y="860"/>
                        <a:pt x="216" y="860"/>
                        <a:pt x="216" y="860"/>
                      </a:cubicBezTo>
                      <a:cubicBezTo>
                        <a:pt x="488" y="860"/>
                        <a:pt x="488" y="860"/>
                        <a:pt x="488" y="860"/>
                      </a:cubicBezTo>
                      <a:cubicBezTo>
                        <a:pt x="491" y="860"/>
                        <a:pt x="491" y="860"/>
                        <a:pt x="491" y="860"/>
                      </a:cubicBezTo>
                      <a:cubicBezTo>
                        <a:pt x="570" y="625"/>
                        <a:pt x="570" y="625"/>
                        <a:pt x="570" y="625"/>
                      </a:cubicBezTo>
                      <a:cubicBezTo>
                        <a:pt x="651" y="560"/>
                        <a:pt x="702" y="461"/>
                        <a:pt x="702" y="351"/>
                      </a:cubicBezTo>
                      <a:cubicBezTo>
                        <a:pt x="702" y="157"/>
                        <a:pt x="545" y="0"/>
                        <a:pt x="351" y="0"/>
                      </a:cubicBezTo>
                      <a:close/>
                      <a:moveTo>
                        <a:pt x="587" y="438"/>
                      </a:moveTo>
                      <a:cubicBezTo>
                        <a:pt x="568" y="490"/>
                        <a:pt x="531" y="534"/>
                        <a:pt x="485" y="563"/>
                      </a:cubicBezTo>
                      <a:cubicBezTo>
                        <a:pt x="454" y="658"/>
                        <a:pt x="454" y="658"/>
                        <a:pt x="454" y="658"/>
                      </a:cubicBezTo>
                      <a:cubicBezTo>
                        <a:pt x="250" y="658"/>
                        <a:pt x="250" y="658"/>
                        <a:pt x="250" y="658"/>
                      </a:cubicBezTo>
                      <a:cubicBezTo>
                        <a:pt x="219" y="565"/>
                        <a:pt x="219" y="565"/>
                        <a:pt x="219" y="565"/>
                      </a:cubicBezTo>
                      <a:cubicBezTo>
                        <a:pt x="172" y="536"/>
                        <a:pt x="135" y="491"/>
                        <a:pt x="115" y="439"/>
                      </a:cubicBezTo>
                      <a:cubicBezTo>
                        <a:pt x="105" y="411"/>
                        <a:pt x="99" y="382"/>
                        <a:pt x="99" y="351"/>
                      </a:cubicBezTo>
                      <a:cubicBezTo>
                        <a:pt x="99" y="212"/>
                        <a:pt x="212" y="99"/>
                        <a:pt x="351" y="99"/>
                      </a:cubicBezTo>
                      <a:cubicBezTo>
                        <a:pt x="490" y="99"/>
                        <a:pt x="603" y="212"/>
                        <a:pt x="603" y="351"/>
                      </a:cubicBezTo>
                      <a:cubicBezTo>
                        <a:pt x="603" y="381"/>
                        <a:pt x="597" y="411"/>
                        <a:pt x="587" y="43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300" b="0" i="0" u="none" strike="noStrike" kern="0" cap="none" spc="0" normalizeH="0" baseline="0" noProof="0" dirty="0">
                    <a:ln>
                      <a:noFill/>
                    </a:ln>
                    <a:solidFill>
                      <a:srgbClr val="211F26"/>
                    </a:solidFill>
                    <a:effectLst/>
                    <a:uLnTx/>
                    <a:uFillTx/>
                    <a:latin typeface="Segoe UI" panose="020B0502040204020203" pitchFamily="34" charset="0"/>
                    <a:ea typeface="+mn-ea"/>
                    <a:cs typeface="+mn-cs"/>
                  </a:endParaRPr>
                </a:p>
              </p:txBody>
            </p:sp>
          </p:grpSp>
          <p:sp>
            <p:nvSpPr>
              <p:cNvPr id="100" name="Tekstvak 99">
                <a:extLst>
                  <a:ext uri="{FF2B5EF4-FFF2-40B4-BE49-F238E27FC236}">
                    <a16:creationId xmlns:a16="http://schemas.microsoft.com/office/drawing/2014/main" id="{780E27E3-809A-CA88-DF9A-1277DAF3E2D9}"/>
                  </a:ext>
                </a:extLst>
              </p:cNvPr>
              <p:cNvSpPr txBox="1">
                <a:spLocks noGrp="1" noRot="1" noMove="1" noResize="1" noEditPoints="1" noAdjustHandles="1" noChangeArrowheads="1" noChangeShapeType="1"/>
              </p:cNvSpPr>
              <p:nvPr userDrawn="1"/>
            </p:nvSpPr>
            <p:spPr>
              <a:xfrm>
                <a:off x="-938434" y="4824764"/>
                <a:ext cx="627798" cy="32223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Inspiratie</a:t>
                </a:r>
              </a:p>
            </p:txBody>
          </p:sp>
        </p:grpSp>
        <p:grpSp>
          <p:nvGrpSpPr>
            <p:cNvPr id="28" name="Groep 27">
              <a:extLst>
                <a:ext uri="{FF2B5EF4-FFF2-40B4-BE49-F238E27FC236}">
                  <a16:creationId xmlns:a16="http://schemas.microsoft.com/office/drawing/2014/main" id="{23610FCD-14D9-9D0F-E04E-D4FEEDAFBC67}"/>
                </a:ext>
              </a:extLst>
            </p:cNvPr>
            <p:cNvGrpSpPr>
              <a:grpSpLocks noGrp="1" noUngrp="1" noRot="1" noMove="1" noResize="1"/>
            </p:cNvGrpSpPr>
            <p:nvPr userDrawn="1"/>
          </p:nvGrpSpPr>
          <p:grpSpPr>
            <a:xfrm>
              <a:off x="-3398401" y="1222628"/>
              <a:ext cx="491631" cy="410839"/>
              <a:chOff x="-3241990" y="1222628"/>
              <a:chExt cx="491631" cy="410839"/>
            </a:xfrm>
          </p:grpSpPr>
          <p:sp>
            <p:nvSpPr>
              <p:cNvPr id="69" name="Tekstvak 68">
                <a:extLst>
                  <a:ext uri="{FF2B5EF4-FFF2-40B4-BE49-F238E27FC236}">
                    <a16:creationId xmlns:a16="http://schemas.microsoft.com/office/drawing/2014/main" id="{B9B1611E-3D0C-8A08-5BF1-C3E57397A327}"/>
                  </a:ext>
                </a:extLst>
              </p:cNvPr>
              <p:cNvSpPr txBox="1">
                <a:spLocks noGrp="1" noRot="1" noMove="1" noResize="1" noEditPoints="1" noAdjustHandles="1" noChangeArrowheads="1" noChangeShapeType="1"/>
              </p:cNvSpPr>
              <p:nvPr userDrawn="1"/>
            </p:nvSpPr>
            <p:spPr>
              <a:xfrm>
                <a:off x="-3241990" y="1489960"/>
                <a:ext cx="491631" cy="143507"/>
              </a:xfrm>
              <a:prstGeom prst="rect">
                <a:avLst/>
              </a:prstGeom>
              <a:noFill/>
            </p:spPr>
            <p:txBody>
              <a:bodyPr wrap="square" lIns="0" tIns="18000" rIns="0" bIns="0" rtlCol="0" anchor="t">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r>
                  <a:rPr kumimoji="0" lang="nl-NL" sz="1000" b="0" i="0" u="none" strike="noStrike" kern="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Iconen</a:t>
                </a:r>
              </a:p>
            </p:txBody>
          </p:sp>
          <p:grpSp>
            <p:nvGrpSpPr>
              <p:cNvPr id="70" name="Groep 69">
                <a:extLst>
                  <a:ext uri="{FF2B5EF4-FFF2-40B4-BE49-F238E27FC236}">
                    <a16:creationId xmlns:a16="http://schemas.microsoft.com/office/drawing/2014/main" id="{1DCCA57C-328F-5FAE-975D-EC275878FD53}"/>
                  </a:ext>
                </a:extLst>
              </p:cNvPr>
              <p:cNvGrpSpPr>
                <a:grpSpLocks noGrp="1" noUngrp="1" noRot="1" noMove="1" noResize="1"/>
              </p:cNvGrpSpPr>
              <p:nvPr userDrawn="1"/>
            </p:nvGrpSpPr>
            <p:grpSpPr>
              <a:xfrm>
                <a:off x="-3119153" y="1222628"/>
                <a:ext cx="245956" cy="246691"/>
                <a:chOff x="1314120" y="4794393"/>
                <a:chExt cx="1787447" cy="1792785"/>
              </a:xfrm>
            </p:grpSpPr>
            <p:grpSp>
              <p:nvGrpSpPr>
                <p:cNvPr id="71" name="Groep 70">
                  <a:extLst>
                    <a:ext uri="{FF2B5EF4-FFF2-40B4-BE49-F238E27FC236}">
                      <a16:creationId xmlns:a16="http://schemas.microsoft.com/office/drawing/2014/main" id="{220C769E-D24C-0C78-FFFB-5F4AEF908D98}"/>
                    </a:ext>
                  </a:extLst>
                </p:cNvPr>
                <p:cNvGrpSpPr>
                  <a:grpSpLocks noGrp="1" noUngrp="1" noRot="1" noMove="1" noResize="1"/>
                </p:cNvGrpSpPr>
                <p:nvPr/>
              </p:nvGrpSpPr>
              <p:grpSpPr>
                <a:xfrm>
                  <a:off x="1314120" y="4794393"/>
                  <a:ext cx="1787447" cy="1792785"/>
                  <a:chOff x="1314120" y="4794393"/>
                  <a:chExt cx="1787447" cy="1792785"/>
                </a:xfrm>
                <a:gradFill>
                  <a:gsLst>
                    <a:gs pos="0">
                      <a:srgbClr val="9D9FA1"/>
                    </a:gs>
                    <a:gs pos="70000">
                      <a:srgbClr val="211F26"/>
                    </a:gs>
                  </a:gsLst>
                  <a:lin ang="2700000" scaled="0"/>
                </a:gradFill>
              </p:grpSpPr>
              <p:grpSp>
                <p:nvGrpSpPr>
                  <p:cNvPr id="73" name="Groep 72">
                    <a:extLst>
                      <a:ext uri="{FF2B5EF4-FFF2-40B4-BE49-F238E27FC236}">
                        <a16:creationId xmlns:a16="http://schemas.microsoft.com/office/drawing/2014/main" id="{E3AA0FE4-8A88-048F-FB2C-F4CB93544B54}"/>
                      </a:ext>
                    </a:extLst>
                  </p:cNvPr>
                  <p:cNvGrpSpPr>
                    <a:grpSpLocks noGrp="1" noUngrp="1" noRot="1" noMove="1" noResize="1"/>
                  </p:cNvGrpSpPr>
                  <p:nvPr/>
                </p:nvGrpSpPr>
                <p:grpSpPr>
                  <a:xfrm>
                    <a:off x="1314120" y="4794393"/>
                    <a:ext cx="1787447" cy="1792785"/>
                    <a:chOff x="1314120" y="4794393"/>
                    <a:chExt cx="1787447" cy="1792785"/>
                  </a:xfrm>
                  <a:grpFill/>
                </p:grpSpPr>
                <p:sp>
                  <p:nvSpPr>
                    <p:cNvPr id="78" name="Vrije vorm: vorm 77">
                      <a:extLst>
                        <a:ext uri="{FF2B5EF4-FFF2-40B4-BE49-F238E27FC236}">
                          <a16:creationId xmlns:a16="http://schemas.microsoft.com/office/drawing/2014/main" id="{23D08E11-D017-73CC-DC54-BD938560D037}"/>
                        </a:ext>
                      </a:extLst>
                    </p:cNvPr>
                    <p:cNvSpPr>
                      <a:spLocks noGrp="1" noRot="1" noMove="1" noResize="1" noEditPoints="1" noAdjustHandles="1" noChangeArrowheads="1" noChangeShapeType="1"/>
                    </p:cNvSpPr>
                    <p:nvPr/>
                  </p:nvSpPr>
                  <p:spPr>
                    <a:xfrm>
                      <a:off x="1314120"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9" name="Vrije vorm: vorm 78">
                      <a:extLst>
                        <a:ext uri="{FF2B5EF4-FFF2-40B4-BE49-F238E27FC236}">
                          <a16:creationId xmlns:a16="http://schemas.microsoft.com/office/drawing/2014/main" id="{7F346D2A-AAD8-8EAD-3404-48AB179DDBFC}"/>
                        </a:ext>
                      </a:extLst>
                    </p:cNvPr>
                    <p:cNvSpPr>
                      <a:spLocks noGrp="1" noRot="1" noMove="1" noResize="1" noEditPoints="1" noAdjustHandles="1" noChangeArrowheads="1" noChangeShapeType="1"/>
                    </p:cNvSpPr>
                    <p:nvPr/>
                  </p:nvSpPr>
                  <p:spPr>
                    <a:xfrm>
                      <a:off x="2247436" y="4794393"/>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97" name="Vrije vorm: vorm 96">
                      <a:extLst>
                        <a:ext uri="{FF2B5EF4-FFF2-40B4-BE49-F238E27FC236}">
                          <a16:creationId xmlns:a16="http://schemas.microsoft.com/office/drawing/2014/main" id="{18FBBF33-4BCA-F5A7-E752-27BA96A0A53C}"/>
                        </a:ext>
                      </a:extLst>
                    </p:cNvPr>
                    <p:cNvSpPr>
                      <a:spLocks noGrp="1" noRot="1" noMove="1" noResize="1" noEditPoints="1" noAdjustHandles="1" noChangeArrowheads="1" noChangeShapeType="1"/>
                    </p:cNvSpPr>
                    <p:nvPr/>
                  </p:nvSpPr>
                  <p:spPr>
                    <a:xfrm>
                      <a:off x="1314120"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98" name="Vrije vorm: vorm 97">
                      <a:extLst>
                        <a:ext uri="{FF2B5EF4-FFF2-40B4-BE49-F238E27FC236}">
                          <a16:creationId xmlns:a16="http://schemas.microsoft.com/office/drawing/2014/main" id="{320F5B80-C85F-9245-B64B-7D9D8510FB8F}"/>
                        </a:ext>
                      </a:extLst>
                    </p:cNvPr>
                    <p:cNvSpPr>
                      <a:spLocks noGrp="1" noRot="1" noMove="1" noResize="1" noEditPoints="1" noAdjustHandles="1" noChangeArrowheads="1" noChangeShapeType="1"/>
                    </p:cNvSpPr>
                    <p:nvPr/>
                  </p:nvSpPr>
                  <p:spPr>
                    <a:xfrm>
                      <a:off x="2247436" y="5733047"/>
                      <a:ext cx="854131" cy="854131"/>
                    </a:xfrm>
                    <a:custGeom>
                      <a:avLst/>
                      <a:gdLst>
                        <a:gd name="connsiteX0" fmla="*/ 716202 w 854130"/>
                        <a:gd name="connsiteY0" fmla="*/ 139664 h 854130"/>
                        <a:gd name="connsiteX1" fmla="*/ 716202 w 854130"/>
                        <a:gd name="connsiteY1" fmla="*/ 716202 h 854130"/>
                        <a:gd name="connsiteX2" fmla="*/ 139664 w 854130"/>
                        <a:gd name="connsiteY2" fmla="*/ 716202 h 854130"/>
                        <a:gd name="connsiteX3" fmla="*/ 139664 w 854130"/>
                        <a:gd name="connsiteY3" fmla="*/ 139664 h 854130"/>
                        <a:gd name="connsiteX4" fmla="*/ 716202 w 854130"/>
                        <a:gd name="connsiteY4" fmla="*/ 139664 h 854130"/>
                        <a:gd name="connsiteX5" fmla="*/ 849660 w 854130"/>
                        <a:gd name="connsiteY5" fmla="*/ 6206 h 854130"/>
                        <a:gd name="connsiteX6" fmla="*/ 6206 w 854130"/>
                        <a:gd name="connsiteY6" fmla="*/ 6206 h 854130"/>
                        <a:gd name="connsiteX7" fmla="*/ 6206 w 854130"/>
                        <a:gd name="connsiteY7" fmla="*/ 849660 h 854130"/>
                        <a:gd name="connsiteX8" fmla="*/ 849660 w 854130"/>
                        <a:gd name="connsiteY8" fmla="*/ 849660 h 854130"/>
                        <a:gd name="connsiteX9" fmla="*/ 849660 w 854130"/>
                        <a:gd name="connsiteY9" fmla="*/ 6206 h 854130"/>
                        <a:gd name="connsiteX10" fmla="*/ 849660 w 854130"/>
                        <a:gd name="connsiteY10" fmla="*/ 6206 h 8541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54130" h="854130">
                          <a:moveTo>
                            <a:pt x="716202" y="139664"/>
                          </a:moveTo>
                          <a:lnTo>
                            <a:pt x="716202" y="716202"/>
                          </a:lnTo>
                          <a:lnTo>
                            <a:pt x="139664" y="716202"/>
                          </a:lnTo>
                          <a:lnTo>
                            <a:pt x="139664" y="139664"/>
                          </a:lnTo>
                          <a:lnTo>
                            <a:pt x="716202" y="139664"/>
                          </a:lnTo>
                          <a:moveTo>
                            <a:pt x="849660" y="6206"/>
                          </a:moveTo>
                          <a:lnTo>
                            <a:pt x="6206" y="6206"/>
                          </a:lnTo>
                          <a:lnTo>
                            <a:pt x="6206" y="849660"/>
                          </a:lnTo>
                          <a:lnTo>
                            <a:pt x="849660" y="849660"/>
                          </a:lnTo>
                          <a:lnTo>
                            <a:pt x="849660" y="6206"/>
                          </a:lnTo>
                          <a:lnTo>
                            <a:pt x="849660" y="6206"/>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nvGrpSpPr>
                  <p:cNvPr id="74" name="Groep 73">
                    <a:extLst>
                      <a:ext uri="{FF2B5EF4-FFF2-40B4-BE49-F238E27FC236}">
                        <a16:creationId xmlns:a16="http://schemas.microsoft.com/office/drawing/2014/main" id="{0ACA54B3-0049-B3AC-6707-86C74651EA00}"/>
                      </a:ext>
                    </a:extLst>
                  </p:cNvPr>
                  <p:cNvGrpSpPr>
                    <a:grpSpLocks noGrp="1" noUngrp="1" noRot="1" noMove="1" noResize="1"/>
                  </p:cNvGrpSpPr>
                  <p:nvPr/>
                </p:nvGrpSpPr>
                <p:grpSpPr>
                  <a:xfrm>
                    <a:off x="1544558" y="5023941"/>
                    <a:ext cx="1270519" cy="1329241"/>
                    <a:chOff x="1544558" y="5023941"/>
                    <a:chExt cx="1270519" cy="1329241"/>
                  </a:xfrm>
                  <a:grpFill/>
                </p:grpSpPr>
                <p:sp>
                  <p:nvSpPr>
                    <p:cNvPr id="75" name="Vrije vorm: vorm 74">
                      <a:extLst>
                        <a:ext uri="{FF2B5EF4-FFF2-40B4-BE49-F238E27FC236}">
                          <a16:creationId xmlns:a16="http://schemas.microsoft.com/office/drawing/2014/main" id="{5FECAEF7-F410-023A-4E02-38E036E95785}"/>
                        </a:ext>
                      </a:extLst>
                    </p:cNvPr>
                    <p:cNvSpPr>
                      <a:spLocks noGrp="1" noRot="1" noMove="1" noResize="1" noEditPoints="1" noAdjustHandles="1" noChangeArrowheads="1" noChangeShapeType="1"/>
                    </p:cNvSpPr>
                    <p:nvPr/>
                  </p:nvSpPr>
                  <p:spPr>
                    <a:xfrm>
                      <a:off x="1544558" y="5033728"/>
                      <a:ext cx="391477" cy="391477"/>
                    </a:xfrm>
                    <a:custGeom>
                      <a:avLst/>
                      <a:gdLst>
                        <a:gd name="connsiteX0" fmla="*/ 338071 w 391476"/>
                        <a:gd name="connsiteY0" fmla="*/ 146781 h 391476"/>
                        <a:gd name="connsiteX1" fmla="*/ 338071 w 391476"/>
                        <a:gd name="connsiteY1" fmla="*/ 54251 h 391476"/>
                        <a:gd name="connsiteX2" fmla="*/ 290026 w 391476"/>
                        <a:gd name="connsiteY2" fmla="*/ 54251 h 391476"/>
                        <a:gd name="connsiteX3" fmla="*/ 290026 w 391476"/>
                        <a:gd name="connsiteY3" fmla="*/ 98737 h 391476"/>
                        <a:gd name="connsiteX4" fmla="*/ 197496 w 391476"/>
                        <a:gd name="connsiteY4" fmla="*/ 6206 h 391476"/>
                        <a:gd name="connsiteX5" fmla="*/ 6206 w 391476"/>
                        <a:gd name="connsiteY5" fmla="*/ 197496 h 391476"/>
                        <a:gd name="connsiteX6" fmla="*/ 7096 w 391476"/>
                        <a:gd name="connsiteY6" fmla="*/ 387896 h 391476"/>
                        <a:gd name="connsiteX7" fmla="*/ 146781 w 391476"/>
                        <a:gd name="connsiteY7" fmla="*/ 387896 h 391476"/>
                        <a:gd name="connsiteX8" fmla="*/ 242871 w 391476"/>
                        <a:gd name="connsiteY8" fmla="*/ 387896 h 391476"/>
                        <a:gd name="connsiteX9" fmla="*/ 388785 w 391476"/>
                        <a:gd name="connsiteY9" fmla="*/ 387896 h 391476"/>
                        <a:gd name="connsiteX10" fmla="*/ 388785 w 391476"/>
                        <a:gd name="connsiteY10" fmla="*/ 197496 h 391476"/>
                        <a:gd name="connsiteX11" fmla="*/ 338071 w 391476"/>
                        <a:gd name="connsiteY11" fmla="*/ 146781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1476" h="391476">
                          <a:moveTo>
                            <a:pt x="338071" y="146781"/>
                          </a:moveTo>
                          <a:lnTo>
                            <a:pt x="338071" y="54251"/>
                          </a:lnTo>
                          <a:lnTo>
                            <a:pt x="290026" y="54251"/>
                          </a:lnTo>
                          <a:lnTo>
                            <a:pt x="290026" y="98737"/>
                          </a:lnTo>
                          <a:lnTo>
                            <a:pt x="197496" y="6206"/>
                          </a:lnTo>
                          <a:lnTo>
                            <a:pt x="6206" y="197496"/>
                          </a:lnTo>
                          <a:lnTo>
                            <a:pt x="7096" y="387896"/>
                          </a:lnTo>
                          <a:lnTo>
                            <a:pt x="146781" y="387896"/>
                          </a:lnTo>
                          <a:lnTo>
                            <a:pt x="242871" y="387896"/>
                          </a:lnTo>
                          <a:lnTo>
                            <a:pt x="388785" y="387896"/>
                          </a:lnTo>
                          <a:lnTo>
                            <a:pt x="388785" y="197496"/>
                          </a:lnTo>
                          <a:lnTo>
                            <a:pt x="338071" y="146781"/>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6" name="Vrije vorm: vorm 75">
                      <a:extLst>
                        <a:ext uri="{FF2B5EF4-FFF2-40B4-BE49-F238E27FC236}">
                          <a16:creationId xmlns:a16="http://schemas.microsoft.com/office/drawing/2014/main" id="{0345FBF5-D5BE-846D-15F7-24CB750A2C5F}"/>
                        </a:ext>
                      </a:extLst>
                    </p:cNvPr>
                    <p:cNvSpPr>
                      <a:spLocks noGrp="1" noRot="1" noMove="1" noResize="1" noEditPoints="1" noAdjustHandles="1" noChangeArrowheads="1" noChangeShapeType="1"/>
                    </p:cNvSpPr>
                    <p:nvPr/>
                  </p:nvSpPr>
                  <p:spPr>
                    <a:xfrm>
                      <a:off x="2530367" y="5023941"/>
                      <a:ext cx="284710" cy="391477"/>
                    </a:xfrm>
                    <a:custGeom>
                      <a:avLst/>
                      <a:gdLst>
                        <a:gd name="connsiteX0" fmla="*/ 208172 w 284710"/>
                        <a:gd name="connsiteY0" fmla="*/ 169914 h 391476"/>
                        <a:gd name="connsiteX1" fmla="*/ 238423 w 284710"/>
                        <a:gd name="connsiteY1" fmla="*/ 100516 h 391476"/>
                        <a:gd name="connsiteX2" fmla="*/ 145892 w 284710"/>
                        <a:gd name="connsiteY2" fmla="*/ 6206 h 391476"/>
                        <a:gd name="connsiteX3" fmla="*/ 53361 w 284710"/>
                        <a:gd name="connsiteY3" fmla="*/ 100516 h 391476"/>
                        <a:gd name="connsiteX4" fmla="*/ 83611 w 284710"/>
                        <a:gd name="connsiteY4" fmla="*/ 169914 h 391476"/>
                        <a:gd name="connsiteX5" fmla="*/ 6206 w 284710"/>
                        <a:gd name="connsiteY5" fmla="*/ 272232 h 391476"/>
                        <a:gd name="connsiteX6" fmla="*/ 6206 w 284710"/>
                        <a:gd name="connsiteY6" fmla="*/ 321167 h 391476"/>
                        <a:gd name="connsiteX7" fmla="*/ 6206 w 284710"/>
                        <a:gd name="connsiteY7" fmla="*/ 332733 h 391476"/>
                        <a:gd name="connsiteX8" fmla="*/ 6206 w 284710"/>
                        <a:gd name="connsiteY8" fmla="*/ 342520 h 391476"/>
                        <a:gd name="connsiteX9" fmla="*/ 6206 w 284710"/>
                        <a:gd name="connsiteY9" fmla="*/ 346079 h 391476"/>
                        <a:gd name="connsiteX10" fmla="*/ 6206 w 284710"/>
                        <a:gd name="connsiteY10" fmla="*/ 358535 h 391476"/>
                        <a:gd name="connsiteX11" fmla="*/ 6206 w 284710"/>
                        <a:gd name="connsiteY11" fmla="*/ 389675 h 391476"/>
                        <a:gd name="connsiteX12" fmla="*/ 287357 w 284710"/>
                        <a:gd name="connsiteY12" fmla="*/ 389675 h 391476"/>
                        <a:gd name="connsiteX13" fmla="*/ 287357 w 284710"/>
                        <a:gd name="connsiteY13" fmla="*/ 272232 h 391476"/>
                        <a:gd name="connsiteX14" fmla="*/ 208172 w 284710"/>
                        <a:gd name="connsiteY14" fmla="*/ 169914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710" h="391476">
                          <a:moveTo>
                            <a:pt x="208172" y="169914"/>
                          </a:moveTo>
                          <a:cubicBezTo>
                            <a:pt x="226856" y="153010"/>
                            <a:pt x="238423" y="128097"/>
                            <a:pt x="238423" y="100516"/>
                          </a:cubicBezTo>
                          <a:cubicBezTo>
                            <a:pt x="238423" y="48912"/>
                            <a:pt x="196606" y="6206"/>
                            <a:pt x="145892" y="6206"/>
                          </a:cubicBezTo>
                          <a:cubicBezTo>
                            <a:pt x="95178" y="6206"/>
                            <a:pt x="53361" y="48023"/>
                            <a:pt x="53361" y="100516"/>
                          </a:cubicBezTo>
                          <a:cubicBezTo>
                            <a:pt x="53361" y="128097"/>
                            <a:pt x="64927" y="152120"/>
                            <a:pt x="83611" y="169914"/>
                          </a:cubicBezTo>
                          <a:cubicBezTo>
                            <a:pt x="37346" y="187709"/>
                            <a:pt x="6206" y="224187"/>
                            <a:pt x="6206" y="272232"/>
                          </a:cubicBezTo>
                          <a:lnTo>
                            <a:pt x="6206" y="321167"/>
                          </a:lnTo>
                          <a:lnTo>
                            <a:pt x="6206" y="332733"/>
                          </a:lnTo>
                          <a:lnTo>
                            <a:pt x="6206" y="342520"/>
                          </a:lnTo>
                          <a:lnTo>
                            <a:pt x="6206" y="346079"/>
                          </a:lnTo>
                          <a:lnTo>
                            <a:pt x="6206" y="358535"/>
                          </a:lnTo>
                          <a:lnTo>
                            <a:pt x="6206" y="389675"/>
                          </a:lnTo>
                          <a:lnTo>
                            <a:pt x="287357" y="389675"/>
                          </a:lnTo>
                          <a:lnTo>
                            <a:pt x="287357" y="272232"/>
                          </a:lnTo>
                          <a:cubicBezTo>
                            <a:pt x="285578" y="224187"/>
                            <a:pt x="253548" y="186819"/>
                            <a:pt x="208172" y="169914"/>
                          </a:cubicBez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sp>
                  <p:nvSpPr>
                    <p:cNvPr id="77" name="Vrije vorm: vorm 76">
                      <a:extLst>
                        <a:ext uri="{FF2B5EF4-FFF2-40B4-BE49-F238E27FC236}">
                          <a16:creationId xmlns:a16="http://schemas.microsoft.com/office/drawing/2014/main" id="{53565269-F92B-DA98-6D17-F6CADC8284A8}"/>
                        </a:ext>
                      </a:extLst>
                    </p:cNvPr>
                    <p:cNvSpPr>
                      <a:spLocks noGrp="1" noRot="1" noMove="1" noResize="1" noEditPoints="1" noAdjustHandles="1" noChangeArrowheads="1" noChangeShapeType="1"/>
                    </p:cNvSpPr>
                    <p:nvPr/>
                  </p:nvSpPr>
                  <p:spPr>
                    <a:xfrm>
                      <a:off x="1599720" y="5961705"/>
                      <a:ext cx="275813" cy="391477"/>
                    </a:xfrm>
                    <a:custGeom>
                      <a:avLst/>
                      <a:gdLst>
                        <a:gd name="connsiteX0" fmla="*/ 142333 w 275813"/>
                        <a:gd name="connsiteY0" fmla="*/ 388785 h 391476"/>
                        <a:gd name="connsiteX1" fmla="*/ 278460 w 275813"/>
                        <a:gd name="connsiteY1" fmla="*/ 252658 h 391476"/>
                        <a:gd name="connsiteX2" fmla="*/ 274011 w 275813"/>
                        <a:gd name="connsiteY2" fmla="*/ 219738 h 391476"/>
                        <a:gd name="connsiteX3" fmla="*/ 269563 w 275813"/>
                        <a:gd name="connsiteY3" fmla="*/ 206393 h 391476"/>
                        <a:gd name="connsiteX4" fmla="*/ 242871 w 275813"/>
                        <a:gd name="connsiteY4" fmla="*/ 161907 h 391476"/>
                        <a:gd name="connsiteX5" fmla="*/ 142333 w 275813"/>
                        <a:gd name="connsiteY5" fmla="*/ 6206 h 391476"/>
                        <a:gd name="connsiteX6" fmla="*/ 41795 w 275813"/>
                        <a:gd name="connsiteY6" fmla="*/ 161907 h 391476"/>
                        <a:gd name="connsiteX7" fmla="*/ 15103 w 275813"/>
                        <a:gd name="connsiteY7" fmla="*/ 206393 h 391476"/>
                        <a:gd name="connsiteX8" fmla="*/ 10654 w 275813"/>
                        <a:gd name="connsiteY8" fmla="*/ 219738 h 391476"/>
                        <a:gd name="connsiteX9" fmla="*/ 6206 w 275813"/>
                        <a:gd name="connsiteY9" fmla="*/ 252658 h 391476"/>
                        <a:gd name="connsiteX10" fmla="*/ 142333 w 275813"/>
                        <a:gd name="connsiteY10" fmla="*/ 388785 h 391476"/>
                        <a:gd name="connsiteX11" fmla="*/ 142333 w 275813"/>
                        <a:gd name="connsiteY11" fmla="*/ 388785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75813" h="391476">
                          <a:moveTo>
                            <a:pt x="142333" y="388785"/>
                          </a:moveTo>
                          <a:cubicBezTo>
                            <a:pt x="217069" y="388785"/>
                            <a:pt x="278460" y="328284"/>
                            <a:pt x="278460" y="252658"/>
                          </a:cubicBezTo>
                          <a:cubicBezTo>
                            <a:pt x="278460" y="241092"/>
                            <a:pt x="276681" y="230415"/>
                            <a:pt x="274011" y="219738"/>
                          </a:cubicBezTo>
                          <a:cubicBezTo>
                            <a:pt x="273122" y="215290"/>
                            <a:pt x="271342" y="210841"/>
                            <a:pt x="269563" y="206393"/>
                          </a:cubicBezTo>
                          <a:lnTo>
                            <a:pt x="242871" y="161907"/>
                          </a:lnTo>
                          <a:lnTo>
                            <a:pt x="142333" y="6206"/>
                          </a:lnTo>
                          <a:lnTo>
                            <a:pt x="41795" y="161907"/>
                          </a:lnTo>
                          <a:lnTo>
                            <a:pt x="15103" y="206393"/>
                          </a:lnTo>
                          <a:cubicBezTo>
                            <a:pt x="13324" y="210841"/>
                            <a:pt x="12434" y="215290"/>
                            <a:pt x="10654" y="219738"/>
                          </a:cubicBezTo>
                          <a:cubicBezTo>
                            <a:pt x="7985" y="230415"/>
                            <a:pt x="6206" y="241092"/>
                            <a:pt x="6206" y="252658"/>
                          </a:cubicBezTo>
                          <a:cubicBezTo>
                            <a:pt x="6206" y="327395"/>
                            <a:pt x="67596" y="388785"/>
                            <a:pt x="142333" y="388785"/>
                          </a:cubicBezTo>
                          <a:lnTo>
                            <a:pt x="142333" y="388785"/>
                          </a:lnTo>
                          <a:close/>
                        </a:path>
                      </a:pathLst>
                    </a:custGeom>
                    <a:grp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sp>
              <p:nvSpPr>
                <p:cNvPr id="72" name="Vrije vorm: vorm 71">
                  <a:extLst>
                    <a:ext uri="{FF2B5EF4-FFF2-40B4-BE49-F238E27FC236}">
                      <a16:creationId xmlns:a16="http://schemas.microsoft.com/office/drawing/2014/main" id="{369F33F4-C2B8-3F82-C728-F6E0B0511E6F}"/>
                    </a:ext>
                  </a:extLst>
                </p:cNvPr>
                <p:cNvSpPr>
                  <a:spLocks noGrp="1" noRot="1" noMove="1" noResize="1" noEditPoints="1" noAdjustHandles="1" noChangeArrowheads="1" noChangeShapeType="1"/>
                </p:cNvSpPr>
                <p:nvPr/>
              </p:nvSpPr>
              <p:spPr>
                <a:xfrm>
                  <a:off x="2476984" y="5962595"/>
                  <a:ext cx="391477" cy="391477"/>
                </a:xfrm>
                <a:custGeom>
                  <a:avLst/>
                  <a:gdLst>
                    <a:gd name="connsiteX0" fmla="*/ 43574 w 391476"/>
                    <a:gd name="connsiteY0" fmla="*/ 81832 h 391476"/>
                    <a:gd name="connsiteX1" fmla="*/ 10654 w 391476"/>
                    <a:gd name="connsiteY1" fmla="*/ 149451 h 391476"/>
                    <a:gd name="connsiteX2" fmla="*/ 65817 w 391476"/>
                    <a:gd name="connsiteY2" fmla="*/ 176142 h 391476"/>
                    <a:gd name="connsiteX3" fmla="*/ 64038 w 391476"/>
                    <a:gd name="connsiteY3" fmla="*/ 205503 h 391476"/>
                    <a:gd name="connsiteX4" fmla="*/ 6206 w 391476"/>
                    <a:gd name="connsiteY4" fmla="*/ 225966 h 391476"/>
                    <a:gd name="connsiteX5" fmla="*/ 31118 w 391476"/>
                    <a:gd name="connsiteY5" fmla="*/ 297144 h 391476"/>
                    <a:gd name="connsiteX6" fmla="*/ 88950 w 391476"/>
                    <a:gd name="connsiteY6" fmla="*/ 276680 h 391476"/>
                    <a:gd name="connsiteX7" fmla="*/ 108524 w 391476"/>
                    <a:gd name="connsiteY7" fmla="*/ 298034 h 391476"/>
                    <a:gd name="connsiteX8" fmla="*/ 81832 w 391476"/>
                    <a:gd name="connsiteY8" fmla="*/ 353196 h 391476"/>
                    <a:gd name="connsiteX9" fmla="*/ 149451 w 391476"/>
                    <a:gd name="connsiteY9" fmla="*/ 386116 h 391476"/>
                    <a:gd name="connsiteX10" fmla="*/ 176142 w 391476"/>
                    <a:gd name="connsiteY10" fmla="*/ 330953 h 391476"/>
                    <a:gd name="connsiteX11" fmla="*/ 205503 w 391476"/>
                    <a:gd name="connsiteY11" fmla="*/ 332733 h 391476"/>
                    <a:gd name="connsiteX12" fmla="*/ 225966 w 391476"/>
                    <a:gd name="connsiteY12" fmla="*/ 390565 h 391476"/>
                    <a:gd name="connsiteX13" fmla="*/ 297144 w 391476"/>
                    <a:gd name="connsiteY13" fmla="*/ 365652 h 391476"/>
                    <a:gd name="connsiteX14" fmla="*/ 276681 w 391476"/>
                    <a:gd name="connsiteY14" fmla="*/ 307821 h 391476"/>
                    <a:gd name="connsiteX15" fmla="*/ 298034 w 391476"/>
                    <a:gd name="connsiteY15" fmla="*/ 288247 h 391476"/>
                    <a:gd name="connsiteX16" fmla="*/ 353196 w 391476"/>
                    <a:gd name="connsiteY16" fmla="*/ 314938 h 391476"/>
                    <a:gd name="connsiteX17" fmla="*/ 386116 w 391476"/>
                    <a:gd name="connsiteY17" fmla="*/ 247320 h 391476"/>
                    <a:gd name="connsiteX18" fmla="*/ 330953 w 391476"/>
                    <a:gd name="connsiteY18" fmla="*/ 220628 h 391476"/>
                    <a:gd name="connsiteX19" fmla="*/ 332733 w 391476"/>
                    <a:gd name="connsiteY19" fmla="*/ 191267 h 391476"/>
                    <a:gd name="connsiteX20" fmla="*/ 390565 w 391476"/>
                    <a:gd name="connsiteY20" fmla="*/ 170804 h 391476"/>
                    <a:gd name="connsiteX21" fmla="*/ 365653 w 391476"/>
                    <a:gd name="connsiteY21" fmla="*/ 99626 h 391476"/>
                    <a:gd name="connsiteX22" fmla="*/ 307821 w 391476"/>
                    <a:gd name="connsiteY22" fmla="*/ 120090 h 391476"/>
                    <a:gd name="connsiteX23" fmla="*/ 288247 w 391476"/>
                    <a:gd name="connsiteY23" fmla="*/ 98737 h 391476"/>
                    <a:gd name="connsiteX24" fmla="*/ 314938 w 391476"/>
                    <a:gd name="connsiteY24" fmla="*/ 43574 h 391476"/>
                    <a:gd name="connsiteX25" fmla="*/ 247320 w 391476"/>
                    <a:gd name="connsiteY25" fmla="*/ 10654 h 391476"/>
                    <a:gd name="connsiteX26" fmla="*/ 220628 w 391476"/>
                    <a:gd name="connsiteY26" fmla="*/ 65817 h 391476"/>
                    <a:gd name="connsiteX27" fmla="*/ 191267 w 391476"/>
                    <a:gd name="connsiteY27" fmla="*/ 64038 h 391476"/>
                    <a:gd name="connsiteX28" fmla="*/ 170804 w 391476"/>
                    <a:gd name="connsiteY28" fmla="*/ 6206 h 391476"/>
                    <a:gd name="connsiteX29" fmla="*/ 99626 w 391476"/>
                    <a:gd name="connsiteY29" fmla="*/ 31118 h 391476"/>
                    <a:gd name="connsiteX30" fmla="*/ 120090 w 391476"/>
                    <a:gd name="connsiteY30" fmla="*/ 88950 h 391476"/>
                    <a:gd name="connsiteX31" fmla="*/ 98737 w 391476"/>
                    <a:gd name="connsiteY31" fmla="*/ 108524 h 391476"/>
                    <a:gd name="connsiteX32" fmla="*/ 43574 w 391476"/>
                    <a:gd name="connsiteY32" fmla="*/ 81832 h 39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91476" h="391476">
                      <a:moveTo>
                        <a:pt x="43574" y="81832"/>
                      </a:moveTo>
                      <a:lnTo>
                        <a:pt x="10654" y="149451"/>
                      </a:lnTo>
                      <a:lnTo>
                        <a:pt x="65817" y="176142"/>
                      </a:lnTo>
                      <a:cubicBezTo>
                        <a:pt x="64038" y="185929"/>
                        <a:pt x="64038" y="195716"/>
                        <a:pt x="64038" y="205503"/>
                      </a:cubicBezTo>
                      <a:lnTo>
                        <a:pt x="6206" y="225966"/>
                      </a:lnTo>
                      <a:lnTo>
                        <a:pt x="31118" y="297144"/>
                      </a:lnTo>
                      <a:lnTo>
                        <a:pt x="88950" y="276680"/>
                      </a:lnTo>
                      <a:cubicBezTo>
                        <a:pt x="94288" y="284688"/>
                        <a:pt x="101406" y="291806"/>
                        <a:pt x="108524" y="298034"/>
                      </a:cubicBezTo>
                      <a:lnTo>
                        <a:pt x="81832" y="353196"/>
                      </a:lnTo>
                      <a:lnTo>
                        <a:pt x="149451" y="386116"/>
                      </a:lnTo>
                      <a:lnTo>
                        <a:pt x="176142" y="330953"/>
                      </a:lnTo>
                      <a:cubicBezTo>
                        <a:pt x="185929" y="332733"/>
                        <a:pt x="195716" y="332733"/>
                        <a:pt x="205503" y="332733"/>
                      </a:cubicBezTo>
                      <a:lnTo>
                        <a:pt x="225966" y="390565"/>
                      </a:lnTo>
                      <a:lnTo>
                        <a:pt x="297144" y="365652"/>
                      </a:lnTo>
                      <a:lnTo>
                        <a:pt x="276681" y="307821"/>
                      </a:lnTo>
                      <a:cubicBezTo>
                        <a:pt x="284688" y="302482"/>
                        <a:pt x="291806" y="295365"/>
                        <a:pt x="298034" y="288247"/>
                      </a:cubicBezTo>
                      <a:lnTo>
                        <a:pt x="353196" y="314938"/>
                      </a:lnTo>
                      <a:lnTo>
                        <a:pt x="386116" y="247320"/>
                      </a:lnTo>
                      <a:lnTo>
                        <a:pt x="330953" y="220628"/>
                      </a:lnTo>
                      <a:cubicBezTo>
                        <a:pt x="332733" y="210841"/>
                        <a:pt x="332733" y="201054"/>
                        <a:pt x="332733" y="191267"/>
                      </a:cubicBezTo>
                      <a:lnTo>
                        <a:pt x="390565" y="170804"/>
                      </a:lnTo>
                      <a:lnTo>
                        <a:pt x="365653" y="99626"/>
                      </a:lnTo>
                      <a:lnTo>
                        <a:pt x="307821" y="120090"/>
                      </a:lnTo>
                      <a:cubicBezTo>
                        <a:pt x="302482" y="112082"/>
                        <a:pt x="295365" y="104965"/>
                        <a:pt x="288247" y="98737"/>
                      </a:cubicBezTo>
                      <a:lnTo>
                        <a:pt x="314938" y="43574"/>
                      </a:lnTo>
                      <a:lnTo>
                        <a:pt x="247320" y="10654"/>
                      </a:lnTo>
                      <a:lnTo>
                        <a:pt x="220628" y="65817"/>
                      </a:lnTo>
                      <a:cubicBezTo>
                        <a:pt x="210841" y="64038"/>
                        <a:pt x="201054" y="64038"/>
                        <a:pt x="191267" y="64038"/>
                      </a:cubicBezTo>
                      <a:lnTo>
                        <a:pt x="170804" y="6206"/>
                      </a:lnTo>
                      <a:lnTo>
                        <a:pt x="99626" y="31118"/>
                      </a:lnTo>
                      <a:lnTo>
                        <a:pt x="120090" y="88950"/>
                      </a:lnTo>
                      <a:cubicBezTo>
                        <a:pt x="112082" y="94288"/>
                        <a:pt x="104965" y="101406"/>
                        <a:pt x="98737" y="108524"/>
                      </a:cubicBezTo>
                      <a:lnTo>
                        <a:pt x="43574" y="81832"/>
                      </a:lnTo>
                      <a:close/>
                    </a:path>
                  </a:pathLst>
                </a:custGeom>
                <a:solidFill>
                  <a:srgbClr val="1FF524"/>
                </a:solidFill>
                <a:ln w="8858" cap="flat">
                  <a:noFill/>
                  <a:prstDash val="solid"/>
                  <a:miter/>
                </a:ln>
              </p:spPr>
              <p:txBody>
                <a:bodyPr rtlCol="0" anchor="ctr"/>
                <a:lstStyle/>
                <a:p>
                  <a:pPr marL="0" marR="0" lvl="0" indent="0" algn="l" defTabSz="995469" rtl="0" eaLnBrk="1" fontAlgn="auto" latinLnBrk="0" hangingPunct="1">
                    <a:lnSpc>
                      <a:spcPct val="100000"/>
                    </a:lnSpc>
                    <a:spcBef>
                      <a:spcPts val="0"/>
                    </a:spcBef>
                    <a:spcAft>
                      <a:spcPts val="0"/>
                    </a:spcAft>
                    <a:buClrTx/>
                    <a:buSzTx/>
                    <a:buFontTx/>
                    <a:buNone/>
                    <a:tabLst/>
                    <a:defRPr/>
                  </a:pPr>
                  <a:endParaRPr kumimoji="0" lang="nl-NL" sz="8108" b="0" i="0" u="none" strike="noStrike" kern="1200" cap="none" spc="0" normalizeH="0" baseline="0" noProof="0">
                    <a:ln>
                      <a:noFill/>
                    </a:ln>
                    <a:solidFill>
                      <a:srgbClr val="211F26"/>
                    </a:solidFill>
                    <a:effectLst/>
                    <a:uLnTx/>
                    <a:uFillTx/>
                    <a:latin typeface="Segoe UI" panose="020B0502040204020203" pitchFamily="34" charset="0"/>
                    <a:ea typeface="+mn-ea"/>
                    <a:cs typeface="+mn-cs"/>
                  </a:endParaRPr>
                </a:p>
              </p:txBody>
            </p:sp>
          </p:grpSp>
        </p:grpSp>
        <p:grpSp>
          <p:nvGrpSpPr>
            <p:cNvPr id="29" name="Groep 28">
              <a:extLst>
                <a:ext uri="{FF2B5EF4-FFF2-40B4-BE49-F238E27FC236}">
                  <a16:creationId xmlns:a16="http://schemas.microsoft.com/office/drawing/2014/main" id="{BCC52388-FC93-045F-69D2-2482688E5551}"/>
                </a:ext>
              </a:extLst>
            </p:cNvPr>
            <p:cNvGrpSpPr>
              <a:grpSpLocks noGrp="1" noUngrp="1" noRot="1" noMove="1" noResize="1"/>
            </p:cNvGrpSpPr>
            <p:nvPr userDrawn="1"/>
          </p:nvGrpSpPr>
          <p:grpSpPr>
            <a:xfrm>
              <a:off x="-3314820" y="3391746"/>
              <a:ext cx="1381246" cy="331361"/>
              <a:chOff x="-3314820" y="3391746"/>
              <a:chExt cx="1381246" cy="331361"/>
            </a:xfrm>
          </p:grpSpPr>
          <p:sp>
            <p:nvSpPr>
              <p:cNvPr id="58" name="Rechthoek 57">
                <a:extLst>
                  <a:ext uri="{FF2B5EF4-FFF2-40B4-BE49-F238E27FC236}">
                    <a16:creationId xmlns:a16="http://schemas.microsoft.com/office/drawing/2014/main" id="{575DCD57-4E5A-9ED0-81D9-4256A5C3C284}"/>
                  </a:ext>
                </a:extLst>
              </p:cNvPr>
              <p:cNvSpPr>
                <a:spLocks noGrp="1" noRot="1" noMove="1" noResize="1" noEditPoints="1" noAdjustHandles="1" noChangeArrowheads="1" noChangeShapeType="1"/>
              </p:cNvSpPr>
              <p:nvPr userDrawn="1"/>
            </p:nvSpPr>
            <p:spPr>
              <a:xfrm>
                <a:off x="-3314820" y="3391746"/>
                <a:ext cx="1381246"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59" name="Rechthoek 58">
                <a:extLst>
                  <a:ext uri="{FF2B5EF4-FFF2-40B4-BE49-F238E27FC236}">
                    <a16:creationId xmlns:a16="http://schemas.microsoft.com/office/drawing/2014/main" id="{7686B9AB-0F79-8510-1AFE-C8D709648937}"/>
                  </a:ext>
                </a:extLst>
              </p:cNvPr>
              <p:cNvSpPr>
                <a:spLocks noGrp="1" noRot="1" noMove="1" noResize="1" noEditPoints="1" noAdjustHandles="1" noChangeArrowheads="1" noChangeShapeType="1"/>
              </p:cNvSpPr>
              <p:nvPr userDrawn="1"/>
            </p:nvSpPr>
            <p:spPr>
              <a:xfrm>
                <a:off x="-3304719" y="3412899"/>
                <a:ext cx="1361619"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60" name="Tekstvak 59">
                <a:extLst>
                  <a:ext uri="{FF2B5EF4-FFF2-40B4-BE49-F238E27FC236}">
                    <a16:creationId xmlns:a16="http://schemas.microsoft.com/office/drawing/2014/main" id="{8ED15145-29AA-9E59-CFFE-00BBEAD58DA2}"/>
                  </a:ext>
                </a:extLst>
              </p:cNvPr>
              <p:cNvSpPr txBox="1">
                <a:spLocks noGrp="1" noRot="1" noMove="1" noResize="1" noEditPoints="1" noAdjustHandles="1" noChangeArrowheads="1" noChangeShapeType="1"/>
              </p:cNvSpPr>
              <p:nvPr userDrawn="1"/>
            </p:nvSpPr>
            <p:spPr>
              <a:xfrm>
                <a:off x="-3069820" y="3472995"/>
                <a:ext cx="109851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Vormopvulling</a:t>
                </a:r>
              </a:p>
            </p:txBody>
          </p:sp>
          <p:sp>
            <p:nvSpPr>
              <p:cNvPr id="61" name="Vrije vorm: vorm 60">
                <a:extLst>
                  <a:ext uri="{FF2B5EF4-FFF2-40B4-BE49-F238E27FC236}">
                    <a16:creationId xmlns:a16="http://schemas.microsoft.com/office/drawing/2014/main" id="{1A2CA686-9393-DFAF-633B-257234CD466C}"/>
                  </a:ext>
                </a:extLst>
              </p:cNvPr>
              <p:cNvSpPr>
                <a:spLocks noGrp="1" noRot="1" noMove="1" noResize="1" noEditPoints="1" noAdjustHandles="1" noChangeArrowheads="1" noChangeShapeType="1"/>
              </p:cNvSpPr>
              <p:nvPr userDrawn="1"/>
            </p:nvSpPr>
            <p:spPr>
              <a:xfrm>
                <a:off x="-2241774" y="3543107"/>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62" name="Groep 61">
                <a:extLst>
                  <a:ext uri="{FF2B5EF4-FFF2-40B4-BE49-F238E27FC236}">
                    <a16:creationId xmlns:a16="http://schemas.microsoft.com/office/drawing/2014/main" id="{B64AFF2A-C39D-7F75-8249-C1BBEE188BF6}"/>
                  </a:ext>
                </a:extLst>
              </p:cNvPr>
              <p:cNvGrpSpPr>
                <a:grpSpLocks noGrp="1" noUngrp="1" noRot="1" noMove="1" noResize="1"/>
              </p:cNvGrpSpPr>
              <p:nvPr userDrawn="1"/>
            </p:nvGrpSpPr>
            <p:grpSpPr>
              <a:xfrm>
                <a:off x="-3243855" y="3446665"/>
                <a:ext cx="157453" cy="147831"/>
                <a:chOff x="-899320" y="3037554"/>
                <a:chExt cx="175977" cy="165227"/>
              </a:xfrm>
            </p:grpSpPr>
            <p:sp>
              <p:nvSpPr>
                <p:cNvPr id="64" name="Vrije vorm: vorm 63">
                  <a:extLst>
                    <a:ext uri="{FF2B5EF4-FFF2-40B4-BE49-F238E27FC236}">
                      <a16:creationId xmlns:a16="http://schemas.microsoft.com/office/drawing/2014/main" id="{0385D2D0-044F-DE8D-D53F-C4A1C89BFCBB}"/>
                    </a:ext>
                  </a:extLst>
                </p:cNvPr>
                <p:cNvSpPr>
                  <a:spLocks noGrp="1" noRot="1" noMove="1" noResize="1" noEditPoints="1" noAdjustHandles="1" noChangeArrowheads="1" noChangeShapeType="1"/>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67" name="Rechthoek: afgeronde hoeken 66">
                  <a:extLst>
                    <a:ext uri="{FF2B5EF4-FFF2-40B4-BE49-F238E27FC236}">
                      <a16:creationId xmlns:a16="http://schemas.microsoft.com/office/drawing/2014/main" id="{7554B792-DB4C-94F5-773B-EC402073F60A}"/>
                    </a:ext>
                  </a:extLst>
                </p:cNvPr>
                <p:cNvSpPr>
                  <a:spLocks noGrp="1" noRot="1" noMove="1" noResize="1" noEditPoints="1" noAdjustHandles="1" noChangeArrowheads="1" noChangeShapeType="1"/>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8" name="Vrije vorm: vorm 67">
                  <a:extLst>
                    <a:ext uri="{FF2B5EF4-FFF2-40B4-BE49-F238E27FC236}">
                      <a16:creationId xmlns:a16="http://schemas.microsoft.com/office/drawing/2014/main" id="{FAAFD9EE-B6BB-68CD-49B6-E686F87AAB02}"/>
                    </a:ext>
                  </a:extLst>
                </p:cNvPr>
                <p:cNvSpPr>
                  <a:spLocks noGrp="1" noRot="1" noMove="1" noResize="1" noEditPoints="1" noAdjustHandles="1" noChangeArrowheads="1" noChangeShapeType="1"/>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63" name="Gelijkbenige driehoek 62">
                <a:extLst>
                  <a:ext uri="{FF2B5EF4-FFF2-40B4-BE49-F238E27FC236}">
                    <a16:creationId xmlns:a16="http://schemas.microsoft.com/office/drawing/2014/main" id="{1B70FF40-6D5B-B82E-44E4-A688584D0082}"/>
                  </a:ext>
                </a:extLst>
              </p:cNvPr>
              <p:cNvSpPr>
                <a:spLocks noGrp="1" noRot="1" noMove="1" noResize="1" noEditPoints="1" noAdjustHandles="1" noChangeArrowheads="1" noChangeShapeType="1"/>
              </p:cNvSpPr>
              <p:nvPr userDrawn="1"/>
            </p:nvSpPr>
            <p:spPr>
              <a:xfrm rot="10800000">
                <a:off x="-2162266"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sp>
          <p:nvSpPr>
            <p:cNvPr id="30" name="Ovaal 29">
              <a:extLst>
                <a:ext uri="{FF2B5EF4-FFF2-40B4-BE49-F238E27FC236}">
                  <a16:creationId xmlns:a16="http://schemas.microsoft.com/office/drawing/2014/main" id="{40788E78-3259-AC5D-537A-7AF5AE1912D1}"/>
                </a:ext>
              </a:extLst>
            </p:cNvPr>
            <p:cNvSpPr>
              <a:spLocks noGrp="1" noRot="1" noMove="1" noResize="1" noEditPoints="1" noAdjustHandles="1" noChangeArrowheads="1" noChangeShapeType="1"/>
            </p:cNvSpPr>
            <p:nvPr userDrawn="1"/>
          </p:nvSpPr>
          <p:spPr>
            <a:xfrm>
              <a:off x="-3603587" y="3916144"/>
              <a:ext cx="180000" cy="180000"/>
            </a:xfrm>
            <a:prstGeom prst="ellipse">
              <a:avLst/>
            </a:prstGeom>
            <a:solidFill>
              <a:schemeClr val="accent1"/>
            </a:solidFill>
            <a:ln w="25400" cap="flat" cmpd="sng" algn="ctr">
              <a:noFill/>
              <a:prstDash val="solid"/>
            </a:ln>
            <a:effectLst/>
          </p:spPr>
          <p:txBody>
            <a:bodyPr wrap="non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4</a:t>
              </a:r>
            </a:p>
          </p:txBody>
        </p:sp>
        <p:sp>
          <p:nvSpPr>
            <p:cNvPr id="31" name="Rechthoek 30">
              <a:extLst>
                <a:ext uri="{FF2B5EF4-FFF2-40B4-BE49-F238E27FC236}">
                  <a16:creationId xmlns:a16="http://schemas.microsoft.com/office/drawing/2014/main" id="{1975916B-026B-BD9C-40B3-169DD82AC61B}"/>
                </a:ext>
              </a:extLst>
            </p:cNvPr>
            <p:cNvSpPr>
              <a:spLocks noGrp="1" noRot="1" noMove="1" noResize="1" noEditPoints="1" noAdjustHandles="1" noChangeArrowheads="1" noChangeShapeType="1"/>
            </p:cNvSpPr>
            <p:nvPr userDrawn="1"/>
          </p:nvSpPr>
          <p:spPr>
            <a:xfrm>
              <a:off x="-3319415" y="3916145"/>
              <a:ext cx="2944682" cy="326338"/>
            </a:xfrm>
            <a:prstGeom prst="rect">
              <a:avLst/>
            </a:prstGeom>
            <a:noFill/>
            <a:ln w="25400" cap="flat" cmpd="sng" algn="ctr">
              <a:noFill/>
              <a:prstDash val="solid"/>
            </a:ln>
            <a:effectLst/>
          </p:spPr>
          <p:txBody>
            <a:bodyPr lIns="0" tIns="0" rIns="0" bIns="0" rtlCol="0" anchor="t"/>
            <a:lstStyle/>
            <a:p>
              <a:pPr marL="0" marR="0" lvl="0" indent="0" algn="l" defTabSz="914400" rtl="0" eaLnBrk="1" fontAlgn="auto" latinLnBrk="0" hangingPunct="1">
                <a:lnSpc>
                  <a:spcPct val="90000"/>
                </a:lnSpc>
                <a:spcBef>
                  <a:spcPts val="600"/>
                </a:spcBef>
                <a:spcAft>
                  <a:spcPts val="600"/>
                </a:spcAft>
                <a:buClrTx/>
                <a:buSzTx/>
                <a:buFontTx/>
                <a:buNone/>
                <a:tabLst/>
                <a:defRPr/>
              </a:pPr>
              <a:r>
                <a:rPr kumimoji="0" lang="nl-NL" sz="12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Kies één van de themakleuren uit het ingestelde kleurenpallet.</a:t>
              </a:r>
            </a:p>
          </p:txBody>
        </p:sp>
        <p:grpSp>
          <p:nvGrpSpPr>
            <p:cNvPr id="32" name="Groep 31">
              <a:extLst>
                <a:ext uri="{FF2B5EF4-FFF2-40B4-BE49-F238E27FC236}">
                  <a16:creationId xmlns:a16="http://schemas.microsoft.com/office/drawing/2014/main" id="{85CB09B1-C022-22CF-C872-2C26F3D1E6B4}"/>
                </a:ext>
              </a:extLst>
            </p:cNvPr>
            <p:cNvGrpSpPr>
              <a:grpSpLocks noGrp="1" noUngrp="1" noRot="1" noMove="1" noResize="1"/>
            </p:cNvGrpSpPr>
            <p:nvPr userDrawn="1"/>
          </p:nvGrpSpPr>
          <p:grpSpPr>
            <a:xfrm>
              <a:off x="-3333646" y="4635104"/>
              <a:ext cx="2012897" cy="490702"/>
              <a:chOff x="12731803" y="3562552"/>
              <a:chExt cx="2012897" cy="490702"/>
            </a:xfrm>
          </p:grpSpPr>
          <p:sp>
            <p:nvSpPr>
              <p:cNvPr id="43" name="Rechthoek 42">
                <a:extLst>
                  <a:ext uri="{FF2B5EF4-FFF2-40B4-BE49-F238E27FC236}">
                    <a16:creationId xmlns:a16="http://schemas.microsoft.com/office/drawing/2014/main" id="{C1F8D227-05B4-40EC-0D09-D81EBAC58E00}"/>
                  </a:ext>
                </a:extLst>
              </p:cNvPr>
              <p:cNvSpPr>
                <a:spLocks noGrp="1" noRot="1" noMove="1" noResize="1" noEditPoints="1" noAdjustHandles="1" noChangeArrowheads="1" noChangeShapeType="1"/>
              </p:cNvSpPr>
              <p:nvPr userDrawn="1"/>
            </p:nvSpPr>
            <p:spPr>
              <a:xfrm>
                <a:off x="12747554" y="3562552"/>
                <a:ext cx="1997146" cy="490702"/>
              </a:xfrm>
              <a:prstGeom prst="rect">
                <a:avLst/>
              </a:prstGeom>
              <a:solidFill>
                <a:sysClr val="window" lastClr="FFFFFF"/>
              </a:solidFill>
              <a:ln w="12700" cap="flat" cmpd="sng" algn="ctr">
                <a:solidFill>
                  <a:srgbClr val="D1D1D1"/>
                </a:solidFill>
                <a:prstDash val="solid"/>
                <a:miter lim="800000"/>
              </a:ln>
              <a:effectLst/>
            </p:spPr>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600" b="0" i="0" u="none" strike="noStrike" kern="0" cap="none" spc="0" normalizeH="0" baseline="0" noProof="0" dirty="0" err="1">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4" name="Rechthoek 43">
                <a:extLst>
                  <a:ext uri="{FF2B5EF4-FFF2-40B4-BE49-F238E27FC236}">
                    <a16:creationId xmlns:a16="http://schemas.microsoft.com/office/drawing/2014/main" id="{91EDE132-D099-132B-2298-A4449E8B956F}"/>
                  </a:ext>
                </a:extLst>
              </p:cNvPr>
              <p:cNvSpPr>
                <a:spLocks noGrp="1" noRot="1" noMove="1" noResize="1" noEditPoints="1" noAdjustHandles="1" noChangeArrowheads="1" noChangeShapeType="1"/>
              </p:cNvSpPr>
              <p:nvPr userDrawn="1"/>
            </p:nvSpPr>
            <p:spPr>
              <a:xfrm>
                <a:off x="12766168" y="3578469"/>
                <a:ext cx="1965344" cy="254977"/>
              </a:xfrm>
              <a:prstGeom prst="rect">
                <a:avLst/>
              </a:prstGeom>
              <a:solidFill>
                <a:srgbClr val="EBEBEB"/>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5" name="Tekstvak 44">
                <a:extLst>
                  <a:ext uri="{FF2B5EF4-FFF2-40B4-BE49-F238E27FC236}">
                    <a16:creationId xmlns:a16="http://schemas.microsoft.com/office/drawing/2014/main" id="{89530FCF-E559-B320-922B-DC67692A1902}"/>
                  </a:ext>
                </a:extLst>
              </p:cNvPr>
              <p:cNvSpPr txBox="1">
                <a:spLocks noGrp="1" noRot="1" noMove="1" noResize="1" noEditPoints="1" noAdjustHandles="1" noChangeArrowheads="1" noChangeShapeType="1"/>
              </p:cNvSpPr>
              <p:nvPr userDrawn="1"/>
            </p:nvSpPr>
            <p:spPr>
              <a:xfrm>
                <a:off x="12731803" y="3591461"/>
                <a:ext cx="1052979" cy="216982"/>
              </a:xfrm>
              <a:prstGeom prst="rect">
                <a:avLst/>
              </a:prstGeom>
              <a:noFill/>
            </p:spPr>
            <p:txBody>
              <a:bodyPr wrap="square" rtlCol="0">
                <a:sp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1"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Themakleuren</a:t>
                </a:r>
              </a:p>
            </p:txBody>
          </p:sp>
          <p:sp>
            <p:nvSpPr>
              <p:cNvPr id="46" name="Rechthoek 45">
                <a:extLst>
                  <a:ext uri="{FF2B5EF4-FFF2-40B4-BE49-F238E27FC236}">
                    <a16:creationId xmlns:a16="http://schemas.microsoft.com/office/drawing/2014/main" id="{02355A11-B8A0-DA37-6583-2A011A22A57B}"/>
                  </a:ext>
                </a:extLst>
              </p:cNvPr>
              <p:cNvSpPr>
                <a:spLocks noGrp="1" noRot="1" noMove="1" noResize="1" noEditPoints="1" noAdjustHandles="1" noChangeArrowheads="1" noChangeShapeType="1"/>
              </p:cNvSpPr>
              <p:nvPr userDrawn="1"/>
            </p:nvSpPr>
            <p:spPr>
              <a:xfrm>
                <a:off x="12814699" y="3874304"/>
                <a:ext cx="136620" cy="136620"/>
              </a:xfrm>
              <a:prstGeom prst="rect">
                <a:avLst/>
              </a:prstGeom>
              <a:solidFill>
                <a:sysClr val="window" lastClr="FFFFFF"/>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7" name="Rechthoek 46">
                <a:extLst>
                  <a:ext uri="{FF2B5EF4-FFF2-40B4-BE49-F238E27FC236}">
                    <a16:creationId xmlns:a16="http://schemas.microsoft.com/office/drawing/2014/main" id="{ADC4515C-A77C-D8A5-0BB4-1758B875881C}"/>
                  </a:ext>
                </a:extLst>
              </p:cNvPr>
              <p:cNvSpPr>
                <a:spLocks noGrp="1" noRot="1" noMove="1" noResize="1" noEditPoints="1" noAdjustHandles="1" noChangeArrowheads="1" noChangeShapeType="1"/>
              </p:cNvSpPr>
              <p:nvPr userDrawn="1"/>
            </p:nvSpPr>
            <p:spPr>
              <a:xfrm>
                <a:off x="13007154" y="3870040"/>
                <a:ext cx="136620" cy="136620"/>
              </a:xfrm>
              <a:prstGeom prst="rect">
                <a:avLst/>
              </a:prstGeom>
              <a:solidFill>
                <a:sysClr val="windowText" lastClr="000000"/>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8" name="Rechthoek 47">
                <a:extLst>
                  <a:ext uri="{FF2B5EF4-FFF2-40B4-BE49-F238E27FC236}">
                    <a16:creationId xmlns:a16="http://schemas.microsoft.com/office/drawing/2014/main" id="{8BFBDB98-E7B1-1EB7-1B67-64708168E3B4}"/>
                  </a:ext>
                </a:extLst>
              </p:cNvPr>
              <p:cNvSpPr>
                <a:spLocks noGrp="1" noRot="1" noMove="1" noResize="1" noEditPoints="1" noAdjustHandles="1" noChangeArrowheads="1" noChangeShapeType="1"/>
              </p:cNvSpPr>
              <p:nvPr userDrawn="1"/>
            </p:nvSpPr>
            <p:spPr>
              <a:xfrm>
                <a:off x="13199609" y="3870040"/>
                <a:ext cx="136620" cy="136620"/>
              </a:xfrm>
              <a:prstGeom prst="rect">
                <a:avLst/>
              </a:prstGeom>
              <a:solidFill>
                <a:schemeClr val="bg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49" name="Rechthoek 48">
                <a:extLst>
                  <a:ext uri="{FF2B5EF4-FFF2-40B4-BE49-F238E27FC236}">
                    <a16:creationId xmlns:a16="http://schemas.microsoft.com/office/drawing/2014/main" id="{B54A2DC9-AA51-20E9-CA7D-05B24F227802}"/>
                  </a:ext>
                </a:extLst>
              </p:cNvPr>
              <p:cNvSpPr>
                <a:spLocks noGrp="1" noRot="1" noMove="1" noResize="1" noEditPoints="1" noAdjustHandles="1" noChangeArrowheads="1" noChangeShapeType="1"/>
              </p:cNvSpPr>
              <p:nvPr userDrawn="1"/>
            </p:nvSpPr>
            <p:spPr>
              <a:xfrm>
                <a:off x="13392064" y="3870040"/>
                <a:ext cx="136620" cy="136620"/>
              </a:xfrm>
              <a:prstGeom prst="rect">
                <a:avLst/>
              </a:prstGeom>
              <a:solidFill>
                <a:schemeClr val="tx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0" name="Rechthoek 49">
                <a:extLst>
                  <a:ext uri="{FF2B5EF4-FFF2-40B4-BE49-F238E27FC236}">
                    <a16:creationId xmlns:a16="http://schemas.microsoft.com/office/drawing/2014/main" id="{A89708CD-50E7-4C62-ED5B-D73194A388C8}"/>
                  </a:ext>
                </a:extLst>
              </p:cNvPr>
              <p:cNvSpPr>
                <a:spLocks noGrp="1" noRot="1" noMove="1" noResize="1" noEditPoints="1" noAdjustHandles="1" noChangeArrowheads="1" noChangeShapeType="1"/>
              </p:cNvSpPr>
              <p:nvPr userDrawn="1"/>
            </p:nvSpPr>
            <p:spPr>
              <a:xfrm>
                <a:off x="13776974" y="3870040"/>
                <a:ext cx="136620" cy="136620"/>
              </a:xfrm>
              <a:prstGeom prst="rect">
                <a:avLst/>
              </a:prstGeom>
              <a:solidFill>
                <a:schemeClr val="accent2"/>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1" name="Rechthoek 50">
                <a:extLst>
                  <a:ext uri="{FF2B5EF4-FFF2-40B4-BE49-F238E27FC236}">
                    <a16:creationId xmlns:a16="http://schemas.microsoft.com/office/drawing/2014/main" id="{F1CEDF62-1418-5360-06D5-BCCCDAAF66CB}"/>
                  </a:ext>
                </a:extLst>
              </p:cNvPr>
              <p:cNvSpPr>
                <a:spLocks noGrp="1" noRot="1" noMove="1" noResize="1" noEditPoints="1" noAdjustHandles="1" noChangeArrowheads="1" noChangeShapeType="1"/>
              </p:cNvSpPr>
              <p:nvPr userDrawn="1"/>
            </p:nvSpPr>
            <p:spPr>
              <a:xfrm>
                <a:off x="13969429" y="3870040"/>
                <a:ext cx="136620" cy="136620"/>
              </a:xfrm>
              <a:prstGeom prst="rect">
                <a:avLst/>
              </a:prstGeom>
              <a:solidFill>
                <a:schemeClr val="accent3"/>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2" name="Rechthoek 51">
                <a:extLst>
                  <a:ext uri="{FF2B5EF4-FFF2-40B4-BE49-F238E27FC236}">
                    <a16:creationId xmlns:a16="http://schemas.microsoft.com/office/drawing/2014/main" id="{CA87773E-2840-A3F6-7E59-7892F7EB409B}"/>
                  </a:ext>
                </a:extLst>
              </p:cNvPr>
              <p:cNvSpPr>
                <a:spLocks noGrp="1" noRot="1" noMove="1" noResize="1" noEditPoints="1" noAdjustHandles="1" noChangeArrowheads="1" noChangeShapeType="1"/>
              </p:cNvSpPr>
              <p:nvPr userDrawn="1"/>
            </p:nvSpPr>
            <p:spPr>
              <a:xfrm>
                <a:off x="14161884" y="3870040"/>
                <a:ext cx="136620" cy="136620"/>
              </a:xfrm>
              <a:prstGeom prst="rect">
                <a:avLst/>
              </a:prstGeom>
              <a:solidFill>
                <a:schemeClr val="accent4"/>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3" name="Rechthoek 52">
                <a:extLst>
                  <a:ext uri="{FF2B5EF4-FFF2-40B4-BE49-F238E27FC236}">
                    <a16:creationId xmlns:a16="http://schemas.microsoft.com/office/drawing/2014/main" id="{5E620B11-9719-2400-0F36-0A8DFE33C2F7}"/>
                  </a:ext>
                </a:extLst>
              </p:cNvPr>
              <p:cNvSpPr>
                <a:spLocks noGrp="1" noRot="1" noMove="1" noResize="1" noEditPoints="1" noAdjustHandles="1" noChangeArrowheads="1" noChangeShapeType="1"/>
              </p:cNvSpPr>
              <p:nvPr userDrawn="1"/>
            </p:nvSpPr>
            <p:spPr>
              <a:xfrm>
                <a:off x="14354339" y="3870040"/>
                <a:ext cx="136620" cy="136620"/>
              </a:xfrm>
              <a:prstGeom prst="rect">
                <a:avLst/>
              </a:prstGeom>
              <a:solidFill>
                <a:schemeClr val="accent5"/>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4" name="Rechthoek 53">
                <a:extLst>
                  <a:ext uri="{FF2B5EF4-FFF2-40B4-BE49-F238E27FC236}">
                    <a16:creationId xmlns:a16="http://schemas.microsoft.com/office/drawing/2014/main" id="{0A01E3F3-A113-70F2-B346-D97418E440E5}"/>
                  </a:ext>
                </a:extLst>
              </p:cNvPr>
              <p:cNvSpPr>
                <a:spLocks noGrp="1" noRot="1" noMove="1" noResize="1" noEditPoints="1" noAdjustHandles="1" noChangeArrowheads="1" noChangeShapeType="1"/>
              </p:cNvSpPr>
              <p:nvPr userDrawn="1"/>
            </p:nvSpPr>
            <p:spPr>
              <a:xfrm>
                <a:off x="14546797" y="3870040"/>
                <a:ext cx="136620" cy="136620"/>
              </a:xfrm>
              <a:prstGeom prst="rect">
                <a:avLst/>
              </a:prstGeom>
              <a:solidFill>
                <a:schemeClr val="accent6"/>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nvGrpSpPr>
              <p:cNvPr id="55" name="Groep 54">
                <a:extLst>
                  <a:ext uri="{FF2B5EF4-FFF2-40B4-BE49-F238E27FC236}">
                    <a16:creationId xmlns:a16="http://schemas.microsoft.com/office/drawing/2014/main" id="{93C43DA6-91C0-A902-D86A-56E02D7C9A80}"/>
                  </a:ext>
                </a:extLst>
              </p:cNvPr>
              <p:cNvGrpSpPr>
                <a:grpSpLocks noGrp="1" noUngrp="1" noRot="1" noMove="1" noResize="1"/>
              </p:cNvGrpSpPr>
              <p:nvPr userDrawn="1"/>
            </p:nvGrpSpPr>
            <p:grpSpPr>
              <a:xfrm>
                <a:off x="13580316" y="3865836"/>
                <a:ext cx="151508" cy="147961"/>
                <a:chOff x="13580316" y="3865836"/>
                <a:chExt cx="151508" cy="147961"/>
              </a:xfrm>
            </p:grpSpPr>
            <p:sp>
              <p:nvSpPr>
                <p:cNvPr id="56" name="Rechthoek 55">
                  <a:extLst>
                    <a:ext uri="{FF2B5EF4-FFF2-40B4-BE49-F238E27FC236}">
                      <a16:creationId xmlns:a16="http://schemas.microsoft.com/office/drawing/2014/main" id="{AF762CEE-B9FE-D157-1D70-AEB72C8F9E7E}"/>
                    </a:ext>
                  </a:extLst>
                </p:cNvPr>
                <p:cNvSpPr>
                  <a:spLocks noGrp="1" noRot="1" noMove="1" noResize="1" noEditPoints="1" noAdjustHandles="1" noChangeArrowheads="1" noChangeShapeType="1"/>
                </p:cNvSpPr>
                <p:nvPr userDrawn="1"/>
              </p:nvSpPr>
              <p:spPr>
                <a:xfrm>
                  <a:off x="13584519" y="3870040"/>
                  <a:ext cx="136620" cy="136620"/>
                </a:xfrm>
                <a:prstGeom prst="rect">
                  <a:avLst/>
                </a:prstGeom>
                <a:solidFill>
                  <a:schemeClr val="accent1"/>
                </a:solidFill>
                <a:ln w="12700" cap="flat" cmpd="sng" algn="ctr">
                  <a:solidFill>
                    <a:srgbClr val="EBEBEB"/>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sp>
              <p:nvSpPr>
                <p:cNvPr id="57" name="Rechthoek 56">
                  <a:extLst>
                    <a:ext uri="{FF2B5EF4-FFF2-40B4-BE49-F238E27FC236}">
                      <a16:creationId xmlns:a16="http://schemas.microsoft.com/office/drawing/2014/main" id="{69A04BF8-8889-8A84-D9B6-9E625CABE1FC}"/>
                    </a:ext>
                  </a:extLst>
                </p:cNvPr>
                <p:cNvSpPr>
                  <a:spLocks noGrp="1" noRot="1" noMove="1" noResize="1" noEditPoints="1" noAdjustHandles="1" noChangeArrowheads="1" noChangeShapeType="1"/>
                </p:cNvSpPr>
                <p:nvPr userDrawn="1"/>
              </p:nvSpPr>
              <p:spPr>
                <a:xfrm>
                  <a:off x="13580316" y="3865836"/>
                  <a:ext cx="151508" cy="147961"/>
                </a:xfrm>
                <a:prstGeom prst="rect">
                  <a:avLst/>
                </a:prstGeom>
                <a:noFill/>
                <a:ln w="12700" cap="flat" cmpd="sng" algn="ctr">
                  <a:solidFill>
                    <a:srgbClr val="F29132"/>
                  </a:solid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grpSp>
        <p:grpSp>
          <p:nvGrpSpPr>
            <p:cNvPr id="33" name="Groep 32">
              <a:extLst>
                <a:ext uri="{FF2B5EF4-FFF2-40B4-BE49-F238E27FC236}">
                  <a16:creationId xmlns:a16="http://schemas.microsoft.com/office/drawing/2014/main" id="{F8595810-23E1-1DD0-A947-3AAA6EDF2F05}"/>
                </a:ext>
              </a:extLst>
            </p:cNvPr>
            <p:cNvGrpSpPr>
              <a:grpSpLocks noGrp="1" noUngrp="1" noRot="1" noMove="1" noResize="1"/>
            </p:cNvGrpSpPr>
            <p:nvPr userDrawn="1"/>
          </p:nvGrpSpPr>
          <p:grpSpPr>
            <a:xfrm>
              <a:off x="-3314820" y="4363463"/>
              <a:ext cx="1381246" cy="835929"/>
              <a:chOff x="-3314820" y="3391746"/>
              <a:chExt cx="1381246" cy="835929"/>
            </a:xfrm>
          </p:grpSpPr>
          <p:sp>
            <p:nvSpPr>
              <p:cNvPr id="34" name="Rechthoek 33">
                <a:extLst>
                  <a:ext uri="{FF2B5EF4-FFF2-40B4-BE49-F238E27FC236}">
                    <a16:creationId xmlns:a16="http://schemas.microsoft.com/office/drawing/2014/main" id="{51BFF5A1-32B6-6DCF-5872-F5E85EFC61E7}"/>
                  </a:ext>
                </a:extLst>
              </p:cNvPr>
              <p:cNvSpPr>
                <a:spLocks noGrp="1" noRot="1" noMove="1" noResize="1" noEditPoints="1" noAdjustHandles="1" noChangeArrowheads="1" noChangeShapeType="1"/>
              </p:cNvSpPr>
              <p:nvPr userDrawn="1"/>
            </p:nvSpPr>
            <p:spPr>
              <a:xfrm>
                <a:off x="-3314820" y="3391746"/>
                <a:ext cx="1381246" cy="272279"/>
              </a:xfrm>
              <a:prstGeom prst="rect">
                <a:avLst/>
              </a:prstGeom>
              <a:solidFill>
                <a:srgbClr val="FFFFFF"/>
              </a:solidFill>
              <a:ln w="12700">
                <a:solidFill>
                  <a:srgbClr val="D1D1D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800" b="0"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5" name="Rechthoek 34">
                <a:extLst>
                  <a:ext uri="{FF2B5EF4-FFF2-40B4-BE49-F238E27FC236}">
                    <a16:creationId xmlns:a16="http://schemas.microsoft.com/office/drawing/2014/main" id="{4329FDCD-D94B-9AA7-3D7D-A5C8F396EC04}"/>
                  </a:ext>
                </a:extLst>
              </p:cNvPr>
              <p:cNvSpPr>
                <a:spLocks noGrp="1" noRot="1" noMove="1" noResize="1" noEditPoints="1" noAdjustHandles="1" noChangeArrowheads="1" noChangeShapeType="1"/>
              </p:cNvSpPr>
              <p:nvPr userDrawn="1"/>
            </p:nvSpPr>
            <p:spPr>
              <a:xfrm>
                <a:off x="-3304719" y="3412899"/>
                <a:ext cx="1361619" cy="246608"/>
              </a:xfrm>
              <a:prstGeom prst="rect">
                <a:avLst/>
              </a:prstGeom>
              <a:solidFill>
                <a:srgbClr val="FCE4DC"/>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000" b="1" i="0" u="none" strike="noStrike" kern="1200" cap="none" spc="0" normalizeH="0" baseline="0" noProof="0">
                  <a:ln>
                    <a:noFill/>
                  </a:ln>
                  <a:solidFill>
                    <a:srgbClr val="211F26"/>
                  </a:solidFill>
                  <a:effectLst/>
                  <a:uLnTx/>
                  <a:uFillTx/>
                  <a:latin typeface="Calibri" panose="020F0502020204030204" pitchFamily="34" charset="0"/>
                  <a:ea typeface="+mn-ea"/>
                  <a:cs typeface="Calibri" panose="020F0502020204030204" pitchFamily="34" charset="0"/>
                </a:endParaRPr>
              </a:p>
            </p:txBody>
          </p:sp>
          <p:sp>
            <p:nvSpPr>
              <p:cNvPr id="36" name="Tekstvak 35">
                <a:extLst>
                  <a:ext uri="{FF2B5EF4-FFF2-40B4-BE49-F238E27FC236}">
                    <a16:creationId xmlns:a16="http://schemas.microsoft.com/office/drawing/2014/main" id="{930BC4DB-3879-78BD-7F1F-255523F3F71F}"/>
                  </a:ext>
                </a:extLst>
              </p:cNvPr>
              <p:cNvSpPr txBox="1">
                <a:spLocks noGrp="1" noRot="1" noMove="1" noResize="1" noEditPoints="1" noAdjustHandles="1" noChangeArrowheads="1" noChangeShapeType="1"/>
              </p:cNvSpPr>
              <p:nvPr userDrawn="1"/>
            </p:nvSpPr>
            <p:spPr>
              <a:xfrm>
                <a:off x="-3069820" y="3472995"/>
                <a:ext cx="1098515" cy="126416"/>
              </a:xfrm>
              <a:prstGeom prst="rect">
                <a:avLst/>
              </a:prstGeom>
              <a:noFill/>
            </p:spPr>
            <p:txBody>
              <a:bodyPr wrap="square" rtlCol="0" anchor="ctr">
                <a:noAutofit/>
              </a:bodyPr>
              <a:lstStyle/>
              <a:p>
                <a:pPr marL="0" marR="0" lvl="0" indent="0" algn="l" defTabSz="1217512" rtl="0" eaLnBrk="1" fontAlgn="auto" latinLnBrk="0" hangingPunct="1">
                  <a:lnSpc>
                    <a:spcPct val="90000"/>
                  </a:lnSpc>
                  <a:spcBef>
                    <a:spcPts val="600"/>
                  </a:spcBef>
                  <a:spcAft>
                    <a:spcPts val="600"/>
                  </a:spcAft>
                  <a:buClrTx/>
                  <a:buSzTx/>
                  <a:buFontTx/>
                  <a:buNone/>
                  <a:tabLst/>
                  <a:defRPr/>
                </a:pPr>
                <a:r>
                  <a:rPr kumimoji="0" lang="nl-NL" sz="900" b="0" i="0" u="none" strike="noStrike" kern="1200" cap="none" spc="0" normalizeH="0" baseline="0" noProof="0" dirty="0">
                    <a:ln>
                      <a:noFill/>
                    </a:ln>
                    <a:solidFill>
                      <a:srgbClr val="211F26"/>
                    </a:solidFill>
                    <a:effectLst/>
                    <a:uLnTx/>
                    <a:uFillTx/>
                    <a:latin typeface="Calibri" panose="020F0502020204030204" pitchFamily="34" charset="0"/>
                    <a:ea typeface="+mn-ea"/>
                    <a:cs typeface="Calibri" panose="020F0502020204030204" pitchFamily="34" charset="0"/>
                  </a:rPr>
                  <a:t>Vormopvulling</a:t>
                </a:r>
              </a:p>
            </p:txBody>
          </p:sp>
          <p:sp>
            <p:nvSpPr>
              <p:cNvPr id="37" name="Vrije vorm: vorm 36">
                <a:extLst>
                  <a:ext uri="{FF2B5EF4-FFF2-40B4-BE49-F238E27FC236}">
                    <a16:creationId xmlns:a16="http://schemas.microsoft.com/office/drawing/2014/main" id="{429B1283-59C3-C2DC-99EA-6CB5733C136F}"/>
                  </a:ext>
                </a:extLst>
              </p:cNvPr>
              <p:cNvSpPr>
                <a:spLocks noGrp="1" noRot="1" noMove="1" noResize="1" noEditPoints="1" noAdjustHandles="1" noChangeArrowheads="1" noChangeShapeType="1"/>
              </p:cNvSpPr>
              <p:nvPr userDrawn="1"/>
            </p:nvSpPr>
            <p:spPr>
              <a:xfrm>
                <a:off x="-2404225" y="4047675"/>
                <a:ext cx="97562" cy="180000"/>
              </a:xfrm>
              <a:custGeom>
                <a:avLst/>
                <a:gdLst>
                  <a:gd name="connsiteX0" fmla="*/ 0 w 880280"/>
                  <a:gd name="connsiteY0" fmla="*/ 0 h 1624084"/>
                  <a:gd name="connsiteX1" fmla="*/ 0 w 880280"/>
                  <a:gd name="connsiteY1" fmla="*/ 1262418 h 1624084"/>
                  <a:gd name="connsiteX2" fmla="*/ 341194 w 880280"/>
                  <a:gd name="connsiteY2" fmla="*/ 96899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27546 w 880280"/>
                  <a:gd name="connsiteY2" fmla="*/ 975815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00250 w 880280"/>
                  <a:gd name="connsiteY2" fmla="*/ 1003111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25438 w 880280"/>
                  <a:gd name="connsiteY5" fmla="*/ 928048 h 1624084"/>
                  <a:gd name="connsiteX6" fmla="*/ 511791 w 880280"/>
                  <a:gd name="connsiteY6" fmla="*/ 900753 h 1624084"/>
                  <a:gd name="connsiteX7" fmla="*/ 880280 w 880280"/>
                  <a:gd name="connsiteY7" fmla="*/ 893929 h 1624084"/>
                  <a:gd name="connsiteX8" fmla="*/ 0 w 880280"/>
                  <a:gd name="connsiteY8"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511791 w 880280"/>
                  <a:gd name="connsiteY5" fmla="*/ 900753 h 1624084"/>
                  <a:gd name="connsiteX6" fmla="*/ 880280 w 880280"/>
                  <a:gd name="connsiteY6" fmla="*/ 893929 h 1624084"/>
                  <a:gd name="connsiteX7" fmla="*/ 0 w 880280"/>
                  <a:gd name="connsiteY7" fmla="*/ 0 h 1624084"/>
                  <a:gd name="connsiteX0" fmla="*/ 0 w 880280"/>
                  <a:gd name="connsiteY0" fmla="*/ 0 h 1624084"/>
                  <a:gd name="connsiteX1" fmla="*/ 0 w 880280"/>
                  <a:gd name="connsiteY1" fmla="*/ 1262418 h 1624084"/>
                  <a:gd name="connsiteX2" fmla="*/ 313898 w 880280"/>
                  <a:gd name="connsiteY2" fmla="*/ 996287 h 1624084"/>
                  <a:gd name="connsiteX3" fmla="*/ 620973 w 880280"/>
                  <a:gd name="connsiteY3" fmla="*/ 1624084 h 1624084"/>
                  <a:gd name="connsiteX4" fmla="*/ 839337 w 880280"/>
                  <a:gd name="connsiteY4" fmla="*/ 1480782 h 1624084"/>
                  <a:gd name="connsiteX5" fmla="*/ 498144 w 880280"/>
                  <a:gd name="connsiteY5" fmla="*/ 900753 h 1624084"/>
                  <a:gd name="connsiteX6" fmla="*/ 880280 w 880280"/>
                  <a:gd name="connsiteY6" fmla="*/ 893929 h 1624084"/>
                  <a:gd name="connsiteX7" fmla="*/ 0 w 880280"/>
                  <a:gd name="connsiteY7" fmla="*/ 0 h 16240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0280" h="1624084">
                    <a:moveTo>
                      <a:pt x="0" y="0"/>
                    </a:moveTo>
                    <a:lnTo>
                      <a:pt x="0" y="1262418"/>
                    </a:lnTo>
                    <a:lnTo>
                      <a:pt x="313898" y="996287"/>
                    </a:lnTo>
                    <a:lnTo>
                      <a:pt x="620973" y="1624084"/>
                    </a:lnTo>
                    <a:lnTo>
                      <a:pt x="839337" y="1480782"/>
                    </a:lnTo>
                    <a:lnTo>
                      <a:pt x="498144" y="900753"/>
                    </a:lnTo>
                    <a:lnTo>
                      <a:pt x="880280" y="893929"/>
                    </a:lnTo>
                    <a:lnTo>
                      <a:pt x="0" y="0"/>
                    </a:lnTo>
                    <a:close/>
                  </a:path>
                </a:pathLst>
              </a:custGeom>
              <a:solidFill>
                <a:schemeClr val="bg1"/>
              </a:solidFill>
              <a:ln>
                <a:solidFill>
                  <a:srgbClr val="00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180000" rIns="180000" bIns="180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90000"/>
                  </a:lnSpc>
                  <a:spcBef>
                    <a:spcPts val="600"/>
                  </a:spcBef>
                  <a:spcAft>
                    <a:spcPts val="600"/>
                  </a:spcAft>
                  <a:buClrTx/>
                  <a:buSzTx/>
                  <a:buFontTx/>
                  <a:buNone/>
                  <a:tabLst/>
                  <a:defRPr/>
                </a:pPr>
                <a:endParaRPr kumimoji="0" lang="nl-NL" sz="1600" b="0" i="0" u="none" strike="noStrike" kern="1200" cap="all" spc="0" normalizeH="0" baseline="0" noProof="0">
                  <a:ln>
                    <a:noFill/>
                  </a:ln>
                  <a:solidFill>
                    <a:srgbClr val="FFFFFF"/>
                  </a:solidFill>
                  <a:effectLst/>
                  <a:uLnTx/>
                  <a:uFillTx/>
                  <a:latin typeface="Calibri" panose="020F0502020204030204" pitchFamily="34" charset="0"/>
                  <a:ea typeface="+mn-ea"/>
                  <a:cs typeface="Calibri" panose="020F0502020204030204" pitchFamily="34" charset="0"/>
                </a:endParaRPr>
              </a:p>
            </p:txBody>
          </p:sp>
          <p:grpSp>
            <p:nvGrpSpPr>
              <p:cNvPr id="38" name="Groep 37">
                <a:extLst>
                  <a:ext uri="{FF2B5EF4-FFF2-40B4-BE49-F238E27FC236}">
                    <a16:creationId xmlns:a16="http://schemas.microsoft.com/office/drawing/2014/main" id="{3545225A-C46F-C60B-C98D-70B68E3C3BAC}"/>
                  </a:ext>
                </a:extLst>
              </p:cNvPr>
              <p:cNvGrpSpPr>
                <a:grpSpLocks noGrp="1" noUngrp="1" noRot="1" noMove="1" noResize="1"/>
              </p:cNvGrpSpPr>
              <p:nvPr userDrawn="1"/>
            </p:nvGrpSpPr>
            <p:grpSpPr>
              <a:xfrm>
                <a:off x="-3243855" y="3446665"/>
                <a:ext cx="157453" cy="147831"/>
                <a:chOff x="-899320" y="3037554"/>
                <a:chExt cx="175977" cy="165227"/>
              </a:xfrm>
            </p:grpSpPr>
            <p:sp>
              <p:nvSpPr>
                <p:cNvPr id="40" name="Vrije vorm: vorm 39">
                  <a:extLst>
                    <a:ext uri="{FF2B5EF4-FFF2-40B4-BE49-F238E27FC236}">
                      <a16:creationId xmlns:a16="http://schemas.microsoft.com/office/drawing/2014/main" id="{DD6573CE-B433-30ED-03E6-FE3241F91BA0}"/>
                    </a:ext>
                  </a:extLst>
                </p:cNvPr>
                <p:cNvSpPr>
                  <a:spLocks noGrp="1" noRot="1" noMove="1" noResize="1" noEditPoints="1" noAdjustHandles="1" noChangeArrowheads="1" noChangeShapeType="1"/>
                </p:cNvSpPr>
                <p:nvPr userDrawn="1"/>
              </p:nvSpPr>
              <p:spPr>
                <a:xfrm>
                  <a:off x="-804124" y="3081338"/>
                  <a:ext cx="80781" cy="121443"/>
                </a:xfrm>
                <a:custGeom>
                  <a:avLst/>
                  <a:gdLst>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54768"/>
                    <a:gd name="connsiteY0" fmla="*/ 0 h 71437"/>
                    <a:gd name="connsiteX1" fmla="*/ 4762 w 54768"/>
                    <a:gd name="connsiteY1" fmla="*/ 71437 h 71437"/>
                    <a:gd name="connsiteX2" fmla="*/ 54768 w 54768"/>
                    <a:gd name="connsiteY2" fmla="*/ 4762 h 71437"/>
                    <a:gd name="connsiteX3" fmla="*/ 0 w 54768"/>
                    <a:gd name="connsiteY3" fmla="*/ 0 h 71437"/>
                    <a:gd name="connsiteX0" fmla="*/ 0 w 61912"/>
                    <a:gd name="connsiteY0" fmla="*/ 4763 h 76200"/>
                    <a:gd name="connsiteX1" fmla="*/ 4762 w 61912"/>
                    <a:gd name="connsiteY1" fmla="*/ 76200 h 76200"/>
                    <a:gd name="connsiteX2" fmla="*/ 61912 w 61912"/>
                    <a:gd name="connsiteY2" fmla="*/ 0 h 76200"/>
                    <a:gd name="connsiteX3" fmla="*/ 0 w 61912"/>
                    <a:gd name="connsiteY3" fmla="*/ 4763 h 76200"/>
                    <a:gd name="connsiteX0" fmla="*/ 0 w 61912"/>
                    <a:gd name="connsiteY0" fmla="*/ 50015 h 121452"/>
                    <a:gd name="connsiteX1" fmla="*/ 4762 w 61912"/>
                    <a:gd name="connsiteY1" fmla="*/ 121452 h 121452"/>
                    <a:gd name="connsiteX2" fmla="*/ 61912 w 61912"/>
                    <a:gd name="connsiteY2" fmla="*/ 45252 h 121452"/>
                    <a:gd name="connsiteX3" fmla="*/ 7143 w 61912"/>
                    <a:gd name="connsiteY3" fmla="*/ 9 h 121452"/>
                    <a:gd name="connsiteX4" fmla="*/ 0 w 61912"/>
                    <a:gd name="connsiteY4" fmla="*/ 50015 h 121452"/>
                    <a:gd name="connsiteX0" fmla="*/ 30217 w 92129"/>
                    <a:gd name="connsiteY0" fmla="*/ 50015 h 121452"/>
                    <a:gd name="connsiteX1" fmla="*/ 34979 w 92129"/>
                    <a:gd name="connsiteY1" fmla="*/ 121452 h 121452"/>
                    <a:gd name="connsiteX2" fmla="*/ 92129 w 92129"/>
                    <a:gd name="connsiteY2" fmla="*/ 45252 h 121452"/>
                    <a:gd name="connsiteX3" fmla="*/ 37360 w 92129"/>
                    <a:gd name="connsiteY3" fmla="*/ 9 h 121452"/>
                    <a:gd name="connsiteX4" fmla="*/ 30217 w 92129"/>
                    <a:gd name="connsiteY4" fmla="*/ 50015 h 121452"/>
                    <a:gd name="connsiteX0" fmla="*/ 30217 w 92129"/>
                    <a:gd name="connsiteY0" fmla="*/ 50006 h 121443"/>
                    <a:gd name="connsiteX1" fmla="*/ 34979 w 92129"/>
                    <a:gd name="connsiteY1" fmla="*/ 121443 h 121443"/>
                    <a:gd name="connsiteX2" fmla="*/ 92129 w 92129"/>
                    <a:gd name="connsiteY2" fmla="*/ 45243 h 121443"/>
                    <a:gd name="connsiteX3" fmla="*/ 37360 w 92129"/>
                    <a:gd name="connsiteY3" fmla="*/ 0 h 121443"/>
                    <a:gd name="connsiteX4" fmla="*/ 30217 w 92129"/>
                    <a:gd name="connsiteY4" fmla="*/ 50006 h 121443"/>
                    <a:gd name="connsiteX0" fmla="*/ 30217 w 92490"/>
                    <a:gd name="connsiteY0" fmla="*/ 50006 h 121443"/>
                    <a:gd name="connsiteX1" fmla="*/ 34979 w 92490"/>
                    <a:gd name="connsiteY1" fmla="*/ 121443 h 121443"/>
                    <a:gd name="connsiteX2" fmla="*/ 92129 w 92490"/>
                    <a:gd name="connsiteY2" fmla="*/ 45243 h 121443"/>
                    <a:gd name="connsiteX3" fmla="*/ 37360 w 92490"/>
                    <a:gd name="connsiteY3" fmla="*/ 0 h 121443"/>
                    <a:gd name="connsiteX4" fmla="*/ 30217 w 92490"/>
                    <a:gd name="connsiteY4" fmla="*/ 50006 h 121443"/>
                    <a:gd name="connsiteX0" fmla="*/ 30217 w 80781"/>
                    <a:gd name="connsiteY0" fmla="*/ 50006 h 121443"/>
                    <a:gd name="connsiteX1" fmla="*/ 34979 w 80781"/>
                    <a:gd name="connsiteY1" fmla="*/ 121443 h 121443"/>
                    <a:gd name="connsiteX2" fmla="*/ 80222 w 80781"/>
                    <a:gd name="connsiteY2" fmla="*/ 52387 h 121443"/>
                    <a:gd name="connsiteX3" fmla="*/ 37360 w 80781"/>
                    <a:gd name="connsiteY3" fmla="*/ 0 h 121443"/>
                    <a:gd name="connsiteX4" fmla="*/ 30217 w 80781"/>
                    <a:gd name="connsiteY4" fmla="*/ 50006 h 1214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781" h="121443">
                      <a:moveTo>
                        <a:pt x="30217" y="50006"/>
                      </a:moveTo>
                      <a:lnTo>
                        <a:pt x="34979" y="121443"/>
                      </a:lnTo>
                      <a:lnTo>
                        <a:pt x="80222" y="52387"/>
                      </a:lnTo>
                      <a:cubicBezTo>
                        <a:pt x="84191" y="29368"/>
                        <a:pt x="66729" y="1588"/>
                        <a:pt x="37360" y="0"/>
                      </a:cubicBezTo>
                      <a:cubicBezTo>
                        <a:pt x="-43602" y="21431"/>
                        <a:pt x="32598" y="33337"/>
                        <a:pt x="30217" y="50006"/>
                      </a:cubicBezTo>
                      <a:close/>
                    </a:path>
                  </a:pathLst>
                </a:custGeom>
                <a:solidFill>
                  <a:srgbClr val="366FA8"/>
                </a:solidFill>
                <a:ln w="12700" cap="flat" cmpd="sng" algn="ctr">
                  <a:noFill/>
                  <a:prstDash val="solid"/>
                  <a:miter lim="800000"/>
                </a:ln>
                <a:effectLst/>
              </p:spPr>
              <p:txBody>
                <a:bodyPr rot="0" spcFirstLastPara="0" vert="horz" wrap="square" lIns="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900" b="1" i="0" u="none" strike="noStrike" kern="0" cap="none" spc="0" normalizeH="0" baseline="0" noProof="0" dirty="0">
                    <a:ln>
                      <a:noFill/>
                    </a:ln>
                    <a:solidFill>
                      <a:prstClr val="black"/>
                    </a:solidFill>
                    <a:effectLst/>
                    <a:uLnTx/>
                    <a:uFillTx/>
                    <a:latin typeface="Segoe UI" panose="020B0502040204020203" pitchFamily="34" charset="0"/>
                    <a:ea typeface="+mn-ea"/>
                    <a:cs typeface="+mn-cs"/>
                  </a:endParaRPr>
                </a:p>
              </p:txBody>
            </p:sp>
            <p:sp>
              <p:nvSpPr>
                <p:cNvPr id="41" name="Rechthoek: afgeronde hoeken 40">
                  <a:extLst>
                    <a:ext uri="{FF2B5EF4-FFF2-40B4-BE49-F238E27FC236}">
                      <a16:creationId xmlns:a16="http://schemas.microsoft.com/office/drawing/2014/main" id="{A1370D9A-E8A0-59BA-2A9C-289F12D03E5E}"/>
                    </a:ext>
                  </a:extLst>
                </p:cNvPr>
                <p:cNvSpPr>
                  <a:spLocks noGrp="1" noRot="1" noMove="1" noResize="1" noEditPoints="1" noAdjustHandles="1" noChangeArrowheads="1" noChangeShapeType="1"/>
                </p:cNvSpPr>
                <p:nvPr userDrawn="1"/>
              </p:nvSpPr>
              <p:spPr>
                <a:xfrm rot="2903873">
                  <a:off x="-887744" y="3085651"/>
                  <a:ext cx="99751" cy="122903"/>
                </a:xfrm>
                <a:prstGeom prst="roundRect">
                  <a:avLst>
                    <a:gd name="adj" fmla="val 2911"/>
                  </a:avLst>
                </a:prstGeom>
                <a:solidFill>
                  <a:sysClr val="window" lastClr="FFFFFF"/>
                </a:solid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2" name="Vrije vorm: vorm 41">
                  <a:extLst>
                    <a:ext uri="{FF2B5EF4-FFF2-40B4-BE49-F238E27FC236}">
                      <a16:creationId xmlns:a16="http://schemas.microsoft.com/office/drawing/2014/main" id="{B3AC837B-FAF1-1E3A-CBB9-18762497742B}"/>
                    </a:ext>
                  </a:extLst>
                </p:cNvPr>
                <p:cNvSpPr>
                  <a:spLocks noGrp="1" noRot="1" noMove="1" noResize="1" noEditPoints="1" noAdjustHandles="1" noChangeArrowheads="1" noChangeShapeType="1"/>
                </p:cNvSpPr>
                <p:nvPr userDrawn="1"/>
              </p:nvSpPr>
              <p:spPr>
                <a:xfrm>
                  <a:off x="-894646" y="3037554"/>
                  <a:ext cx="64753" cy="85767"/>
                </a:xfrm>
                <a:custGeom>
                  <a:avLst/>
                  <a:gdLst>
                    <a:gd name="connsiteX0" fmla="*/ 0 w 52388"/>
                    <a:gd name="connsiteY0" fmla="*/ 76203 h 76203"/>
                    <a:gd name="connsiteX1" fmla="*/ 26194 w 52388"/>
                    <a:gd name="connsiteY1" fmla="*/ 3 h 76203"/>
                    <a:gd name="connsiteX2" fmla="*/ 52388 w 52388"/>
                    <a:gd name="connsiteY2" fmla="*/ 73822 h 76203"/>
                    <a:gd name="connsiteX0" fmla="*/ 0 w 52388"/>
                    <a:gd name="connsiteY0" fmla="*/ 76203 h 76203"/>
                    <a:gd name="connsiteX1" fmla="*/ 26194 w 52388"/>
                    <a:gd name="connsiteY1" fmla="*/ 3 h 76203"/>
                    <a:gd name="connsiteX2" fmla="*/ 52388 w 52388"/>
                    <a:gd name="connsiteY2" fmla="*/ 73822 h 76203"/>
                    <a:gd name="connsiteX0" fmla="*/ 0 w 46443"/>
                    <a:gd name="connsiteY0" fmla="*/ 78387 h 78387"/>
                    <a:gd name="connsiteX1" fmla="*/ 20249 w 46443"/>
                    <a:gd name="connsiteY1" fmla="*/ 11 h 78387"/>
                    <a:gd name="connsiteX2" fmla="*/ 46443 w 46443"/>
                    <a:gd name="connsiteY2" fmla="*/ 73830 h 78387"/>
                    <a:gd name="connsiteX0" fmla="*/ 135 w 46578"/>
                    <a:gd name="connsiteY0" fmla="*/ 78387 h 78387"/>
                    <a:gd name="connsiteX1" fmla="*/ 20384 w 46578"/>
                    <a:gd name="connsiteY1" fmla="*/ 11 h 78387"/>
                    <a:gd name="connsiteX2" fmla="*/ 46578 w 46578"/>
                    <a:gd name="connsiteY2" fmla="*/ 73830 h 78387"/>
                    <a:gd name="connsiteX0" fmla="*/ 295 w 46738"/>
                    <a:gd name="connsiteY0" fmla="*/ 78387 h 78387"/>
                    <a:gd name="connsiteX1" fmla="*/ 20544 w 46738"/>
                    <a:gd name="connsiteY1" fmla="*/ 11 h 78387"/>
                    <a:gd name="connsiteX2" fmla="*/ 46738 w 46738"/>
                    <a:gd name="connsiteY2" fmla="*/ 73830 h 78387"/>
                    <a:gd name="connsiteX0" fmla="*/ 127 w 39137"/>
                    <a:gd name="connsiteY0" fmla="*/ 78452 h 78452"/>
                    <a:gd name="connsiteX1" fmla="*/ 20376 w 39137"/>
                    <a:gd name="connsiteY1" fmla="*/ 76 h 78452"/>
                    <a:gd name="connsiteX2" fmla="*/ 39137 w 39137"/>
                    <a:gd name="connsiteY2" fmla="*/ 67366 h 78452"/>
                    <a:gd name="connsiteX0" fmla="*/ 127 w 39933"/>
                    <a:gd name="connsiteY0" fmla="*/ 78470 h 78470"/>
                    <a:gd name="connsiteX1" fmla="*/ 20376 w 39933"/>
                    <a:gd name="connsiteY1" fmla="*/ 94 h 78470"/>
                    <a:gd name="connsiteX2" fmla="*/ 39137 w 39933"/>
                    <a:gd name="connsiteY2" fmla="*/ 67384 h 78470"/>
                    <a:gd name="connsiteX0" fmla="*/ 219 w 40422"/>
                    <a:gd name="connsiteY0" fmla="*/ 78381 h 78381"/>
                    <a:gd name="connsiteX1" fmla="*/ 20468 w 40422"/>
                    <a:gd name="connsiteY1" fmla="*/ 5 h 78381"/>
                    <a:gd name="connsiteX2" fmla="*/ 39229 w 40422"/>
                    <a:gd name="connsiteY2" fmla="*/ 67295 h 78381"/>
                  </a:gdLst>
                  <a:ahLst/>
                  <a:cxnLst>
                    <a:cxn ang="0">
                      <a:pos x="connsiteX0" y="connsiteY0"/>
                    </a:cxn>
                    <a:cxn ang="0">
                      <a:pos x="connsiteX1" y="connsiteY1"/>
                    </a:cxn>
                    <a:cxn ang="0">
                      <a:pos x="connsiteX2" y="connsiteY2"/>
                    </a:cxn>
                  </a:cxnLst>
                  <a:rect l="l" t="t" r="r" b="b"/>
                  <a:pathLst>
                    <a:path w="40422" h="78381">
                      <a:moveTo>
                        <a:pt x="219" y="78381"/>
                      </a:moveTo>
                      <a:cubicBezTo>
                        <a:pt x="-1454" y="18717"/>
                        <a:pt x="6534" y="-324"/>
                        <a:pt x="20468" y="5"/>
                      </a:cubicBezTo>
                      <a:cubicBezTo>
                        <a:pt x="34402" y="334"/>
                        <a:pt x="43874" y="23658"/>
                        <a:pt x="39229" y="67295"/>
                      </a:cubicBezTo>
                    </a:path>
                  </a:pathLst>
                </a:custGeom>
                <a:noFill/>
                <a:ln w="12700" cap="flat" cmpd="sng" algn="ctr">
                  <a:solidFill>
                    <a:srgbClr val="818181"/>
                  </a:solidFill>
                  <a:prstDash val="solid"/>
                  <a:miter lim="800000"/>
                </a:ln>
                <a:effectLst/>
              </p:spPr>
              <p:txBody>
                <a:bodyPr rot="0" spcFirstLastPara="0" vertOverflow="overflow" horzOverflow="overflow" vert="horz" wrap="square" lIns="108000" tIns="0" rIns="0" bIns="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90000"/>
                    </a:lnSpc>
                    <a:spcBef>
                      <a:spcPts val="600"/>
                    </a:spcBef>
                    <a:spcAft>
                      <a:spcPts val="600"/>
                    </a:spcAft>
                    <a:buClrTx/>
                    <a:buSzTx/>
                    <a:buFontTx/>
                    <a:buNone/>
                    <a:tabLst/>
                    <a:defRPr/>
                  </a:pPr>
                  <a:endParaRPr kumimoji="0" lang="nl-NL" sz="700" b="0" i="0" u="none" strike="noStrike" kern="0" cap="none" spc="0" normalizeH="0" baseline="0" noProof="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39" name="Gelijkbenige driehoek 38">
                <a:extLst>
                  <a:ext uri="{FF2B5EF4-FFF2-40B4-BE49-F238E27FC236}">
                    <a16:creationId xmlns:a16="http://schemas.microsoft.com/office/drawing/2014/main" id="{DDBE5606-D4F9-FFDA-CA47-795B23DF7FC9}"/>
                  </a:ext>
                </a:extLst>
              </p:cNvPr>
              <p:cNvSpPr>
                <a:spLocks noGrp="1" noRot="1" noMove="1" noResize="1" noEditPoints="1" noAdjustHandles="1" noChangeArrowheads="1" noChangeShapeType="1"/>
              </p:cNvSpPr>
              <p:nvPr userDrawn="1"/>
            </p:nvSpPr>
            <p:spPr>
              <a:xfrm rot="10800000">
                <a:off x="-2162266" y="3519194"/>
                <a:ext cx="94890" cy="50291"/>
              </a:xfrm>
              <a:prstGeom prst="triangle">
                <a:avLst/>
              </a:prstGeom>
              <a:solidFill>
                <a:sysClr val="windowText" lastClr="000000"/>
              </a:solidFill>
              <a:ln w="12700" cap="flat" cmpd="sng" algn="ctr">
                <a:noFill/>
                <a:prstDash val="solid"/>
                <a:miter lim="800000"/>
              </a:ln>
              <a:effectLst/>
            </p:spPr>
            <p:txBody>
              <a:bodyPr lIns="144000" tIns="144000" rIns="144000" bIns="144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err="1">
                  <a:ln>
                    <a:noFill/>
                  </a:ln>
                  <a:solidFill>
                    <a:prstClr val="white"/>
                  </a:solidFill>
                  <a:effectLst/>
                  <a:uLnTx/>
                  <a:uFillTx/>
                  <a:latin typeface="Segoe UI" panose="020B0502040204020203" pitchFamily="34" charset="0"/>
                  <a:ea typeface="+mn-ea"/>
                  <a:cs typeface="+mn-cs"/>
                </a:endParaRPr>
              </a:p>
            </p:txBody>
          </p:sp>
        </p:grpSp>
      </p:grpSp>
      <p:pic>
        <p:nvPicPr>
          <p:cNvPr id="96" name="Tijdelijke aanduiding voor afbeelding 95" descr="Apparaat en hangslot">
            <a:extLst>
              <a:ext uri="{FF2B5EF4-FFF2-40B4-BE49-F238E27FC236}">
                <a16:creationId xmlns:a16="http://schemas.microsoft.com/office/drawing/2014/main" id="{DC9F6E95-CF33-940A-E801-1342E1312A26}"/>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989" r="1989"/>
          <a:stretch>
            <a:fillRect/>
          </a:stretch>
        </p:blipFill>
        <p:spPr/>
      </p:pic>
      <p:sp>
        <p:nvSpPr>
          <p:cNvPr id="106" name="Titel 3">
            <a:extLst>
              <a:ext uri="{FF2B5EF4-FFF2-40B4-BE49-F238E27FC236}">
                <a16:creationId xmlns:a16="http://schemas.microsoft.com/office/drawing/2014/main" id="{6AA5F64C-4410-200E-9BBD-295A62799ED0}"/>
              </a:ext>
            </a:extLst>
          </p:cNvPr>
          <p:cNvSpPr>
            <a:spLocks noGrp="1"/>
          </p:cNvSpPr>
          <p:nvPr>
            <p:ph type="title"/>
          </p:nvPr>
        </p:nvSpPr>
        <p:spPr>
          <a:xfrm>
            <a:off x="720000" y="720000"/>
            <a:ext cx="8712235" cy="369025"/>
          </a:xfrm>
        </p:spPr>
        <p:txBody>
          <a:bodyPr/>
          <a:lstStyle/>
          <a:p>
            <a:r>
              <a:rPr lang="nl-NL"/>
              <a:t>Cybercriminaliteit</a:t>
            </a:r>
          </a:p>
        </p:txBody>
      </p:sp>
      <p:sp>
        <p:nvSpPr>
          <p:cNvPr id="107" name="Tekstvak 106">
            <a:extLst>
              <a:ext uri="{FF2B5EF4-FFF2-40B4-BE49-F238E27FC236}">
                <a16:creationId xmlns:a16="http://schemas.microsoft.com/office/drawing/2014/main" id="{3D0517D3-9934-F41F-E772-DAD93CD118D5}"/>
              </a:ext>
            </a:extLst>
          </p:cNvPr>
          <p:cNvSpPr txBox="1"/>
          <p:nvPr/>
        </p:nvSpPr>
        <p:spPr>
          <a:xfrm>
            <a:off x="1295400" y="1809025"/>
            <a:ext cx="9601200" cy="3301818"/>
          </a:xfrm>
          <a:prstGeom prst="rect">
            <a:avLst/>
          </a:prstGeom>
          <a:solidFill>
            <a:schemeClr val="bg1">
              <a:alpha val="86000"/>
            </a:schemeClr>
          </a:solidFill>
          <a:effectLst>
            <a:softEdge rad="152400"/>
          </a:effectLst>
        </p:spPr>
        <p:txBody>
          <a:bodyPr wrap="square" lIns="0" tIns="0" rIns="0" bIns="0" numCol="1" rtlCol="0" anchor="ctr">
            <a:noAutofit/>
          </a:bodyPr>
          <a:lstStyle/>
          <a:p>
            <a:pPr lvl="2">
              <a:lnSpc>
                <a:spcPct val="90000"/>
              </a:lnSpc>
              <a:spcBef>
                <a:spcPts val="600"/>
              </a:spcBef>
              <a:spcAft>
                <a:spcPts val="600"/>
              </a:spcAft>
            </a:pPr>
            <a:r>
              <a:rPr lang="nl-NL" sz="3600" b="1" dirty="0">
                <a:solidFill>
                  <a:srgbClr val="EF7D00"/>
                </a:solidFill>
              </a:rPr>
              <a:t>A. Kosten</a:t>
            </a:r>
          </a:p>
          <a:p>
            <a:pPr lvl="2">
              <a:lnSpc>
                <a:spcPct val="90000"/>
              </a:lnSpc>
              <a:spcBef>
                <a:spcPts val="600"/>
              </a:spcBef>
              <a:spcAft>
                <a:spcPts val="600"/>
              </a:spcAft>
            </a:pPr>
            <a:r>
              <a:rPr lang="nl-NL" sz="3600" b="1" dirty="0">
                <a:solidFill>
                  <a:srgbClr val="EF7D00"/>
                </a:solidFill>
              </a:rPr>
              <a:t>B. Tijdgebrek</a:t>
            </a:r>
          </a:p>
          <a:p>
            <a:pPr lvl="2">
              <a:lnSpc>
                <a:spcPct val="90000"/>
              </a:lnSpc>
              <a:spcBef>
                <a:spcPts val="600"/>
              </a:spcBef>
              <a:spcAft>
                <a:spcPts val="600"/>
              </a:spcAft>
            </a:pPr>
            <a:r>
              <a:rPr lang="nl-NL" sz="3600" b="1" dirty="0">
                <a:solidFill>
                  <a:srgbClr val="00B050"/>
                </a:solidFill>
              </a:rPr>
              <a:t>C. Onderschatting eigen risico</a:t>
            </a:r>
          </a:p>
          <a:p>
            <a:pPr lvl="2">
              <a:lnSpc>
                <a:spcPct val="90000"/>
              </a:lnSpc>
              <a:spcBef>
                <a:spcPts val="600"/>
              </a:spcBef>
              <a:spcAft>
                <a:spcPts val="600"/>
              </a:spcAft>
            </a:pPr>
            <a:r>
              <a:rPr lang="nl-NL" sz="3600" b="1" dirty="0">
                <a:solidFill>
                  <a:srgbClr val="EF7D00"/>
                </a:solidFill>
              </a:rPr>
              <a:t>D. Gebrek aan IT-kennis</a:t>
            </a:r>
          </a:p>
        </p:txBody>
      </p:sp>
    </p:spTree>
    <p:extLst>
      <p:ext uri="{BB962C8B-B14F-4D97-AF65-F5344CB8AC3E}">
        <p14:creationId xmlns:p14="http://schemas.microsoft.com/office/powerpoint/2010/main" val="1890303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fade">
                                      <p:cBhvr>
                                        <p:cTn id="7" dur="10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Tijdelijke aanduiding voor afbeelding 9" descr="Afbeelding met elektronica, persoon, computer, computer&#10;&#10;Automatisch gegenereerde beschrijving">
            <a:extLst>
              <a:ext uri="{FF2B5EF4-FFF2-40B4-BE49-F238E27FC236}">
                <a16:creationId xmlns:a16="http://schemas.microsoft.com/office/drawing/2014/main" id="{D5A0BA40-90BA-BA02-B1D7-6AC49C6524F1}"/>
              </a:ext>
            </a:extLst>
          </p:cNvPr>
          <p:cNvPicPr>
            <a:picLocks noGrp="1" noChangeAspect="1"/>
          </p:cNvPicPr>
          <p:nvPr>
            <p:ph type="pic" sz="quarter" idx="19"/>
          </p:nvPr>
        </p:nvPicPr>
        <p:blipFill>
          <a:blip r:embed="rId2">
            <a:extLst>
              <a:ext uri="{28A0092B-C50C-407E-A947-70E740481C1C}">
                <a14:useLocalDpi xmlns:a14="http://schemas.microsoft.com/office/drawing/2010/main" val="0"/>
              </a:ext>
            </a:extLst>
          </a:blip>
          <a:srcRect l="16989" r="16989"/>
          <a:stretch>
            <a:fillRect/>
          </a:stretch>
        </p:blipFill>
        <p:spPr/>
      </p:pic>
      <p:sp>
        <p:nvSpPr>
          <p:cNvPr id="3" name="Tijdelijke aanduiding voor verticale tekst 2">
            <a:extLst>
              <a:ext uri="{FF2B5EF4-FFF2-40B4-BE49-F238E27FC236}">
                <a16:creationId xmlns:a16="http://schemas.microsoft.com/office/drawing/2014/main" id="{6760A7A4-5127-4BAC-A662-7B5F6FF541CE}"/>
              </a:ext>
            </a:extLst>
          </p:cNvPr>
          <p:cNvSpPr>
            <a:spLocks noGrp="1"/>
          </p:cNvSpPr>
          <p:nvPr>
            <p:ph type="body" orient="vert" idx="1"/>
          </p:nvPr>
        </p:nvSpPr>
        <p:spPr>
          <a:xfrm>
            <a:off x="720001" y="1567415"/>
            <a:ext cx="4655999" cy="4237200"/>
          </a:xfrm>
        </p:spPr>
        <p:txBody>
          <a:bodyPr/>
          <a:lstStyle/>
          <a:p>
            <a:pPr lvl="1"/>
            <a:r>
              <a:rPr lang="en-US" sz="2000" dirty="0"/>
              <a:t>Een </a:t>
            </a:r>
            <a:r>
              <a:rPr lang="en-US" sz="2000" dirty="0" err="1"/>
              <a:t>cyberaanval</a:t>
            </a:r>
            <a:r>
              <a:rPr lang="en-US" sz="2000" dirty="0"/>
              <a:t> </a:t>
            </a:r>
            <a:r>
              <a:rPr lang="en-US" sz="2000" dirty="0" err="1"/>
              <a:t>overkomt</a:t>
            </a:r>
            <a:r>
              <a:rPr lang="en-US" sz="2000" dirty="0"/>
              <a:t> </a:t>
            </a:r>
            <a:r>
              <a:rPr lang="en-US" sz="2000" dirty="0" err="1"/>
              <a:t>mij</a:t>
            </a:r>
            <a:r>
              <a:rPr lang="en-US" sz="2000" dirty="0"/>
              <a:t> </a:t>
            </a:r>
            <a:r>
              <a:rPr lang="en-US" sz="2000" dirty="0" err="1"/>
              <a:t>niet</a:t>
            </a:r>
            <a:endParaRPr lang="en-US" sz="2000" dirty="0"/>
          </a:p>
          <a:p>
            <a:pPr lvl="1"/>
            <a:r>
              <a:rPr lang="en-US" sz="2000" dirty="0" err="1"/>
              <a:t>Mijn</a:t>
            </a:r>
            <a:r>
              <a:rPr lang="en-US" sz="2000" dirty="0"/>
              <a:t> IT-</a:t>
            </a:r>
            <a:r>
              <a:rPr lang="en-US" sz="2000" dirty="0" err="1"/>
              <a:t>leverancier</a:t>
            </a:r>
            <a:r>
              <a:rPr lang="en-US" sz="2000" dirty="0"/>
              <a:t> </a:t>
            </a:r>
            <a:r>
              <a:rPr lang="en-US" sz="2000" dirty="0" err="1"/>
              <a:t>regelt</a:t>
            </a:r>
            <a:r>
              <a:rPr lang="en-US" sz="2000" dirty="0"/>
              <a:t> </a:t>
            </a:r>
            <a:r>
              <a:rPr lang="en-US" sz="2000" dirty="0" err="1"/>
              <a:t>dat</a:t>
            </a:r>
            <a:r>
              <a:rPr lang="en-US" sz="2000" dirty="0"/>
              <a:t> </a:t>
            </a:r>
            <a:r>
              <a:rPr lang="en-US" sz="2000" dirty="0" err="1"/>
              <a:t>voor</a:t>
            </a:r>
            <a:r>
              <a:rPr lang="en-US" sz="2000" dirty="0"/>
              <a:t> </a:t>
            </a:r>
            <a:r>
              <a:rPr lang="en-US" sz="2000" dirty="0" err="1"/>
              <a:t>mij</a:t>
            </a:r>
            <a:endParaRPr lang="en-US" sz="2000" dirty="0"/>
          </a:p>
          <a:p>
            <a:pPr lvl="1"/>
            <a:r>
              <a:rPr lang="en-US" sz="2000" dirty="0" err="1"/>
              <a:t>Wij</a:t>
            </a:r>
            <a:r>
              <a:rPr lang="en-US" sz="2000" dirty="0"/>
              <a:t> </a:t>
            </a:r>
            <a:r>
              <a:rPr lang="en-US" sz="2000" dirty="0" err="1"/>
              <a:t>zijn</a:t>
            </a:r>
            <a:r>
              <a:rPr lang="en-US" sz="2000" dirty="0"/>
              <a:t> </a:t>
            </a:r>
            <a:r>
              <a:rPr lang="en-US" sz="2000" dirty="0" err="1"/>
              <a:t>te</a:t>
            </a:r>
            <a:r>
              <a:rPr lang="en-US" sz="2000" dirty="0"/>
              <a:t> </a:t>
            </a:r>
            <a:r>
              <a:rPr lang="en-US" sz="2000" dirty="0" err="1"/>
              <a:t>klein</a:t>
            </a:r>
            <a:endParaRPr lang="en-US" sz="2000" dirty="0"/>
          </a:p>
          <a:p>
            <a:pPr lvl="1"/>
            <a:r>
              <a:rPr lang="en-US" sz="2000" dirty="0"/>
              <a:t>Wat </a:t>
            </a:r>
            <a:r>
              <a:rPr lang="en-US" sz="2000" dirty="0" err="1"/>
              <a:t>moeten</a:t>
            </a:r>
            <a:r>
              <a:rPr lang="en-US" sz="2000" dirty="0"/>
              <a:t> </a:t>
            </a:r>
            <a:r>
              <a:rPr lang="en-US" sz="2000" dirty="0" err="1"/>
              <a:t>criminelen</a:t>
            </a:r>
            <a:r>
              <a:rPr lang="en-US" sz="2000" dirty="0"/>
              <a:t> met </a:t>
            </a:r>
            <a:r>
              <a:rPr lang="en-US" sz="2000" dirty="0" err="1"/>
              <a:t>mijn</a:t>
            </a:r>
            <a:r>
              <a:rPr lang="en-US" sz="2000" dirty="0"/>
              <a:t> </a:t>
            </a:r>
            <a:r>
              <a:rPr lang="en-US" sz="2000" dirty="0" err="1"/>
              <a:t>gegevens</a:t>
            </a:r>
            <a:r>
              <a:rPr lang="en-US" sz="2000" dirty="0"/>
              <a:t>?</a:t>
            </a:r>
          </a:p>
          <a:p>
            <a:pPr lvl="1"/>
            <a:r>
              <a:rPr lang="en-US" sz="2000" dirty="0"/>
              <a:t>Cybersecurity </a:t>
            </a:r>
            <a:r>
              <a:rPr lang="en-US" sz="2000" dirty="0" err="1"/>
              <a:t>gaat</a:t>
            </a:r>
            <a:r>
              <a:rPr lang="en-US" sz="2000" dirty="0"/>
              <a:t> me </a:t>
            </a:r>
            <a:r>
              <a:rPr lang="en-US" sz="2000" dirty="0" err="1"/>
              <a:t>veel</a:t>
            </a:r>
            <a:r>
              <a:rPr lang="en-US" sz="2000" dirty="0"/>
              <a:t> geld </a:t>
            </a:r>
            <a:r>
              <a:rPr lang="en-US" sz="2000" dirty="0" err="1"/>
              <a:t>kosten</a:t>
            </a:r>
            <a:r>
              <a:rPr lang="en-US" sz="2000" dirty="0"/>
              <a:t> en </a:t>
            </a:r>
            <a:r>
              <a:rPr lang="en-US" sz="2000" dirty="0" err="1"/>
              <a:t>niet</a:t>
            </a:r>
            <a:r>
              <a:rPr lang="en-US" sz="2000" dirty="0"/>
              <a:t> </a:t>
            </a:r>
            <a:r>
              <a:rPr lang="en-US" sz="2000" dirty="0" err="1"/>
              <a:t>opleveren</a:t>
            </a:r>
            <a:endParaRPr lang="en-US" sz="2000" dirty="0"/>
          </a:p>
          <a:p>
            <a:pPr lvl="1"/>
            <a:endParaRPr lang="en-US" sz="2000" dirty="0"/>
          </a:p>
          <a:p>
            <a:pPr lvl="4"/>
            <a:r>
              <a:rPr lang="en-US" sz="2800" b="0" dirty="0"/>
              <a:t>En ze </a:t>
            </a:r>
            <a:r>
              <a:rPr lang="en-US" sz="2800" b="0" dirty="0" err="1"/>
              <a:t>zijn</a:t>
            </a:r>
            <a:r>
              <a:rPr lang="en-US" sz="2800" b="0" dirty="0"/>
              <a:t> </a:t>
            </a:r>
            <a:r>
              <a:rPr lang="en-US" sz="2800" b="0" dirty="0" err="1"/>
              <a:t>vaak</a:t>
            </a:r>
            <a:r>
              <a:rPr lang="en-US" sz="2800" b="0" dirty="0"/>
              <a:t> </a:t>
            </a:r>
            <a:r>
              <a:rPr lang="en-US" sz="2800" b="0" dirty="0" err="1"/>
              <a:t>onjuist</a:t>
            </a:r>
            <a:r>
              <a:rPr lang="en-US" sz="2800" b="0" dirty="0"/>
              <a:t>….</a:t>
            </a:r>
            <a:endParaRPr lang="nl-NL" sz="2800" b="0" dirty="0"/>
          </a:p>
        </p:txBody>
      </p:sp>
      <p:sp>
        <p:nvSpPr>
          <p:cNvPr id="4" name="Titel 3">
            <a:extLst>
              <a:ext uri="{FF2B5EF4-FFF2-40B4-BE49-F238E27FC236}">
                <a16:creationId xmlns:a16="http://schemas.microsoft.com/office/drawing/2014/main" id="{E39D662A-B835-22E3-75A5-B27C1988ACD9}"/>
              </a:ext>
            </a:extLst>
          </p:cNvPr>
          <p:cNvSpPr>
            <a:spLocks noGrp="1"/>
          </p:cNvSpPr>
          <p:nvPr>
            <p:ph type="title"/>
          </p:nvPr>
        </p:nvSpPr>
        <p:spPr>
          <a:xfrm>
            <a:off x="720001" y="720001"/>
            <a:ext cx="7387250" cy="307311"/>
          </a:xfrm>
        </p:spPr>
        <p:txBody>
          <a:bodyPr/>
          <a:lstStyle/>
          <a:p>
            <a:r>
              <a:rPr lang="nl-NL" dirty="0"/>
              <a:t>Overtuigingen</a:t>
            </a:r>
            <a:r>
              <a:rPr lang="en-US" dirty="0"/>
              <a:t> die </a:t>
            </a:r>
            <a:r>
              <a:rPr lang="en-US" dirty="0" err="1"/>
              <a:t>wij</a:t>
            </a:r>
            <a:r>
              <a:rPr lang="en-US" dirty="0"/>
              <a:t> </a:t>
            </a:r>
            <a:r>
              <a:rPr lang="en-US" dirty="0" err="1"/>
              <a:t>vaak</a:t>
            </a:r>
            <a:r>
              <a:rPr lang="en-US" dirty="0"/>
              <a:t> </a:t>
            </a:r>
            <a:r>
              <a:rPr lang="en-US" dirty="0" err="1"/>
              <a:t>horen</a:t>
            </a:r>
            <a:r>
              <a:rPr lang="en-US" dirty="0"/>
              <a:t>…</a:t>
            </a:r>
            <a:endParaRPr lang="nl-NL" dirty="0"/>
          </a:p>
        </p:txBody>
      </p:sp>
      <p:sp>
        <p:nvSpPr>
          <p:cNvPr id="5" name="Tijdelijke aanduiding voor datum 4">
            <a:extLst>
              <a:ext uri="{FF2B5EF4-FFF2-40B4-BE49-F238E27FC236}">
                <a16:creationId xmlns:a16="http://schemas.microsoft.com/office/drawing/2014/main" id="{64BFF37A-CA72-BCA4-C73B-A30532CA0594}"/>
              </a:ext>
            </a:extLst>
          </p:cNvPr>
          <p:cNvSpPr>
            <a:spLocks noGrp="1"/>
          </p:cNvSpPr>
          <p:nvPr>
            <p:ph type="dt" sz="half" idx="20"/>
          </p:nvPr>
        </p:nvSpPr>
        <p:spPr/>
        <p:txBody>
          <a:bodyPr/>
          <a:lstStyle/>
          <a:p>
            <a:fld id="{0E4939E4-5DE0-419A-BEEF-6EE77747784B}" type="datetime4">
              <a:rPr lang="nl-NL" smtClean="0"/>
              <a:t>6 mei 2026</a:t>
            </a:fld>
            <a:endParaRPr lang="nl-NL"/>
          </a:p>
        </p:txBody>
      </p:sp>
      <p:sp>
        <p:nvSpPr>
          <p:cNvPr id="6" name="Tijdelijke aanduiding voor voettekst 5">
            <a:extLst>
              <a:ext uri="{FF2B5EF4-FFF2-40B4-BE49-F238E27FC236}">
                <a16:creationId xmlns:a16="http://schemas.microsoft.com/office/drawing/2014/main" id="{55B632FC-BF67-BD50-1721-80E681CF6FB5}"/>
              </a:ext>
            </a:extLst>
          </p:cNvPr>
          <p:cNvSpPr>
            <a:spLocks noGrp="1"/>
          </p:cNvSpPr>
          <p:nvPr>
            <p:ph type="ftr" sz="quarter" idx="21"/>
          </p:nvPr>
        </p:nvSpPr>
        <p:spPr/>
        <p:txBody>
          <a:bodyPr/>
          <a:lstStyle/>
          <a:p>
            <a:r>
              <a:rPr lang="nl-NL" dirty="0"/>
              <a:t>PVO  </a:t>
            </a:r>
          </a:p>
        </p:txBody>
      </p:sp>
      <p:sp>
        <p:nvSpPr>
          <p:cNvPr id="7" name="Tijdelijke aanduiding voor dianummer 6">
            <a:extLst>
              <a:ext uri="{FF2B5EF4-FFF2-40B4-BE49-F238E27FC236}">
                <a16:creationId xmlns:a16="http://schemas.microsoft.com/office/drawing/2014/main" id="{85476BF4-D461-006E-2AA7-21859E4FCC2A}"/>
              </a:ext>
            </a:extLst>
          </p:cNvPr>
          <p:cNvSpPr>
            <a:spLocks noGrp="1"/>
          </p:cNvSpPr>
          <p:nvPr>
            <p:ph type="sldNum" sz="quarter" idx="22"/>
          </p:nvPr>
        </p:nvSpPr>
        <p:spPr/>
        <p:txBody>
          <a:bodyPr/>
          <a:lstStyle/>
          <a:p>
            <a:fld id="{9E843DB9-9987-4157-AB9C-CEA8D7D910BB}" type="slidenum">
              <a:rPr lang="nl-NL" smtClean="0"/>
              <a:pPr/>
              <a:t>24</a:t>
            </a:fld>
            <a:endParaRPr lang="nl-NL"/>
          </a:p>
        </p:txBody>
      </p:sp>
      <p:sp>
        <p:nvSpPr>
          <p:cNvPr id="8" name="Tijdelijke aanduiding voor tekst 7">
            <a:extLst>
              <a:ext uri="{FF2B5EF4-FFF2-40B4-BE49-F238E27FC236}">
                <a16:creationId xmlns:a16="http://schemas.microsoft.com/office/drawing/2014/main" id="{FA50BFFB-FED6-5EA7-3BB0-C4450EB72C06}"/>
              </a:ext>
            </a:extLst>
          </p:cNvPr>
          <p:cNvSpPr>
            <a:spLocks noGrp="1"/>
          </p:cNvSpPr>
          <p:nvPr>
            <p:ph type="body" sz="quarter" idx="17"/>
          </p:nvPr>
        </p:nvSpPr>
        <p:spPr/>
        <p:txBody>
          <a:bodyPr/>
          <a:lstStyle/>
          <a:p>
            <a:endParaRPr lang="nl-NL" dirty="0"/>
          </a:p>
        </p:txBody>
      </p:sp>
    </p:spTree>
    <p:extLst>
      <p:ext uri="{BB962C8B-B14F-4D97-AF65-F5344CB8AC3E}">
        <p14:creationId xmlns:p14="http://schemas.microsoft.com/office/powerpoint/2010/main" val="33009099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729CCAE5-96BD-3F78-01AD-0FDFEF5B2366}"/>
              </a:ext>
            </a:extLst>
          </p:cNvPr>
          <p:cNvSpPr>
            <a:spLocks noGrp="1"/>
          </p:cNvSpPr>
          <p:nvPr>
            <p:ph type="title"/>
          </p:nvPr>
        </p:nvSpPr>
        <p:spPr/>
        <p:txBody>
          <a:bodyPr/>
          <a:lstStyle/>
          <a:p>
            <a:r>
              <a:rPr lang="en-US" dirty="0"/>
              <a:t>Impact van </a:t>
            </a:r>
            <a:r>
              <a:rPr lang="nl-NL" dirty="0"/>
              <a:t>cybercriminaliteit</a:t>
            </a:r>
          </a:p>
        </p:txBody>
      </p:sp>
      <p:sp>
        <p:nvSpPr>
          <p:cNvPr id="3" name="Tekstvak 2">
            <a:extLst>
              <a:ext uri="{FF2B5EF4-FFF2-40B4-BE49-F238E27FC236}">
                <a16:creationId xmlns:a16="http://schemas.microsoft.com/office/drawing/2014/main" id="{124FE825-F2E4-790E-F6FE-863E94EC0355}"/>
              </a:ext>
            </a:extLst>
          </p:cNvPr>
          <p:cNvSpPr txBox="1"/>
          <p:nvPr/>
        </p:nvSpPr>
        <p:spPr>
          <a:xfrm>
            <a:off x="627942" y="1458050"/>
            <a:ext cx="6845300" cy="3432516"/>
          </a:xfrm>
          <a:prstGeom prst="rect">
            <a:avLst/>
          </a:prstGeom>
        </p:spPr>
        <p:txBody>
          <a:bodyPr vert="horz" lIns="0" tIns="0" rIns="0" bIns="0" rtlCol="0">
            <a:noAutofit/>
          </a:bodyPr>
          <a:lstStyle>
            <a:lvl1pPr marL="174625" indent="-174625">
              <a:lnSpc>
                <a:spcPct val="100000"/>
              </a:lnSpc>
              <a:spcBef>
                <a:spcPts val="600"/>
              </a:spcBef>
              <a:spcAft>
                <a:spcPts val="600"/>
              </a:spcAft>
              <a:buClr>
                <a:schemeClr val="accent4"/>
              </a:buClr>
              <a:buFontTx/>
              <a:buBlip>
                <a:blip>
                  <a:extLst>
                    <a:ext uri="{96DAC541-7B7A-43D3-8B79-37D633B846F1}">
                      <asvg:svgBlip xmlns:asvg="http://schemas.microsoft.com/office/drawing/2016/SVG/main" r:embed="rId2"/>
                    </a:ext>
                  </a:extLst>
                </a:blip>
              </a:buBlip>
              <a:defRPr sz="1600"/>
            </a:lvl1pPr>
            <a:lvl2pPr marL="355600" indent="-177800">
              <a:lnSpc>
                <a:spcPct val="100000"/>
              </a:lnSpc>
              <a:spcBef>
                <a:spcPts val="600"/>
              </a:spcBef>
              <a:spcAft>
                <a:spcPts val="600"/>
              </a:spcAft>
              <a:buClr>
                <a:schemeClr val="accent4"/>
              </a:buClr>
              <a:buFontTx/>
              <a:buBlip>
                <a:blip>
                  <a:extLst>
                    <a:ext uri="{96DAC541-7B7A-43D3-8B79-37D633B846F1}">
                      <asvg:svgBlip xmlns:asvg="http://schemas.microsoft.com/office/drawing/2016/SVG/main" r:embed="rId2"/>
                    </a:ext>
                  </a:extLst>
                </a:blip>
              </a:buBlip>
              <a:tabLst/>
              <a:defRPr sz="1600"/>
            </a:lvl2pPr>
            <a:lvl3pPr marL="531813" indent="-171450">
              <a:lnSpc>
                <a:spcPct val="100000"/>
              </a:lnSpc>
              <a:spcBef>
                <a:spcPts val="600"/>
              </a:spcBef>
              <a:spcAft>
                <a:spcPts val="600"/>
              </a:spcAft>
              <a:buClr>
                <a:schemeClr val="accent4"/>
              </a:buClr>
              <a:buFontTx/>
              <a:buBlip>
                <a:blip>
                  <a:extLst>
                    <a:ext uri="{96DAC541-7B7A-43D3-8B79-37D633B846F1}">
                      <asvg:svgBlip xmlns:asvg="http://schemas.microsoft.com/office/drawing/2016/SVG/main" r:embed="rId2"/>
                    </a:ext>
                  </a:extLst>
                </a:blip>
              </a:buBlip>
              <a:defRPr sz="1400"/>
            </a:lvl3pPr>
            <a:lvl4pPr marL="0" indent="0">
              <a:lnSpc>
                <a:spcPct val="100000"/>
              </a:lnSpc>
              <a:spcBef>
                <a:spcPts val="600"/>
              </a:spcBef>
              <a:spcAft>
                <a:spcPts val="600"/>
              </a:spcAft>
              <a:buFont typeface="Arial" panose="020B0604020202020204" pitchFamily="34" charset="0"/>
              <a:buNone/>
              <a:defRPr sz="1600"/>
            </a:lvl4pPr>
            <a:lvl5pPr marL="342900" lvl="4" indent="-342900">
              <a:lnSpc>
                <a:spcPct val="90000"/>
              </a:lnSpc>
              <a:spcBef>
                <a:spcPts val="600"/>
              </a:spcBef>
              <a:spcAft>
                <a:spcPts val="600"/>
              </a:spcAft>
              <a:buFont typeface="Arial" panose="020B0604020202020204" pitchFamily="34" charset="0"/>
              <a:buChar char="•"/>
              <a:defRPr sz="2400" b="0">
                <a:solidFill>
                  <a:schemeClr val="accent4"/>
                </a:solidFill>
              </a:defRPr>
            </a:lvl5pPr>
            <a:lvl6pPr marL="0" indent="0">
              <a:lnSpc>
                <a:spcPct val="90000"/>
              </a:lnSpc>
              <a:spcBef>
                <a:spcPts val="600"/>
              </a:spcBef>
              <a:spcAft>
                <a:spcPts val="600"/>
              </a:spcAft>
              <a:buClr>
                <a:schemeClr val="accent1"/>
              </a:buClr>
              <a:buFont typeface="Arial" panose="020B0604020202020204" pitchFamily="34" charset="0"/>
              <a:buNone/>
              <a:defRPr sz="2000" b="0" cap="none" baseline="0">
                <a:solidFill>
                  <a:schemeClr val="accent1"/>
                </a:solidFill>
              </a:defRPr>
            </a:lvl6pPr>
            <a:lvl7pPr marL="268288" indent="-268288">
              <a:lnSpc>
                <a:spcPct val="100000"/>
              </a:lnSpc>
              <a:spcBef>
                <a:spcPts val="600"/>
              </a:spcBef>
              <a:spcAft>
                <a:spcPts val="600"/>
              </a:spcAft>
              <a:buClr>
                <a:schemeClr val="accent4"/>
              </a:buClr>
              <a:buFont typeface="+mj-lt"/>
              <a:buAutoNum type="arabicPeriod"/>
              <a:tabLst/>
              <a:defRPr sz="1600"/>
            </a:lvl7pPr>
            <a:lvl8pPr marL="536575" indent="-268288">
              <a:lnSpc>
                <a:spcPct val="100000"/>
              </a:lnSpc>
              <a:spcBef>
                <a:spcPts val="600"/>
              </a:spcBef>
              <a:spcAft>
                <a:spcPts val="600"/>
              </a:spcAft>
              <a:buClr>
                <a:schemeClr val="accent4"/>
              </a:buClr>
              <a:buFont typeface="+mj-lt"/>
              <a:buAutoNum type="alphaLcPeriod"/>
              <a:defRPr sz="1400"/>
            </a:lvl8pPr>
            <a:lvl9pPr marL="0" indent="0">
              <a:lnSpc>
                <a:spcPct val="100000"/>
              </a:lnSpc>
              <a:spcBef>
                <a:spcPts val="600"/>
              </a:spcBef>
              <a:spcAft>
                <a:spcPts val="600"/>
              </a:spcAft>
              <a:buClr>
                <a:schemeClr val="accent1"/>
              </a:buClr>
              <a:buFont typeface="Arial" panose="020B0604020202020204" pitchFamily="34" charset="0"/>
              <a:buNone/>
              <a:defRPr sz="1200" i="1"/>
            </a:lvl9pPr>
          </a:lstStyle>
          <a:p>
            <a:r>
              <a:rPr lang="nl-NL" sz="2000" dirty="0">
                <a:solidFill>
                  <a:schemeClr val="accent4"/>
                </a:solidFill>
              </a:rPr>
              <a:t>28% van Nederlandse mkb’ers is al doelwit geweest van cyberaanvallen. </a:t>
            </a:r>
          </a:p>
          <a:p>
            <a:r>
              <a:rPr lang="nl-NL" sz="2000" dirty="0">
                <a:solidFill>
                  <a:schemeClr val="accent4"/>
                </a:solidFill>
              </a:rPr>
              <a:t>1 op de 4 ondernemingen vreest dat een cyberaanval het einde</a:t>
            </a:r>
            <a:br>
              <a:rPr lang="nl-NL" sz="2000" dirty="0">
                <a:solidFill>
                  <a:schemeClr val="accent4"/>
                </a:solidFill>
              </a:rPr>
            </a:br>
            <a:r>
              <a:rPr lang="nl-NL" sz="2000" dirty="0">
                <a:solidFill>
                  <a:schemeClr val="accent4"/>
                </a:solidFill>
              </a:rPr>
              <a:t>van hun bedrijf zou kunnen betekenen. </a:t>
            </a:r>
          </a:p>
          <a:p>
            <a:r>
              <a:rPr lang="nl-NL" sz="2000" dirty="0">
                <a:solidFill>
                  <a:schemeClr val="accent4"/>
                </a:solidFill>
              </a:rPr>
              <a:t>16% heeft daadwerkelijk geld verloren door cybercrime. </a:t>
            </a:r>
          </a:p>
          <a:p>
            <a:r>
              <a:rPr lang="nl-NL" sz="2000" dirty="0">
                <a:solidFill>
                  <a:schemeClr val="accent4"/>
                </a:solidFill>
              </a:rPr>
              <a:t>Bijna 1 op de 10 zag klanten vertrekken na een aanval. </a:t>
            </a:r>
          </a:p>
          <a:p>
            <a:r>
              <a:rPr lang="nl-NL" sz="2000" dirty="0">
                <a:solidFill>
                  <a:schemeClr val="accent4"/>
                </a:solidFill>
              </a:rPr>
              <a:t>25% kent een collega-bedrijf dat slachtoffer is geworden. </a:t>
            </a:r>
          </a:p>
          <a:p>
            <a:r>
              <a:rPr lang="nl-NL" sz="2000" dirty="0">
                <a:solidFill>
                  <a:schemeClr val="accent4"/>
                </a:solidFill>
              </a:rPr>
              <a:t>± 30% stelt groeiplannen uit door angst voor fraude en cyberaanvallen. </a:t>
            </a:r>
          </a:p>
          <a:p>
            <a:r>
              <a:rPr lang="nl-NL" sz="2000" dirty="0">
                <a:solidFill>
                  <a:schemeClr val="accent4"/>
                </a:solidFill>
              </a:rPr>
              <a:t>43% geeft aan onvoldoende te weten hoe ze zich moeten beschermen. </a:t>
            </a:r>
          </a:p>
          <a:p>
            <a:r>
              <a:rPr lang="nl-NL" sz="2000" dirty="0">
                <a:solidFill>
                  <a:schemeClr val="accent4"/>
                </a:solidFill>
              </a:rPr>
              <a:t>Meer dan 50% heeft behoefte aan meer kennis en ondersteuning. </a:t>
            </a:r>
          </a:p>
        </p:txBody>
      </p:sp>
      <p:sp>
        <p:nvSpPr>
          <p:cNvPr id="7" name="Tekstvak 6">
            <a:extLst>
              <a:ext uri="{FF2B5EF4-FFF2-40B4-BE49-F238E27FC236}">
                <a16:creationId xmlns:a16="http://schemas.microsoft.com/office/drawing/2014/main" id="{B5F41849-4F24-7B97-F7CF-3A5D3B077CF3}"/>
              </a:ext>
            </a:extLst>
          </p:cNvPr>
          <p:cNvSpPr txBox="1"/>
          <p:nvPr/>
        </p:nvSpPr>
        <p:spPr>
          <a:xfrm>
            <a:off x="720000" y="5953334"/>
            <a:ext cx="6159500" cy="307777"/>
          </a:xfrm>
          <a:prstGeom prst="rect">
            <a:avLst/>
          </a:prstGeom>
          <a:noFill/>
        </p:spPr>
        <p:txBody>
          <a:bodyPr wrap="square">
            <a:spAutoFit/>
          </a:bodyPr>
          <a:lstStyle/>
          <a:p>
            <a:pPr>
              <a:buNone/>
            </a:pPr>
            <a:r>
              <a:rPr lang="nl-NL" sz="1400" dirty="0"/>
              <a:t>Mastercard-onderzoek | 10 juni 2025 | banken.nl</a:t>
            </a:r>
          </a:p>
        </p:txBody>
      </p:sp>
    </p:spTree>
    <p:extLst>
      <p:ext uri="{BB962C8B-B14F-4D97-AF65-F5344CB8AC3E}">
        <p14:creationId xmlns:p14="http://schemas.microsoft.com/office/powerpoint/2010/main" val="309153715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6910B-BB82-CE82-BDCB-C297BA34109E}"/>
            </a:ext>
          </a:extLst>
        </p:cNvPr>
        <p:cNvGrpSpPr/>
        <p:nvPr/>
      </p:nvGrpSpPr>
      <p:grpSpPr>
        <a:xfrm>
          <a:off x="0" y="0"/>
          <a:ext cx="0" cy="0"/>
          <a:chOff x="0" y="0"/>
          <a:chExt cx="0" cy="0"/>
        </a:xfrm>
      </p:grpSpPr>
      <p:sp>
        <p:nvSpPr>
          <p:cNvPr id="3" name="Tijdelijke aanduiding voor datum 2">
            <a:extLst>
              <a:ext uri="{FF2B5EF4-FFF2-40B4-BE49-F238E27FC236}">
                <a16:creationId xmlns:a16="http://schemas.microsoft.com/office/drawing/2014/main" id="{4BE4FFB2-7AEB-281E-4807-C43643466377}"/>
              </a:ext>
            </a:extLst>
          </p:cNvPr>
          <p:cNvSpPr>
            <a:spLocks noGrp="1"/>
          </p:cNvSpPr>
          <p:nvPr>
            <p:ph type="dt" sz="half" idx="30"/>
          </p:nvPr>
        </p:nvSpPr>
        <p:spPr>
          <a:xfrm>
            <a:off x="8181441" y="7056814"/>
            <a:ext cx="2913306"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5B7A31-158A-40C0-ABC3-2F6F3107F824}" type="datetime4">
              <a:rPr kumimoji="0" lang="nl-NL" sz="800" b="0" i="0" u="none" strike="noStrike" kern="1200" cap="none" spc="0" normalizeH="0" baseline="0" noProof="0" smtClean="0">
                <a:ln>
                  <a:noFill/>
                </a:ln>
                <a:solidFill>
                  <a:srgbClr val="FFFFFF">
                    <a:lumMod val="50000"/>
                  </a:srgbClr>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 mei 2026</a:t>
            </a:fld>
            <a:endParaRPr kumimoji="0" lang="nl-NL" sz="800" b="0" i="0" u="none" strike="noStrike" kern="1200" cap="none" spc="0" normalizeH="0" baseline="0" noProof="0" dirty="0">
              <a:ln>
                <a:noFill/>
              </a:ln>
              <a:solidFill>
                <a:srgbClr val="FFFFFF">
                  <a:lumMod val="50000"/>
                </a:srgbClr>
              </a:solidFill>
              <a:effectLst/>
              <a:uLnTx/>
              <a:uFillTx/>
              <a:latin typeface="Archivo Narrow"/>
              <a:ea typeface="+mn-ea"/>
              <a:cs typeface="Segoe UI Light" panose="020B0502040204020203" pitchFamily="34" charset="0"/>
            </a:endParaRPr>
          </a:p>
        </p:txBody>
      </p:sp>
      <p:sp>
        <p:nvSpPr>
          <p:cNvPr id="4" name="Tijdelijke aanduiding voor voettekst 3">
            <a:extLst>
              <a:ext uri="{FF2B5EF4-FFF2-40B4-BE49-F238E27FC236}">
                <a16:creationId xmlns:a16="http://schemas.microsoft.com/office/drawing/2014/main" id="{0235F801-FB29-7079-FCF6-36F5EE381CA6}"/>
              </a:ext>
            </a:extLst>
          </p:cNvPr>
          <p:cNvSpPr>
            <a:spLocks noGrp="1"/>
          </p:cNvSpPr>
          <p:nvPr>
            <p:ph type="ftr" sz="quarter" idx="31"/>
          </p:nvPr>
        </p:nvSpPr>
        <p:spPr>
          <a:xfrm>
            <a:off x="5760180" y="6344719"/>
            <a:ext cx="5375834"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a:ln>
                  <a:noFill/>
                </a:ln>
                <a:solidFill>
                  <a:srgbClr val="FFFFFF"/>
                </a:solidFill>
                <a:effectLst/>
                <a:uLnTx/>
                <a:uFillTx/>
                <a:latin typeface="Archivo Narrow"/>
                <a:ea typeface="+mn-ea"/>
                <a:cs typeface="Segoe UI Light" panose="020B0502040204020203" pitchFamily="34" charset="0"/>
              </a:rPr>
              <a:t>Voettekst</a:t>
            </a:r>
            <a:endParaRPr kumimoji="0" lang="nl-NL" sz="900" b="0" i="0" u="none" strike="noStrike" kern="1200" cap="none" spc="0" normalizeH="0" baseline="0" noProof="0" dirty="0">
              <a:ln>
                <a:noFill/>
              </a:ln>
              <a:solidFill>
                <a:srgbClr val="FFFFFF"/>
              </a:solidFill>
              <a:effectLst/>
              <a:uLnTx/>
              <a:uFillTx/>
              <a:latin typeface="Archivo Narrow"/>
              <a:ea typeface="+mn-ea"/>
              <a:cs typeface="Segoe UI Light" panose="020B0502040204020203" pitchFamily="34" charset="0"/>
            </a:endParaRPr>
          </a:p>
        </p:txBody>
      </p:sp>
      <p:sp>
        <p:nvSpPr>
          <p:cNvPr id="5" name="Tijdelijke aanduiding voor dianummer 4">
            <a:extLst>
              <a:ext uri="{FF2B5EF4-FFF2-40B4-BE49-F238E27FC236}">
                <a16:creationId xmlns:a16="http://schemas.microsoft.com/office/drawing/2014/main" id="{04995175-6AE1-C12E-D85D-903BD2523C39}"/>
              </a:ext>
            </a:extLst>
          </p:cNvPr>
          <p:cNvSpPr>
            <a:spLocks noGrp="1"/>
          </p:cNvSpPr>
          <p:nvPr>
            <p:ph type="sldNum" sz="quarter" idx="32"/>
          </p:nvPr>
        </p:nvSpPr>
        <p:spPr>
          <a:xfrm>
            <a:off x="11156195" y="6344941"/>
            <a:ext cx="315080"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843DB9-9987-4157-AB9C-CEA8D7D910BB}" type="slidenum">
              <a:rPr kumimoji="0" lang="nl-NL" sz="1000" b="1" i="0" u="none" strike="noStrike" kern="1200" cap="none" spc="0" normalizeH="0" baseline="0" noProof="0" smtClean="0">
                <a:ln>
                  <a:noFill/>
                </a:ln>
                <a:solidFill>
                  <a:srgbClr val="FFFFFF"/>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nl-NL" sz="1000" b="1" i="0" u="none" strike="noStrike" kern="1200" cap="none" spc="0" normalizeH="0" baseline="0" noProof="0" dirty="0">
              <a:ln>
                <a:noFill/>
              </a:ln>
              <a:solidFill>
                <a:srgbClr val="FFFFFF"/>
              </a:solidFill>
              <a:effectLst/>
              <a:uLnTx/>
              <a:uFillTx/>
              <a:latin typeface="Archivo Narrow"/>
              <a:ea typeface="+mn-ea"/>
              <a:cs typeface="Segoe UI Light" panose="020B0502040204020203" pitchFamily="34" charset="0"/>
            </a:endParaRPr>
          </a:p>
        </p:txBody>
      </p:sp>
      <p:sp>
        <p:nvSpPr>
          <p:cNvPr id="18" name="Tijdelijke aanduiding voor tekst 17">
            <a:extLst>
              <a:ext uri="{FF2B5EF4-FFF2-40B4-BE49-F238E27FC236}">
                <a16:creationId xmlns:a16="http://schemas.microsoft.com/office/drawing/2014/main" id="{D5E029F9-DF59-35B8-7BCA-4F350F0DE189}"/>
              </a:ext>
            </a:extLst>
          </p:cNvPr>
          <p:cNvSpPr>
            <a:spLocks noGrp="1"/>
          </p:cNvSpPr>
          <p:nvPr>
            <p:ph type="body" sz="quarter" idx="29"/>
          </p:nvPr>
        </p:nvSpPr>
        <p:spPr>
          <a:xfrm>
            <a:off x="4373208" y="2142910"/>
            <a:ext cx="5473483" cy="430887"/>
          </a:xfrm>
        </p:spPr>
        <p:txBody>
          <a:bodyPr/>
          <a:lstStyle/>
          <a:p>
            <a:r>
              <a:rPr lang="nl-NL" dirty="0"/>
              <a:t>Ben Stofbergen</a:t>
            </a:r>
          </a:p>
        </p:txBody>
      </p:sp>
      <p:sp>
        <p:nvSpPr>
          <p:cNvPr id="85" name="Titel 84">
            <a:extLst>
              <a:ext uri="{FF2B5EF4-FFF2-40B4-BE49-F238E27FC236}">
                <a16:creationId xmlns:a16="http://schemas.microsoft.com/office/drawing/2014/main" id="{70F0304F-D21C-EBC2-686B-B6D561BFDD09}"/>
              </a:ext>
            </a:extLst>
          </p:cNvPr>
          <p:cNvSpPr>
            <a:spLocks noGrp="1"/>
          </p:cNvSpPr>
          <p:nvPr>
            <p:ph type="title"/>
          </p:nvPr>
        </p:nvSpPr>
        <p:spPr>
          <a:xfrm>
            <a:off x="720000" y="720000"/>
            <a:ext cx="8712235" cy="369025"/>
          </a:xfrm>
        </p:spPr>
        <p:txBody>
          <a:bodyPr/>
          <a:lstStyle/>
          <a:p>
            <a:r>
              <a:rPr lang="nl-NL" noProof="0" dirty="0"/>
              <a:t>Het lijkt bijna normaal te worden…</a:t>
            </a:r>
            <a:endParaRPr lang="nl-NL" dirty="0"/>
          </a:p>
        </p:txBody>
      </p:sp>
      <p:pic>
        <p:nvPicPr>
          <p:cNvPr id="12" name="Afbeelding 11">
            <a:extLst>
              <a:ext uri="{FF2B5EF4-FFF2-40B4-BE49-F238E27FC236}">
                <a16:creationId xmlns:a16="http://schemas.microsoft.com/office/drawing/2014/main" id="{414F948F-DBB6-690C-42D1-F4529D90C070}"/>
              </a:ext>
            </a:extLst>
          </p:cNvPr>
          <p:cNvPicPr>
            <a:picLocks noChangeAspect="1"/>
          </p:cNvPicPr>
          <p:nvPr/>
        </p:nvPicPr>
        <p:blipFill>
          <a:blip r:embed="rId2"/>
          <a:stretch>
            <a:fillRect/>
          </a:stretch>
        </p:blipFill>
        <p:spPr>
          <a:xfrm>
            <a:off x="374311" y="0"/>
            <a:ext cx="5997618" cy="6858000"/>
          </a:xfrm>
          <a:prstGeom prst="rect">
            <a:avLst/>
          </a:prstGeom>
        </p:spPr>
      </p:pic>
      <p:pic>
        <p:nvPicPr>
          <p:cNvPr id="14" name="Afbeelding 13">
            <a:extLst>
              <a:ext uri="{FF2B5EF4-FFF2-40B4-BE49-F238E27FC236}">
                <a16:creationId xmlns:a16="http://schemas.microsoft.com/office/drawing/2014/main" id="{E62236B9-2EA1-54EE-2E76-EFBC466ADA7B}"/>
              </a:ext>
            </a:extLst>
          </p:cNvPr>
          <p:cNvPicPr>
            <a:picLocks noChangeAspect="1"/>
          </p:cNvPicPr>
          <p:nvPr/>
        </p:nvPicPr>
        <p:blipFill>
          <a:blip r:embed="rId3"/>
          <a:stretch>
            <a:fillRect/>
          </a:stretch>
        </p:blipFill>
        <p:spPr>
          <a:xfrm>
            <a:off x="5178650" y="147393"/>
            <a:ext cx="6538893" cy="4852808"/>
          </a:xfrm>
          <a:prstGeom prst="rect">
            <a:avLst/>
          </a:prstGeom>
        </p:spPr>
      </p:pic>
      <p:pic>
        <p:nvPicPr>
          <p:cNvPr id="15" name="Afbeelding 14">
            <a:extLst>
              <a:ext uri="{FF2B5EF4-FFF2-40B4-BE49-F238E27FC236}">
                <a16:creationId xmlns:a16="http://schemas.microsoft.com/office/drawing/2014/main" id="{555CF55D-C4C7-3FAD-EDA2-8F35A8B7AA45}"/>
              </a:ext>
            </a:extLst>
          </p:cNvPr>
          <p:cNvPicPr>
            <a:picLocks noChangeAspect="1"/>
          </p:cNvPicPr>
          <p:nvPr/>
        </p:nvPicPr>
        <p:blipFill>
          <a:blip r:embed="rId4"/>
          <a:stretch>
            <a:fillRect/>
          </a:stretch>
        </p:blipFill>
        <p:spPr>
          <a:xfrm>
            <a:off x="606206" y="803521"/>
            <a:ext cx="6111412" cy="772053"/>
          </a:xfrm>
          <a:prstGeom prst="rect">
            <a:avLst/>
          </a:prstGeom>
        </p:spPr>
      </p:pic>
      <p:pic>
        <p:nvPicPr>
          <p:cNvPr id="19" name="Afbeelding 18">
            <a:extLst>
              <a:ext uri="{FF2B5EF4-FFF2-40B4-BE49-F238E27FC236}">
                <a16:creationId xmlns:a16="http://schemas.microsoft.com/office/drawing/2014/main" id="{FF29B5AD-0C0A-ABE2-570D-69C96E002DD9}"/>
              </a:ext>
            </a:extLst>
          </p:cNvPr>
          <p:cNvPicPr>
            <a:picLocks noChangeAspect="1"/>
          </p:cNvPicPr>
          <p:nvPr/>
        </p:nvPicPr>
        <p:blipFill>
          <a:blip r:embed="rId5"/>
          <a:stretch>
            <a:fillRect/>
          </a:stretch>
        </p:blipFill>
        <p:spPr>
          <a:xfrm>
            <a:off x="1089459" y="1975383"/>
            <a:ext cx="4679901" cy="1196827"/>
          </a:xfrm>
          <a:prstGeom prst="rect">
            <a:avLst/>
          </a:prstGeom>
        </p:spPr>
      </p:pic>
      <p:pic>
        <p:nvPicPr>
          <p:cNvPr id="21" name="Afbeelding 20">
            <a:extLst>
              <a:ext uri="{FF2B5EF4-FFF2-40B4-BE49-F238E27FC236}">
                <a16:creationId xmlns:a16="http://schemas.microsoft.com/office/drawing/2014/main" id="{56041A05-EF14-6D0D-976C-78F097252766}"/>
              </a:ext>
            </a:extLst>
          </p:cNvPr>
          <p:cNvPicPr>
            <a:picLocks noChangeAspect="1"/>
          </p:cNvPicPr>
          <p:nvPr/>
        </p:nvPicPr>
        <p:blipFill>
          <a:blip r:embed="rId6"/>
          <a:stretch>
            <a:fillRect/>
          </a:stretch>
        </p:blipFill>
        <p:spPr>
          <a:xfrm>
            <a:off x="7219698" y="1408309"/>
            <a:ext cx="3916316" cy="1219230"/>
          </a:xfrm>
          <a:prstGeom prst="rect">
            <a:avLst/>
          </a:prstGeom>
        </p:spPr>
      </p:pic>
      <p:pic>
        <p:nvPicPr>
          <p:cNvPr id="22" name="Afbeelding 21">
            <a:extLst>
              <a:ext uri="{FF2B5EF4-FFF2-40B4-BE49-F238E27FC236}">
                <a16:creationId xmlns:a16="http://schemas.microsoft.com/office/drawing/2014/main" id="{CBC04CAE-7EE5-C8FA-A46E-145A32891C4B}"/>
              </a:ext>
            </a:extLst>
          </p:cNvPr>
          <p:cNvPicPr>
            <a:picLocks noChangeAspect="1"/>
          </p:cNvPicPr>
          <p:nvPr/>
        </p:nvPicPr>
        <p:blipFill>
          <a:blip r:embed="rId7"/>
          <a:stretch>
            <a:fillRect/>
          </a:stretch>
        </p:blipFill>
        <p:spPr>
          <a:xfrm>
            <a:off x="3429409" y="5097242"/>
            <a:ext cx="4865747" cy="1233928"/>
          </a:xfrm>
          <a:prstGeom prst="rect">
            <a:avLst/>
          </a:prstGeom>
        </p:spPr>
      </p:pic>
      <p:pic>
        <p:nvPicPr>
          <p:cNvPr id="23" name="Afbeelding 22">
            <a:extLst>
              <a:ext uri="{FF2B5EF4-FFF2-40B4-BE49-F238E27FC236}">
                <a16:creationId xmlns:a16="http://schemas.microsoft.com/office/drawing/2014/main" id="{3C12EF42-45BB-EF53-CAE8-1DBBCB14E644}"/>
              </a:ext>
            </a:extLst>
          </p:cNvPr>
          <p:cNvPicPr>
            <a:picLocks noChangeAspect="1"/>
          </p:cNvPicPr>
          <p:nvPr/>
        </p:nvPicPr>
        <p:blipFill>
          <a:blip r:embed="rId8"/>
          <a:stretch>
            <a:fillRect/>
          </a:stretch>
        </p:blipFill>
        <p:spPr>
          <a:xfrm>
            <a:off x="1385588" y="3572019"/>
            <a:ext cx="5332030" cy="929502"/>
          </a:xfrm>
          <a:prstGeom prst="rect">
            <a:avLst/>
          </a:prstGeom>
        </p:spPr>
      </p:pic>
      <p:pic>
        <p:nvPicPr>
          <p:cNvPr id="24" name="Afbeelding 23">
            <a:extLst>
              <a:ext uri="{FF2B5EF4-FFF2-40B4-BE49-F238E27FC236}">
                <a16:creationId xmlns:a16="http://schemas.microsoft.com/office/drawing/2014/main" id="{09E8B2E2-0633-814D-28D5-9EBBCFA493B5}"/>
              </a:ext>
            </a:extLst>
          </p:cNvPr>
          <p:cNvPicPr>
            <a:picLocks noChangeAspect="1"/>
          </p:cNvPicPr>
          <p:nvPr/>
        </p:nvPicPr>
        <p:blipFill>
          <a:blip r:embed="rId9"/>
          <a:stretch>
            <a:fillRect/>
          </a:stretch>
        </p:blipFill>
        <p:spPr>
          <a:xfrm>
            <a:off x="7262727" y="3263828"/>
            <a:ext cx="4051008" cy="835192"/>
          </a:xfrm>
          <a:prstGeom prst="rect">
            <a:avLst/>
          </a:prstGeom>
        </p:spPr>
      </p:pic>
      <p:pic>
        <p:nvPicPr>
          <p:cNvPr id="7" name="Afbeelding 6">
            <a:extLst>
              <a:ext uri="{FF2B5EF4-FFF2-40B4-BE49-F238E27FC236}">
                <a16:creationId xmlns:a16="http://schemas.microsoft.com/office/drawing/2014/main" id="{2EDD149D-D7D9-B571-71A7-06989069ACCC}"/>
              </a:ext>
            </a:extLst>
          </p:cNvPr>
          <p:cNvPicPr>
            <a:picLocks noChangeAspect="1"/>
          </p:cNvPicPr>
          <p:nvPr/>
        </p:nvPicPr>
        <p:blipFill>
          <a:blip r:embed="rId10"/>
          <a:stretch>
            <a:fillRect/>
          </a:stretch>
        </p:blipFill>
        <p:spPr>
          <a:xfrm>
            <a:off x="2415994" y="0"/>
            <a:ext cx="7360012" cy="6858000"/>
          </a:xfrm>
          <a:prstGeom prst="rect">
            <a:avLst/>
          </a:prstGeom>
        </p:spPr>
      </p:pic>
      <p:pic>
        <p:nvPicPr>
          <p:cNvPr id="6" name="Afbeelding 5">
            <a:extLst>
              <a:ext uri="{FF2B5EF4-FFF2-40B4-BE49-F238E27FC236}">
                <a16:creationId xmlns:a16="http://schemas.microsoft.com/office/drawing/2014/main" id="{E9012107-D971-500A-3F0C-02F93598AED0}"/>
              </a:ext>
            </a:extLst>
          </p:cNvPr>
          <p:cNvPicPr>
            <a:picLocks noChangeAspect="1"/>
          </p:cNvPicPr>
          <p:nvPr/>
        </p:nvPicPr>
        <p:blipFill>
          <a:blip r:embed="rId11"/>
          <a:stretch>
            <a:fillRect/>
          </a:stretch>
        </p:blipFill>
        <p:spPr>
          <a:xfrm>
            <a:off x="3417418" y="1327725"/>
            <a:ext cx="8030696" cy="3524742"/>
          </a:xfrm>
          <a:prstGeom prst="rect">
            <a:avLst/>
          </a:prstGeom>
        </p:spPr>
      </p:pic>
    </p:spTree>
    <p:extLst>
      <p:ext uri="{BB962C8B-B14F-4D97-AF65-F5344CB8AC3E}">
        <p14:creationId xmlns:p14="http://schemas.microsoft.com/office/powerpoint/2010/main" val="656430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a14="http://schemas.microsoft.com/office/drawing/2010/main" xmlns:a16="http://schemas.microsoft.com/office/drawing/2014/main">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fade">
                                      <p:cBhvr>
                                        <p:cTn id="47" dur="500"/>
                                        <p:tgtEl>
                                          <p:spTgt spid="7"/>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92A65C0-7731-95FD-6FBC-F3A733B39E56}"/>
              </a:ext>
            </a:extLst>
          </p:cNvPr>
          <p:cNvSpPr>
            <a:spLocks noGrp="1"/>
          </p:cNvSpPr>
          <p:nvPr>
            <p:ph type="title"/>
          </p:nvPr>
        </p:nvSpPr>
        <p:spPr/>
        <p:txBody>
          <a:bodyPr/>
          <a:lstStyle/>
          <a:p>
            <a:r>
              <a:rPr lang="nl-NL" dirty="0"/>
              <a:t>Ondernemers werken steeds meer met geautomatiseerde systemen.</a:t>
            </a:r>
          </a:p>
        </p:txBody>
      </p:sp>
      <p:sp>
        <p:nvSpPr>
          <p:cNvPr id="3" name="Tijdelijke aanduiding voor datum 2">
            <a:extLst>
              <a:ext uri="{FF2B5EF4-FFF2-40B4-BE49-F238E27FC236}">
                <a16:creationId xmlns:a16="http://schemas.microsoft.com/office/drawing/2014/main" id="{2A62B88D-E154-D755-904A-BB60F795D133}"/>
              </a:ext>
            </a:extLst>
          </p:cNvPr>
          <p:cNvSpPr>
            <a:spLocks noGrp="1"/>
          </p:cNvSpPr>
          <p:nvPr>
            <p:ph type="dt" sz="half" idx="10"/>
          </p:nvPr>
        </p:nvSpPr>
        <p:spPr/>
        <p:txBody>
          <a:bodyPr/>
          <a:lstStyle/>
          <a:p>
            <a:fld id="{1EFF784D-1DE6-4447-AFDE-903BE0DDB9AB}" type="datetime4">
              <a:rPr lang="nl-NL" smtClean="0"/>
              <a:t>6 mei 2026</a:t>
            </a:fld>
            <a:endParaRPr lang="nl-NL" dirty="0"/>
          </a:p>
        </p:txBody>
      </p:sp>
      <p:pic>
        <p:nvPicPr>
          <p:cNvPr id="1032" name="Picture 8" descr="Financiële Administratie - Consolit">
            <a:extLst>
              <a:ext uri="{FF2B5EF4-FFF2-40B4-BE49-F238E27FC236}">
                <a16:creationId xmlns:a16="http://schemas.microsoft.com/office/drawing/2014/main" id="{B521C376-2D96-CDFD-54D9-E08F31E21DC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7939" y="4414837"/>
            <a:ext cx="3066025" cy="2044016"/>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WiFi Hotspot - Ergens in NL">
            <a:extLst>
              <a:ext uri="{FF2B5EF4-FFF2-40B4-BE49-F238E27FC236}">
                <a16:creationId xmlns:a16="http://schemas.microsoft.com/office/drawing/2014/main" id="{90DADF61-A6BB-BE9A-760C-88A3C1B988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1408672"/>
            <a:ext cx="1732668" cy="1195541"/>
          </a:xfrm>
          <a:prstGeom prst="rect">
            <a:avLst/>
          </a:prstGeom>
          <a:noFill/>
          <a:extLst>
            <a:ext uri="{909E8E84-426E-40DD-AFC4-6F175D3DCCD1}">
              <a14:hiddenFill xmlns:a14="http://schemas.microsoft.com/office/drawing/2010/main">
                <a:solidFill>
                  <a:srgbClr val="FFFFFF"/>
                </a:solidFill>
              </a14:hiddenFill>
            </a:ext>
          </a:extLst>
        </p:spPr>
      </p:pic>
      <p:pic>
        <p:nvPicPr>
          <p:cNvPr id="1054" name="Picture 30" descr="Beveiliging voor woningen en bedrijven | Verisure NL">
            <a:extLst>
              <a:ext uri="{FF2B5EF4-FFF2-40B4-BE49-F238E27FC236}">
                <a16:creationId xmlns:a16="http://schemas.microsoft.com/office/drawing/2014/main" id="{67D69ED9-51B6-CCE9-F49E-2B813A8BB43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03372" y="4938705"/>
            <a:ext cx="3154482" cy="152014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a:extLst>
              <a:ext uri="{FF2B5EF4-FFF2-40B4-BE49-F238E27FC236}">
                <a16:creationId xmlns:a16="http://schemas.microsoft.com/office/drawing/2014/main" id="{9C059A39-623B-0134-8353-55D05CCE435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01571" y="2957915"/>
            <a:ext cx="3505198" cy="162708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FD0CB6AF-DC06-A940-5FF4-703D4E26011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3777" y="1789821"/>
            <a:ext cx="3323048" cy="197167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355A8E38-FAF0-F141-B94B-8507AF88A70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07262" y="4149742"/>
            <a:ext cx="3443762" cy="2296963"/>
          </a:xfrm>
          <a:prstGeom prst="rect">
            <a:avLst/>
          </a:prstGeom>
          <a:noFill/>
          <a:extLst>
            <a:ext uri="{909E8E84-426E-40DD-AFC4-6F175D3DCCD1}">
              <a14:hiddenFill xmlns:a14="http://schemas.microsoft.com/office/drawing/2010/main">
                <a:solidFill>
                  <a:srgbClr val="FFFFFF"/>
                </a:solidFill>
              </a14:hiddenFill>
            </a:ext>
          </a:extLst>
        </p:spPr>
      </p:pic>
      <p:pic>
        <p:nvPicPr>
          <p:cNvPr id="10" name="Afbeelding 9">
            <a:extLst>
              <a:ext uri="{FF2B5EF4-FFF2-40B4-BE49-F238E27FC236}">
                <a16:creationId xmlns:a16="http://schemas.microsoft.com/office/drawing/2014/main" id="{C71B4AB5-1E54-1FE8-75DA-483A569BB66B}"/>
              </a:ext>
            </a:extLst>
          </p:cNvPr>
          <p:cNvPicPr>
            <a:picLocks noChangeAspect="1"/>
          </p:cNvPicPr>
          <p:nvPr/>
        </p:nvPicPr>
        <p:blipFill>
          <a:blip r:embed="rId8"/>
          <a:stretch>
            <a:fillRect/>
          </a:stretch>
        </p:blipFill>
        <p:spPr>
          <a:xfrm>
            <a:off x="7888303" y="1306512"/>
            <a:ext cx="4120517" cy="2625742"/>
          </a:xfrm>
          <a:prstGeom prst="rect">
            <a:avLst/>
          </a:prstGeom>
        </p:spPr>
      </p:pic>
    </p:spTree>
    <p:extLst>
      <p:ext uri="{BB962C8B-B14F-4D97-AF65-F5344CB8AC3E}">
        <p14:creationId xmlns:p14="http://schemas.microsoft.com/office/powerpoint/2010/main" val="26419963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6BE5F-C1AA-C93C-122D-EB682F04CDEE}"/>
            </a:ext>
          </a:extLst>
        </p:cNvPr>
        <p:cNvGrpSpPr/>
        <p:nvPr/>
      </p:nvGrpSpPr>
      <p:grpSpPr>
        <a:xfrm>
          <a:off x="0" y="0"/>
          <a:ext cx="0" cy="0"/>
          <a:chOff x="0" y="0"/>
          <a:chExt cx="0" cy="0"/>
        </a:xfrm>
      </p:grpSpPr>
      <p:pic>
        <p:nvPicPr>
          <p:cNvPr id="12" name="Tijdelijke aanduiding voor afbeelding 11" descr="Afbeelding met tekst, schermopname, Lettertype, Merk&#10;&#10;Automatisch gegenereerde beschrijving">
            <a:extLst>
              <a:ext uri="{FF2B5EF4-FFF2-40B4-BE49-F238E27FC236}">
                <a16:creationId xmlns:a16="http://schemas.microsoft.com/office/drawing/2014/main" id="{74CC6DBC-B029-9C7D-A412-B7AB67859CD4}"/>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12286" t="406" r="16588" b="-406"/>
          <a:stretch/>
        </p:blipFill>
        <p:spPr>
          <a:xfrm>
            <a:off x="0" y="-287370"/>
            <a:ext cx="12192000" cy="7141369"/>
          </a:xfrm>
        </p:spPr>
      </p:pic>
      <p:sp>
        <p:nvSpPr>
          <p:cNvPr id="3" name="Tijdelijke aanduiding voor datum 2">
            <a:extLst>
              <a:ext uri="{FF2B5EF4-FFF2-40B4-BE49-F238E27FC236}">
                <a16:creationId xmlns:a16="http://schemas.microsoft.com/office/drawing/2014/main" id="{2FD52D75-E1E4-EBE6-B198-C1DCFDC7D722}"/>
              </a:ext>
            </a:extLst>
          </p:cNvPr>
          <p:cNvSpPr>
            <a:spLocks noGrp="1"/>
          </p:cNvSpPr>
          <p:nvPr>
            <p:ph type="dt" sz="half" idx="23"/>
          </p:nvPr>
        </p:nvSpPr>
        <p:spPr/>
        <p:txBody>
          <a:bodyPr/>
          <a:lstStyle/>
          <a:p>
            <a:fld id="{EC0AB8B8-4DCA-46A5-9043-E4A3CA0A6442}" type="datetime4">
              <a:rPr lang="nl-NL" smtClean="0"/>
              <a:t>6 mei 2026</a:t>
            </a:fld>
            <a:endParaRPr lang="nl-NL" dirty="0"/>
          </a:p>
        </p:txBody>
      </p:sp>
      <p:sp>
        <p:nvSpPr>
          <p:cNvPr id="4" name="Tijdelijke aanduiding voor voettekst 3">
            <a:extLst>
              <a:ext uri="{FF2B5EF4-FFF2-40B4-BE49-F238E27FC236}">
                <a16:creationId xmlns:a16="http://schemas.microsoft.com/office/drawing/2014/main" id="{F86D251C-DFFB-E67D-249F-B12D177D6AAD}"/>
              </a:ext>
            </a:extLst>
          </p:cNvPr>
          <p:cNvSpPr>
            <a:spLocks noGrp="1"/>
          </p:cNvSpPr>
          <p:nvPr>
            <p:ph type="ftr" sz="quarter" idx="24"/>
          </p:nvPr>
        </p:nvSpPr>
        <p:spPr/>
        <p:txBody>
          <a:bodyPr/>
          <a:lstStyle/>
          <a:p>
            <a:r>
              <a:rPr lang="nl-NL"/>
              <a:t>PVO  |  A.S.R.</a:t>
            </a:r>
            <a:endParaRPr lang="nl-NL" dirty="0"/>
          </a:p>
        </p:txBody>
      </p:sp>
      <p:sp>
        <p:nvSpPr>
          <p:cNvPr id="5" name="Tijdelijke aanduiding voor dianummer 4">
            <a:extLst>
              <a:ext uri="{FF2B5EF4-FFF2-40B4-BE49-F238E27FC236}">
                <a16:creationId xmlns:a16="http://schemas.microsoft.com/office/drawing/2014/main" id="{EE68C777-41BE-AE7D-5DF3-5CD2B2DF12C4}"/>
              </a:ext>
            </a:extLst>
          </p:cNvPr>
          <p:cNvSpPr>
            <a:spLocks noGrp="1"/>
          </p:cNvSpPr>
          <p:nvPr>
            <p:ph type="sldNum" sz="quarter" idx="25"/>
          </p:nvPr>
        </p:nvSpPr>
        <p:spPr/>
        <p:txBody>
          <a:bodyPr/>
          <a:lstStyle/>
          <a:p>
            <a:fld id="{9E843DB9-9987-4157-AB9C-CEA8D7D910BB}" type="slidenum">
              <a:rPr lang="nl-NL" smtClean="0"/>
              <a:pPr/>
              <a:t>28</a:t>
            </a:fld>
            <a:endParaRPr lang="nl-NL" dirty="0"/>
          </a:p>
        </p:txBody>
      </p:sp>
      <p:sp>
        <p:nvSpPr>
          <p:cNvPr id="9" name="Tijdelijke aanduiding voor tekst 8">
            <a:extLst>
              <a:ext uri="{FF2B5EF4-FFF2-40B4-BE49-F238E27FC236}">
                <a16:creationId xmlns:a16="http://schemas.microsoft.com/office/drawing/2014/main" id="{598A438B-BDF1-83BB-E8AD-AF4BC537F44D}"/>
              </a:ext>
            </a:extLst>
          </p:cNvPr>
          <p:cNvSpPr>
            <a:spLocks noGrp="1"/>
          </p:cNvSpPr>
          <p:nvPr>
            <p:ph type="body" sz="quarter" idx="27"/>
          </p:nvPr>
        </p:nvSpPr>
        <p:spPr/>
        <p:txBody>
          <a:bodyPr/>
          <a:lstStyle/>
          <a:p>
            <a:endParaRPr lang="nl-NL" dirty="0"/>
          </a:p>
        </p:txBody>
      </p:sp>
      <p:sp>
        <p:nvSpPr>
          <p:cNvPr id="15" name="Tijdelijke aanduiding voor tekst 14">
            <a:extLst>
              <a:ext uri="{FF2B5EF4-FFF2-40B4-BE49-F238E27FC236}">
                <a16:creationId xmlns:a16="http://schemas.microsoft.com/office/drawing/2014/main" id="{C2116936-6CAA-26F0-50C9-65CE1997C552}"/>
              </a:ext>
            </a:extLst>
          </p:cNvPr>
          <p:cNvSpPr>
            <a:spLocks noGrp="1"/>
          </p:cNvSpPr>
          <p:nvPr>
            <p:ph type="body" sz="quarter" idx="17"/>
          </p:nvPr>
        </p:nvSpPr>
        <p:spPr>
          <a:xfrm flipH="1">
            <a:off x="-11816" y="1"/>
            <a:ext cx="12192000" cy="6853998"/>
          </a:xfrm>
        </p:spPr>
        <p:txBody>
          <a:bodyPr/>
          <a:lstStyle/>
          <a:p>
            <a:endParaRPr lang="nl-NL" dirty="0"/>
          </a:p>
        </p:txBody>
      </p:sp>
      <p:sp>
        <p:nvSpPr>
          <p:cNvPr id="6" name="Tekstvak 5">
            <a:extLst>
              <a:ext uri="{FF2B5EF4-FFF2-40B4-BE49-F238E27FC236}">
                <a16:creationId xmlns:a16="http://schemas.microsoft.com/office/drawing/2014/main" id="{565A549D-9BD9-9877-41B8-FFD5F94EB28B}"/>
              </a:ext>
            </a:extLst>
          </p:cNvPr>
          <p:cNvSpPr txBox="1"/>
          <p:nvPr/>
        </p:nvSpPr>
        <p:spPr>
          <a:xfrm>
            <a:off x="1295400" y="1809025"/>
            <a:ext cx="9601200" cy="3301818"/>
          </a:xfrm>
          <a:prstGeom prst="rect">
            <a:avLst/>
          </a:prstGeom>
          <a:solidFill>
            <a:schemeClr val="bg1">
              <a:alpha val="86000"/>
            </a:schemeClr>
          </a:solidFill>
          <a:effectLst>
            <a:softEdge rad="152400"/>
          </a:effectLst>
        </p:spPr>
        <p:txBody>
          <a:bodyPr wrap="square" lIns="0" tIns="0" rIns="0" bIns="0" rtlCol="0">
            <a:noAutofit/>
          </a:bodyPr>
          <a:lstStyle/>
          <a:p>
            <a:pPr algn="ctr">
              <a:lnSpc>
                <a:spcPct val="90000"/>
              </a:lnSpc>
              <a:spcBef>
                <a:spcPts val="600"/>
              </a:spcBef>
              <a:spcAft>
                <a:spcPts val="600"/>
              </a:spcAft>
            </a:pPr>
            <a:endParaRPr lang="en-US" sz="5400" b="1" dirty="0">
              <a:solidFill>
                <a:srgbClr val="EF7D00"/>
              </a:solidFill>
            </a:endParaRPr>
          </a:p>
          <a:p>
            <a:pPr algn="ctr">
              <a:lnSpc>
                <a:spcPct val="90000"/>
              </a:lnSpc>
              <a:spcBef>
                <a:spcPts val="600"/>
              </a:spcBef>
              <a:spcAft>
                <a:spcPts val="600"/>
              </a:spcAft>
            </a:pPr>
            <a:r>
              <a:rPr lang="nl-NL" sz="5400" b="1" dirty="0">
                <a:solidFill>
                  <a:srgbClr val="EF7D00"/>
                </a:solidFill>
              </a:rPr>
              <a:t>Hoe snel is een wachtwoord van</a:t>
            </a:r>
          </a:p>
          <a:p>
            <a:pPr algn="ctr">
              <a:lnSpc>
                <a:spcPct val="90000"/>
              </a:lnSpc>
              <a:spcBef>
                <a:spcPts val="600"/>
              </a:spcBef>
              <a:spcAft>
                <a:spcPts val="600"/>
              </a:spcAft>
            </a:pPr>
            <a:r>
              <a:rPr lang="nl-NL" sz="5400" b="1" dirty="0">
                <a:solidFill>
                  <a:srgbClr val="EF7D00"/>
                </a:solidFill>
              </a:rPr>
              <a:t>8 tekens gekraakt?</a:t>
            </a:r>
            <a:endParaRPr lang="en-US" sz="5400" b="1" dirty="0">
              <a:solidFill>
                <a:srgbClr val="EF7D00"/>
              </a:solidFill>
            </a:endParaRPr>
          </a:p>
          <a:p>
            <a:pPr algn="l">
              <a:lnSpc>
                <a:spcPct val="90000"/>
              </a:lnSpc>
              <a:spcBef>
                <a:spcPts val="600"/>
              </a:spcBef>
              <a:spcAft>
                <a:spcPts val="600"/>
              </a:spcAft>
            </a:pPr>
            <a:endParaRPr lang="nl-NL" sz="1600" dirty="0"/>
          </a:p>
        </p:txBody>
      </p:sp>
      <p:pic>
        <p:nvPicPr>
          <p:cNvPr id="7" name="Afbeelding 6" descr="Afbeelding met Lettertype, tekst, Graphics, logo&#10;&#10;Door AI gegenereerde inhoud is mogelijk onjuist.">
            <a:extLst>
              <a:ext uri="{FF2B5EF4-FFF2-40B4-BE49-F238E27FC236}">
                <a16:creationId xmlns:a16="http://schemas.microsoft.com/office/drawing/2014/main" id="{4DC5890C-9BDB-7571-9148-C5C3ED2A16D6}"/>
              </a:ext>
            </a:extLst>
          </p:cNvPr>
          <p:cNvPicPr>
            <a:picLocks noChangeAspect="1"/>
          </p:cNvPicPr>
          <p:nvPr/>
        </p:nvPicPr>
        <p:blipFill>
          <a:blip r:embed="rId3">
            <a:extLst>
              <a:ext uri="{28A0092B-C50C-407E-A947-70E740481C1C}">
                <a14:useLocalDpi xmlns:a14="http://schemas.microsoft.com/office/drawing/2010/main" val="0"/>
              </a:ext>
            </a:extLst>
          </a:blip>
          <a:srcRect l="4861"/>
          <a:stretch>
            <a:fillRect/>
          </a:stretch>
        </p:blipFill>
        <p:spPr>
          <a:xfrm>
            <a:off x="10061515" y="270270"/>
            <a:ext cx="1814513" cy="425579"/>
          </a:xfrm>
          <a:prstGeom prst="rect">
            <a:avLst/>
          </a:prstGeom>
        </p:spPr>
      </p:pic>
    </p:spTree>
    <p:extLst>
      <p:ext uri="{BB962C8B-B14F-4D97-AF65-F5344CB8AC3E}">
        <p14:creationId xmlns:p14="http://schemas.microsoft.com/office/powerpoint/2010/main" val="1280116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Tijdelijke aanduiding voor afbeelding 11" descr="Afbeelding met tekst, schermopname, Lettertype, Merk&#10;&#10;Automatisch gegenereerde beschrijving">
            <a:extLst>
              <a:ext uri="{FF2B5EF4-FFF2-40B4-BE49-F238E27FC236}">
                <a16:creationId xmlns:a16="http://schemas.microsoft.com/office/drawing/2014/main" id="{60A6B994-8E5A-0C2C-F861-3319C982682D}"/>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12286" t="406" r="16588" b="-406"/>
          <a:stretch/>
        </p:blipFill>
        <p:spPr>
          <a:xfrm>
            <a:off x="0" y="-287370"/>
            <a:ext cx="12192000" cy="7141369"/>
          </a:xfrm>
        </p:spPr>
      </p:pic>
      <p:sp>
        <p:nvSpPr>
          <p:cNvPr id="3" name="Tijdelijke aanduiding voor datum 2">
            <a:extLst>
              <a:ext uri="{FF2B5EF4-FFF2-40B4-BE49-F238E27FC236}">
                <a16:creationId xmlns:a16="http://schemas.microsoft.com/office/drawing/2014/main" id="{834DBB21-F2AB-3931-3E7D-C92F7BFBF40C}"/>
              </a:ext>
            </a:extLst>
          </p:cNvPr>
          <p:cNvSpPr>
            <a:spLocks noGrp="1"/>
          </p:cNvSpPr>
          <p:nvPr>
            <p:ph type="dt" sz="half" idx="23"/>
          </p:nvPr>
        </p:nvSpPr>
        <p:spPr/>
        <p:txBody>
          <a:bodyPr/>
          <a:lstStyle/>
          <a:p>
            <a:fld id="{EC0AB8B8-4DCA-46A5-9043-E4A3CA0A6442}" type="datetime4">
              <a:rPr lang="nl-NL" smtClean="0"/>
              <a:t>6 mei 2026</a:t>
            </a:fld>
            <a:endParaRPr lang="nl-NL" dirty="0"/>
          </a:p>
        </p:txBody>
      </p:sp>
      <p:sp>
        <p:nvSpPr>
          <p:cNvPr id="4" name="Tijdelijke aanduiding voor voettekst 3">
            <a:extLst>
              <a:ext uri="{FF2B5EF4-FFF2-40B4-BE49-F238E27FC236}">
                <a16:creationId xmlns:a16="http://schemas.microsoft.com/office/drawing/2014/main" id="{9FA59E6F-A74E-F901-1AC1-538C0E8279C3}"/>
              </a:ext>
            </a:extLst>
          </p:cNvPr>
          <p:cNvSpPr>
            <a:spLocks noGrp="1"/>
          </p:cNvSpPr>
          <p:nvPr>
            <p:ph type="ftr" sz="quarter" idx="24"/>
          </p:nvPr>
        </p:nvSpPr>
        <p:spPr/>
        <p:txBody>
          <a:bodyPr/>
          <a:lstStyle/>
          <a:p>
            <a:r>
              <a:rPr lang="nl-NL"/>
              <a:t>PVO  |  A.S.R.</a:t>
            </a:r>
            <a:endParaRPr lang="nl-NL" dirty="0"/>
          </a:p>
        </p:txBody>
      </p:sp>
      <p:sp>
        <p:nvSpPr>
          <p:cNvPr id="5" name="Tijdelijke aanduiding voor dianummer 4">
            <a:extLst>
              <a:ext uri="{FF2B5EF4-FFF2-40B4-BE49-F238E27FC236}">
                <a16:creationId xmlns:a16="http://schemas.microsoft.com/office/drawing/2014/main" id="{3D2778B5-F759-8BFA-F353-C18FED01F7AE}"/>
              </a:ext>
            </a:extLst>
          </p:cNvPr>
          <p:cNvSpPr>
            <a:spLocks noGrp="1"/>
          </p:cNvSpPr>
          <p:nvPr>
            <p:ph type="sldNum" sz="quarter" idx="25"/>
          </p:nvPr>
        </p:nvSpPr>
        <p:spPr/>
        <p:txBody>
          <a:bodyPr/>
          <a:lstStyle/>
          <a:p>
            <a:fld id="{9E843DB9-9987-4157-AB9C-CEA8D7D910BB}" type="slidenum">
              <a:rPr lang="nl-NL" smtClean="0"/>
              <a:pPr/>
              <a:t>29</a:t>
            </a:fld>
            <a:endParaRPr lang="nl-NL" dirty="0"/>
          </a:p>
        </p:txBody>
      </p:sp>
      <p:sp>
        <p:nvSpPr>
          <p:cNvPr id="9" name="Tijdelijke aanduiding voor tekst 8">
            <a:extLst>
              <a:ext uri="{FF2B5EF4-FFF2-40B4-BE49-F238E27FC236}">
                <a16:creationId xmlns:a16="http://schemas.microsoft.com/office/drawing/2014/main" id="{5CBAC17B-6627-6AF8-A030-DFBF0574473E}"/>
              </a:ext>
            </a:extLst>
          </p:cNvPr>
          <p:cNvSpPr>
            <a:spLocks noGrp="1"/>
          </p:cNvSpPr>
          <p:nvPr>
            <p:ph type="body" sz="quarter" idx="27"/>
          </p:nvPr>
        </p:nvSpPr>
        <p:spPr/>
        <p:txBody>
          <a:bodyPr/>
          <a:lstStyle/>
          <a:p>
            <a:endParaRPr lang="nl-NL" dirty="0"/>
          </a:p>
        </p:txBody>
      </p:sp>
      <p:sp>
        <p:nvSpPr>
          <p:cNvPr id="15" name="Tijdelijke aanduiding voor tekst 14">
            <a:extLst>
              <a:ext uri="{FF2B5EF4-FFF2-40B4-BE49-F238E27FC236}">
                <a16:creationId xmlns:a16="http://schemas.microsoft.com/office/drawing/2014/main" id="{A05F4398-616E-A115-1EC6-2ACCCD6F8C6E}"/>
              </a:ext>
            </a:extLst>
          </p:cNvPr>
          <p:cNvSpPr>
            <a:spLocks noGrp="1"/>
          </p:cNvSpPr>
          <p:nvPr>
            <p:ph type="body" sz="quarter" idx="17"/>
          </p:nvPr>
        </p:nvSpPr>
        <p:spPr>
          <a:xfrm flipH="1">
            <a:off x="-11816" y="0"/>
            <a:ext cx="12192000" cy="6853999"/>
          </a:xfrm>
        </p:spPr>
        <p:txBody>
          <a:bodyPr/>
          <a:lstStyle/>
          <a:p>
            <a:endParaRPr lang="nl-NL" dirty="0"/>
          </a:p>
        </p:txBody>
      </p:sp>
      <p:sp>
        <p:nvSpPr>
          <p:cNvPr id="6" name="Tekstvak 5">
            <a:extLst>
              <a:ext uri="{FF2B5EF4-FFF2-40B4-BE49-F238E27FC236}">
                <a16:creationId xmlns:a16="http://schemas.microsoft.com/office/drawing/2014/main" id="{5F1EB26D-3018-E2EE-B5D4-638370DC3A3D}"/>
              </a:ext>
            </a:extLst>
          </p:cNvPr>
          <p:cNvSpPr txBox="1"/>
          <p:nvPr/>
        </p:nvSpPr>
        <p:spPr>
          <a:xfrm>
            <a:off x="1295400" y="1809025"/>
            <a:ext cx="9601200" cy="3301818"/>
          </a:xfrm>
          <a:prstGeom prst="rect">
            <a:avLst/>
          </a:prstGeom>
          <a:solidFill>
            <a:schemeClr val="bg1">
              <a:alpha val="86000"/>
            </a:schemeClr>
          </a:solidFill>
          <a:effectLst>
            <a:softEdge rad="152400"/>
          </a:effectLst>
        </p:spPr>
        <p:txBody>
          <a:bodyPr wrap="square" lIns="0" tIns="0" rIns="0" bIns="0" rtlCol="0">
            <a:noAutofit/>
          </a:bodyPr>
          <a:lstStyle/>
          <a:p>
            <a:pPr algn="ctr">
              <a:lnSpc>
                <a:spcPct val="90000"/>
              </a:lnSpc>
              <a:spcBef>
                <a:spcPts val="600"/>
              </a:spcBef>
              <a:spcAft>
                <a:spcPts val="600"/>
              </a:spcAft>
            </a:pPr>
            <a:endParaRPr lang="en-US" sz="5400" b="1" dirty="0">
              <a:solidFill>
                <a:srgbClr val="EF7D00"/>
              </a:solidFill>
            </a:endParaRPr>
          </a:p>
          <a:p>
            <a:pPr algn="ctr">
              <a:lnSpc>
                <a:spcPct val="90000"/>
              </a:lnSpc>
              <a:spcBef>
                <a:spcPts val="600"/>
              </a:spcBef>
              <a:spcAft>
                <a:spcPts val="600"/>
              </a:spcAft>
            </a:pPr>
            <a:r>
              <a:rPr lang="en-US" sz="5400" b="1" dirty="0">
                <a:solidFill>
                  <a:srgbClr val="EF7D00"/>
                </a:solidFill>
              </a:rPr>
              <a:t>In </a:t>
            </a:r>
            <a:r>
              <a:rPr lang="en-US" sz="5400" b="1" u="sng" dirty="0">
                <a:solidFill>
                  <a:srgbClr val="EF7D00"/>
                </a:solidFill>
              </a:rPr>
              <a:t>1 </a:t>
            </a:r>
            <a:r>
              <a:rPr lang="nl-NL" sz="5400" b="1" u="sng" dirty="0">
                <a:solidFill>
                  <a:srgbClr val="EF7D00"/>
                </a:solidFill>
              </a:rPr>
              <a:t>seconde</a:t>
            </a:r>
            <a:r>
              <a:rPr lang="en-US" sz="5400" b="1" u="sng" dirty="0">
                <a:solidFill>
                  <a:srgbClr val="EF7D00"/>
                </a:solidFill>
              </a:rPr>
              <a:t> </a:t>
            </a:r>
            <a:r>
              <a:rPr lang="en-US" sz="5400" b="1" dirty="0">
                <a:solidFill>
                  <a:srgbClr val="EF7D00"/>
                </a:solidFill>
              </a:rPr>
              <a:t>is een wachtwoord van 8 </a:t>
            </a:r>
            <a:r>
              <a:rPr lang="nl-NL" sz="5400" b="1" dirty="0">
                <a:solidFill>
                  <a:srgbClr val="EF7D00"/>
                </a:solidFill>
              </a:rPr>
              <a:t>karakters</a:t>
            </a:r>
            <a:r>
              <a:rPr lang="en-US" sz="5400" b="1" dirty="0">
                <a:solidFill>
                  <a:srgbClr val="EF7D00"/>
                </a:solidFill>
              </a:rPr>
              <a:t> gekraakt</a:t>
            </a:r>
          </a:p>
          <a:p>
            <a:pPr algn="l">
              <a:lnSpc>
                <a:spcPct val="90000"/>
              </a:lnSpc>
              <a:spcBef>
                <a:spcPts val="600"/>
              </a:spcBef>
              <a:spcAft>
                <a:spcPts val="600"/>
              </a:spcAft>
            </a:pPr>
            <a:endParaRPr lang="nl-NL" sz="1600" dirty="0"/>
          </a:p>
        </p:txBody>
      </p:sp>
      <p:pic>
        <p:nvPicPr>
          <p:cNvPr id="2" name="Afbeelding 1" descr="Afbeelding met Lettertype, tekst, Graphics, logo&#10;&#10;Door AI gegenereerde inhoud is mogelijk onjuist.">
            <a:extLst>
              <a:ext uri="{FF2B5EF4-FFF2-40B4-BE49-F238E27FC236}">
                <a16:creationId xmlns:a16="http://schemas.microsoft.com/office/drawing/2014/main" id="{EA97F4FE-B34B-4E10-9F57-47BB5BFB162D}"/>
              </a:ext>
            </a:extLst>
          </p:cNvPr>
          <p:cNvPicPr>
            <a:picLocks noChangeAspect="1"/>
          </p:cNvPicPr>
          <p:nvPr/>
        </p:nvPicPr>
        <p:blipFill>
          <a:blip r:embed="rId3">
            <a:extLst>
              <a:ext uri="{28A0092B-C50C-407E-A947-70E740481C1C}">
                <a14:useLocalDpi xmlns:a14="http://schemas.microsoft.com/office/drawing/2010/main" val="0"/>
              </a:ext>
            </a:extLst>
          </a:blip>
          <a:srcRect l="4861"/>
          <a:stretch>
            <a:fillRect/>
          </a:stretch>
        </p:blipFill>
        <p:spPr>
          <a:xfrm>
            <a:off x="10061515" y="270270"/>
            <a:ext cx="1814513" cy="425579"/>
          </a:xfrm>
          <a:prstGeom prst="rect">
            <a:avLst/>
          </a:prstGeom>
        </p:spPr>
      </p:pic>
    </p:spTree>
    <p:extLst>
      <p:ext uri="{BB962C8B-B14F-4D97-AF65-F5344CB8AC3E}">
        <p14:creationId xmlns:p14="http://schemas.microsoft.com/office/powerpoint/2010/main" val="11980596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Tijdelijke aanduiding voor afbeelding 11" descr="Afbeelding met tekst, schermopname, Lettertype, Merk&#10;&#10;Automatisch gegenereerde beschrijving">
            <a:extLst>
              <a:ext uri="{FF2B5EF4-FFF2-40B4-BE49-F238E27FC236}">
                <a16:creationId xmlns:a16="http://schemas.microsoft.com/office/drawing/2014/main" id="{60A6B994-8E5A-0C2C-F861-3319C982682D}"/>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l="12286" t="406" r="16588" b="-406"/>
          <a:stretch/>
        </p:blipFill>
        <p:spPr>
          <a:xfrm>
            <a:off x="0" y="-287370"/>
            <a:ext cx="12192000" cy="7141369"/>
          </a:xfrm>
        </p:spPr>
      </p:pic>
      <p:sp>
        <p:nvSpPr>
          <p:cNvPr id="3" name="Tijdelijke aanduiding voor datum 2">
            <a:extLst>
              <a:ext uri="{FF2B5EF4-FFF2-40B4-BE49-F238E27FC236}">
                <a16:creationId xmlns:a16="http://schemas.microsoft.com/office/drawing/2014/main" id="{834DBB21-F2AB-3931-3E7D-C92F7BFBF40C}"/>
              </a:ext>
            </a:extLst>
          </p:cNvPr>
          <p:cNvSpPr>
            <a:spLocks noGrp="1"/>
          </p:cNvSpPr>
          <p:nvPr>
            <p:ph type="dt" sz="half" idx="23"/>
          </p:nvPr>
        </p:nvSpPr>
        <p:spPr/>
        <p:txBody>
          <a:bodyPr/>
          <a:lstStyle/>
          <a:p>
            <a:fld id="{B4D98A87-242D-4D5F-BC1F-9695AA2F1387}" type="datetime4">
              <a:rPr lang="nl-NL" smtClean="0"/>
              <a:t>6 mei 2026</a:t>
            </a:fld>
            <a:endParaRPr lang="nl-NL" dirty="0"/>
          </a:p>
        </p:txBody>
      </p:sp>
      <p:sp>
        <p:nvSpPr>
          <p:cNvPr id="4" name="Tijdelijke aanduiding voor voettekst 3">
            <a:extLst>
              <a:ext uri="{FF2B5EF4-FFF2-40B4-BE49-F238E27FC236}">
                <a16:creationId xmlns:a16="http://schemas.microsoft.com/office/drawing/2014/main" id="{9FA59E6F-A74E-F901-1AC1-538C0E8279C3}"/>
              </a:ext>
            </a:extLst>
          </p:cNvPr>
          <p:cNvSpPr>
            <a:spLocks noGrp="1"/>
          </p:cNvSpPr>
          <p:nvPr>
            <p:ph type="ftr" sz="quarter" idx="24"/>
          </p:nvPr>
        </p:nvSpPr>
        <p:spPr/>
        <p:txBody>
          <a:bodyPr/>
          <a:lstStyle/>
          <a:p>
            <a:r>
              <a:rPr lang="nl-NL"/>
              <a:t>PVO  |  A.S.R.</a:t>
            </a:r>
            <a:endParaRPr lang="nl-NL" dirty="0"/>
          </a:p>
        </p:txBody>
      </p:sp>
      <p:sp>
        <p:nvSpPr>
          <p:cNvPr id="5" name="Tijdelijke aanduiding voor dianummer 4">
            <a:extLst>
              <a:ext uri="{FF2B5EF4-FFF2-40B4-BE49-F238E27FC236}">
                <a16:creationId xmlns:a16="http://schemas.microsoft.com/office/drawing/2014/main" id="{3D2778B5-F759-8BFA-F353-C18FED01F7AE}"/>
              </a:ext>
            </a:extLst>
          </p:cNvPr>
          <p:cNvSpPr>
            <a:spLocks noGrp="1"/>
          </p:cNvSpPr>
          <p:nvPr>
            <p:ph type="sldNum" sz="quarter" idx="25"/>
          </p:nvPr>
        </p:nvSpPr>
        <p:spPr/>
        <p:txBody>
          <a:bodyPr/>
          <a:lstStyle/>
          <a:p>
            <a:fld id="{9E843DB9-9987-4157-AB9C-CEA8D7D910BB}" type="slidenum">
              <a:rPr lang="nl-NL" smtClean="0"/>
              <a:pPr/>
              <a:t>30</a:t>
            </a:fld>
            <a:endParaRPr lang="nl-NL" dirty="0"/>
          </a:p>
        </p:txBody>
      </p:sp>
      <p:sp>
        <p:nvSpPr>
          <p:cNvPr id="9" name="Tijdelijke aanduiding voor tekst 8">
            <a:extLst>
              <a:ext uri="{FF2B5EF4-FFF2-40B4-BE49-F238E27FC236}">
                <a16:creationId xmlns:a16="http://schemas.microsoft.com/office/drawing/2014/main" id="{5CBAC17B-6627-6AF8-A030-DFBF0574473E}"/>
              </a:ext>
            </a:extLst>
          </p:cNvPr>
          <p:cNvSpPr>
            <a:spLocks noGrp="1"/>
          </p:cNvSpPr>
          <p:nvPr>
            <p:ph type="body" sz="quarter" idx="27"/>
          </p:nvPr>
        </p:nvSpPr>
        <p:spPr/>
        <p:txBody>
          <a:bodyPr/>
          <a:lstStyle/>
          <a:p>
            <a:endParaRPr lang="nl-NL" dirty="0"/>
          </a:p>
        </p:txBody>
      </p:sp>
      <p:sp>
        <p:nvSpPr>
          <p:cNvPr id="15" name="Tijdelijke aanduiding voor tekst 14">
            <a:extLst>
              <a:ext uri="{FF2B5EF4-FFF2-40B4-BE49-F238E27FC236}">
                <a16:creationId xmlns:a16="http://schemas.microsoft.com/office/drawing/2014/main" id="{A05F4398-616E-A115-1EC6-2ACCCD6F8C6E}"/>
              </a:ext>
            </a:extLst>
          </p:cNvPr>
          <p:cNvSpPr>
            <a:spLocks noGrp="1"/>
          </p:cNvSpPr>
          <p:nvPr>
            <p:ph type="body" sz="quarter" idx="17"/>
          </p:nvPr>
        </p:nvSpPr>
        <p:spPr>
          <a:xfrm flipH="1">
            <a:off x="19432" y="0"/>
            <a:ext cx="12192000" cy="6853999"/>
          </a:xfrm>
        </p:spPr>
        <p:txBody>
          <a:bodyPr/>
          <a:lstStyle/>
          <a:p>
            <a:endParaRPr lang="nl-NL" dirty="0"/>
          </a:p>
        </p:txBody>
      </p:sp>
      <p:pic>
        <p:nvPicPr>
          <p:cNvPr id="6" name="Afbeelding 5" descr="Afbeelding met Lettertype, tekst, Graphics, logo&#10;&#10;Door AI gegenereerde inhoud is mogelijk onjuist.">
            <a:extLst>
              <a:ext uri="{FF2B5EF4-FFF2-40B4-BE49-F238E27FC236}">
                <a16:creationId xmlns:a16="http://schemas.microsoft.com/office/drawing/2014/main" id="{F9B3BD83-BCF5-FBA0-87F1-ECDECBC468B2}"/>
              </a:ext>
            </a:extLst>
          </p:cNvPr>
          <p:cNvPicPr>
            <a:picLocks noChangeAspect="1"/>
          </p:cNvPicPr>
          <p:nvPr/>
        </p:nvPicPr>
        <p:blipFill>
          <a:blip r:embed="rId3">
            <a:extLst>
              <a:ext uri="{28A0092B-C50C-407E-A947-70E740481C1C}">
                <a14:useLocalDpi xmlns:a14="http://schemas.microsoft.com/office/drawing/2010/main" val="0"/>
              </a:ext>
            </a:extLst>
          </a:blip>
          <a:srcRect l="4861"/>
          <a:stretch>
            <a:fillRect/>
          </a:stretch>
        </p:blipFill>
        <p:spPr>
          <a:xfrm>
            <a:off x="10061515" y="270270"/>
            <a:ext cx="1814513" cy="425579"/>
          </a:xfrm>
          <a:prstGeom prst="rect">
            <a:avLst/>
          </a:prstGeom>
        </p:spPr>
      </p:pic>
      <p:pic>
        <p:nvPicPr>
          <p:cNvPr id="7" name="Picture 2" descr="CDN media">
            <a:extLst>
              <a:ext uri="{FF2B5EF4-FFF2-40B4-BE49-F238E27FC236}">
                <a16:creationId xmlns:a16="http://schemas.microsoft.com/office/drawing/2014/main" id="{50AD31DA-226B-9319-A1A2-2A5D352073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62619" y="1066973"/>
            <a:ext cx="5422505" cy="5422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9424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datum 3">
            <a:extLst>
              <a:ext uri="{FF2B5EF4-FFF2-40B4-BE49-F238E27FC236}">
                <a16:creationId xmlns:a16="http://schemas.microsoft.com/office/drawing/2014/main" id="{6A6DEE9C-2AC3-ED51-A846-749F4F70D7A2}"/>
              </a:ext>
            </a:extLst>
          </p:cNvPr>
          <p:cNvSpPr>
            <a:spLocks noGrp="1"/>
          </p:cNvSpPr>
          <p:nvPr>
            <p:ph type="dt" sz="half" idx="18"/>
          </p:nvPr>
        </p:nvSpPr>
        <p:spPr>
          <a:xfrm>
            <a:off x="8181441" y="7056814"/>
            <a:ext cx="2913306"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36A1F6-167E-49AC-97AD-B5C7F0CE0CA7}" type="datetime4">
              <a:rPr kumimoji="0" lang="nl-NL" sz="800" b="0" i="0" u="none" strike="noStrike" kern="1200" cap="none" spc="0" normalizeH="0" baseline="0" noProof="0" smtClean="0">
                <a:ln>
                  <a:noFill/>
                </a:ln>
                <a:solidFill>
                  <a:srgbClr val="FFFFFF">
                    <a:lumMod val="50000"/>
                  </a:srgbClr>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 mei 2026</a:t>
            </a:fld>
            <a:endParaRPr kumimoji="0" lang="nl-NL" sz="800" b="0" i="0" u="none" strike="noStrike" kern="1200" cap="none" spc="0" normalizeH="0" baseline="0" noProof="0" dirty="0">
              <a:ln>
                <a:noFill/>
              </a:ln>
              <a:solidFill>
                <a:srgbClr val="FFFFFF">
                  <a:lumMod val="50000"/>
                </a:srgbClr>
              </a:solidFill>
              <a:effectLst/>
              <a:uLnTx/>
              <a:uFillTx/>
              <a:latin typeface="Archivo Narrow"/>
              <a:ea typeface="+mn-ea"/>
              <a:cs typeface="Segoe UI Light" panose="020B0502040204020203" pitchFamily="34" charset="0"/>
            </a:endParaRPr>
          </a:p>
        </p:txBody>
      </p:sp>
      <p:sp>
        <p:nvSpPr>
          <p:cNvPr id="9" name="Titel 1">
            <a:extLst>
              <a:ext uri="{FF2B5EF4-FFF2-40B4-BE49-F238E27FC236}">
                <a16:creationId xmlns:a16="http://schemas.microsoft.com/office/drawing/2014/main" id="{8AEA8113-C0EA-6984-3648-493020A3C9A2}"/>
              </a:ext>
            </a:extLst>
          </p:cNvPr>
          <p:cNvSpPr txBox="1">
            <a:spLocks/>
          </p:cNvSpPr>
          <p:nvPr/>
        </p:nvSpPr>
        <p:spPr>
          <a:xfrm>
            <a:off x="736600" y="720000"/>
            <a:ext cx="8695635" cy="36902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3200" b="1" kern="1200">
                <a:solidFill>
                  <a:schemeClr val="accent1"/>
                </a:solidFill>
                <a:latin typeface="+mj-lt"/>
                <a:ea typeface="+mj-ea"/>
                <a:cs typeface="+mj-cs"/>
              </a:defRPr>
            </a:lvl1pPr>
          </a:lstStyle>
          <a:p>
            <a:r>
              <a:rPr lang="en-US" dirty="0" err="1"/>
              <a:t>Datalek</a:t>
            </a:r>
            <a:r>
              <a:rPr lang="en-US" dirty="0"/>
              <a:t>!? (https://haveibeenpwned.com/)</a:t>
            </a:r>
            <a:endParaRPr lang="nl-NL" dirty="0"/>
          </a:p>
        </p:txBody>
      </p:sp>
      <p:pic>
        <p:nvPicPr>
          <p:cNvPr id="7" name="Afbeelding 6" descr="Afbeelding met tekst, schermopname, Lettertype, Merk&#10;&#10;Door AI gegenereerde inhoud is mogelijk onjuist.">
            <a:extLst>
              <a:ext uri="{FF2B5EF4-FFF2-40B4-BE49-F238E27FC236}">
                <a16:creationId xmlns:a16="http://schemas.microsoft.com/office/drawing/2014/main" id="{4B7B540C-3284-683B-ACEC-C735670A3B8E}"/>
              </a:ext>
            </a:extLst>
          </p:cNvPr>
          <p:cNvPicPr>
            <a:picLocks noChangeAspect="1"/>
          </p:cNvPicPr>
          <p:nvPr/>
        </p:nvPicPr>
        <p:blipFill>
          <a:blip r:embed="rId3"/>
          <a:stretch>
            <a:fillRect/>
          </a:stretch>
        </p:blipFill>
        <p:spPr>
          <a:xfrm>
            <a:off x="1128712" y="1387082"/>
            <a:ext cx="9934575" cy="4974205"/>
          </a:xfrm>
          <a:prstGeom prst="rect">
            <a:avLst/>
          </a:prstGeom>
        </p:spPr>
      </p:pic>
    </p:spTree>
    <p:extLst>
      <p:ext uri="{BB962C8B-B14F-4D97-AF65-F5344CB8AC3E}">
        <p14:creationId xmlns:p14="http://schemas.microsoft.com/office/powerpoint/2010/main" val="2604163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3225D-0EC1-AE5A-97D8-A67398E0DA7E}"/>
            </a:ext>
          </a:extLst>
        </p:cNvPr>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C84F0430-E1BD-D37E-08BE-63CCC7FA70C9}"/>
              </a:ext>
            </a:extLst>
          </p:cNvPr>
          <p:cNvSpPr>
            <a:spLocks noGrp="1"/>
          </p:cNvSpPr>
          <p:nvPr>
            <p:ph type="dt" sz="half" idx="18"/>
          </p:nvPr>
        </p:nvSpPr>
        <p:spPr/>
        <p:txBody>
          <a:bodyPr/>
          <a:lstStyle/>
          <a:p>
            <a:fld id="{20DCE049-C4ED-4DFE-83D1-79F0C1073EE2}" type="datetime4">
              <a:rPr lang="nl-NL" smtClean="0"/>
              <a:t>6 mei 2026</a:t>
            </a:fld>
            <a:endParaRPr lang="nl-NL" dirty="0"/>
          </a:p>
        </p:txBody>
      </p:sp>
      <p:sp>
        <p:nvSpPr>
          <p:cNvPr id="3" name="Tijdelijke aanduiding voor voettekst 2">
            <a:extLst>
              <a:ext uri="{FF2B5EF4-FFF2-40B4-BE49-F238E27FC236}">
                <a16:creationId xmlns:a16="http://schemas.microsoft.com/office/drawing/2014/main" id="{36D78BEC-A89C-3952-2C54-12A84FBDDC9E}"/>
              </a:ext>
            </a:extLst>
          </p:cNvPr>
          <p:cNvSpPr>
            <a:spLocks noGrp="1"/>
          </p:cNvSpPr>
          <p:nvPr>
            <p:ph type="ftr" sz="quarter" idx="19"/>
          </p:nvPr>
        </p:nvSpPr>
        <p:spPr/>
        <p:txBody>
          <a:bodyPr/>
          <a:lstStyle/>
          <a:p>
            <a:r>
              <a:rPr lang="nl-NL" dirty="0"/>
              <a:t>PVO  |</a:t>
            </a:r>
          </a:p>
        </p:txBody>
      </p:sp>
      <p:sp>
        <p:nvSpPr>
          <p:cNvPr id="4" name="Tijdelijke aanduiding voor dianummer 3">
            <a:extLst>
              <a:ext uri="{FF2B5EF4-FFF2-40B4-BE49-F238E27FC236}">
                <a16:creationId xmlns:a16="http://schemas.microsoft.com/office/drawing/2014/main" id="{098C7B15-CF8C-54DC-351F-B7F2388107BE}"/>
              </a:ext>
            </a:extLst>
          </p:cNvPr>
          <p:cNvSpPr>
            <a:spLocks noGrp="1"/>
          </p:cNvSpPr>
          <p:nvPr>
            <p:ph type="sldNum" sz="quarter" idx="20"/>
          </p:nvPr>
        </p:nvSpPr>
        <p:spPr/>
        <p:txBody>
          <a:bodyPr/>
          <a:lstStyle/>
          <a:p>
            <a:fld id="{9E843DB9-9987-4157-AB9C-CEA8D7D910BB}" type="slidenum">
              <a:rPr lang="nl-NL" smtClean="0"/>
              <a:pPr/>
              <a:t>32</a:t>
            </a:fld>
            <a:endParaRPr lang="nl-NL" dirty="0"/>
          </a:p>
        </p:txBody>
      </p:sp>
      <p:pic>
        <p:nvPicPr>
          <p:cNvPr id="5" name="Onlinemedia 4" title="This is how hackers hack you using simple social engineering">
            <a:hlinkClick r:id="" action="ppaction://media"/>
            <a:extLst>
              <a:ext uri="{FF2B5EF4-FFF2-40B4-BE49-F238E27FC236}">
                <a16:creationId xmlns:a16="http://schemas.microsoft.com/office/drawing/2014/main" id="{BABCC0F5-A894-A79B-472B-2383562FB9FC}"/>
              </a:ext>
            </a:extLst>
          </p:cNvPr>
          <p:cNvPicPr>
            <a:picLocks noRot="1" noChangeAspect="1"/>
          </p:cNvPicPr>
          <p:nvPr>
            <a:videoFile r:link="rId1"/>
          </p:nvPr>
        </p:nvPicPr>
        <p:blipFill>
          <a:blip r:embed="rId3"/>
          <a:stretch>
            <a:fillRect/>
          </a:stretch>
        </p:blipFill>
        <p:spPr>
          <a:xfrm>
            <a:off x="1371600" y="981075"/>
            <a:ext cx="9060400" cy="5115124"/>
          </a:xfrm>
          <a:prstGeom prst="rect">
            <a:avLst/>
          </a:prstGeom>
        </p:spPr>
      </p:pic>
    </p:spTree>
    <p:extLst>
      <p:ext uri="{BB962C8B-B14F-4D97-AF65-F5344CB8AC3E}">
        <p14:creationId xmlns:p14="http://schemas.microsoft.com/office/powerpoint/2010/main" val="3322569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jdelijke aanduiding voor datum 22">
            <a:extLst>
              <a:ext uri="{FF2B5EF4-FFF2-40B4-BE49-F238E27FC236}">
                <a16:creationId xmlns:a16="http://schemas.microsoft.com/office/drawing/2014/main" id="{3E12D236-24B8-D1FC-2DD4-64849D67B15A}"/>
              </a:ext>
            </a:extLst>
          </p:cNvPr>
          <p:cNvSpPr>
            <a:spLocks noGrp="1"/>
          </p:cNvSpPr>
          <p:nvPr>
            <p:ph type="dt" sz="half" idx="40"/>
          </p:nvPr>
        </p:nvSpPr>
        <p:spPr>
          <a:xfrm>
            <a:off x="8181441" y="7056814"/>
            <a:ext cx="2913306"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7F797-CCCA-47E8-B6E5-0A3D6E0344DB}" type="datetime4">
              <a:rPr kumimoji="0" lang="nl-NL" sz="800" b="0" i="0" u="none" strike="noStrike" kern="1200" cap="none" spc="0" normalizeH="0" baseline="0" noProof="0" smtClean="0">
                <a:ln>
                  <a:noFill/>
                </a:ln>
                <a:solidFill>
                  <a:srgbClr val="FFFFFF">
                    <a:lumMod val="50000"/>
                  </a:srgbClr>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 mei 2026</a:t>
            </a:fld>
            <a:endParaRPr kumimoji="0" lang="nl-NL" sz="800" b="0" i="0" u="none" strike="noStrike" kern="1200" cap="none" spc="0" normalizeH="0" baseline="0" noProof="0" dirty="0">
              <a:ln>
                <a:noFill/>
              </a:ln>
              <a:solidFill>
                <a:srgbClr val="FFFFFF">
                  <a:lumMod val="50000"/>
                </a:srgbClr>
              </a:solidFill>
              <a:effectLst/>
              <a:uLnTx/>
              <a:uFillTx/>
              <a:latin typeface="Archivo Narrow"/>
              <a:ea typeface="+mn-ea"/>
              <a:cs typeface="Segoe UI Light" panose="020B0502040204020203" pitchFamily="34" charset="0"/>
            </a:endParaRPr>
          </a:p>
        </p:txBody>
      </p:sp>
      <p:sp>
        <p:nvSpPr>
          <p:cNvPr id="24" name="Tijdelijke aanduiding voor voettekst 23">
            <a:extLst>
              <a:ext uri="{FF2B5EF4-FFF2-40B4-BE49-F238E27FC236}">
                <a16:creationId xmlns:a16="http://schemas.microsoft.com/office/drawing/2014/main" id="{41C14049-9F00-7169-CB2B-CFDC4E0E4166}"/>
              </a:ext>
            </a:extLst>
          </p:cNvPr>
          <p:cNvSpPr>
            <a:spLocks noGrp="1"/>
          </p:cNvSpPr>
          <p:nvPr>
            <p:ph type="ftr" sz="quarter" idx="41"/>
          </p:nvPr>
        </p:nvSpPr>
        <p:spPr>
          <a:xfrm>
            <a:off x="5760180" y="6344719"/>
            <a:ext cx="5375834"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a:ln>
                  <a:noFill/>
                </a:ln>
                <a:solidFill>
                  <a:srgbClr val="FFFFFF"/>
                </a:solidFill>
                <a:effectLst/>
                <a:uLnTx/>
                <a:uFillTx/>
                <a:latin typeface="Archivo Narrow"/>
                <a:ea typeface="+mn-ea"/>
                <a:cs typeface="Segoe UI Light" panose="020B0502040204020203" pitchFamily="34" charset="0"/>
              </a:rPr>
              <a:t>Voettekst</a:t>
            </a:r>
            <a:endParaRPr kumimoji="0" lang="nl-NL" sz="900" b="0" i="0" u="none" strike="noStrike" kern="1200" cap="none" spc="0" normalizeH="0" baseline="0" noProof="0" dirty="0">
              <a:ln>
                <a:noFill/>
              </a:ln>
              <a:solidFill>
                <a:srgbClr val="FFFFFF"/>
              </a:solidFill>
              <a:effectLst/>
              <a:uLnTx/>
              <a:uFillTx/>
              <a:latin typeface="Archivo Narrow"/>
              <a:ea typeface="+mn-ea"/>
              <a:cs typeface="Segoe UI Light" panose="020B0502040204020203" pitchFamily="34" charset="0"/>
            </a:endParaRPr>
          </a:p>
        </p:txBody>
      </p:sp>
      <p:sp>
        <p:nvSpPr>
          <p:cNvPr id="25" name="Tijdelijke aanduiding voor dianummer 24">
            <a:extLst>
              <a:ext uri="{FF2B5EF4-FFF2-40B4-BE49-F238E27FC236}">
                <a16:creationId xmlns:a16="http://schemas.microsoft.com/office/drawing/2014/main" id="{0001CAEC-B281-FAF8-6FC7-0C3790A76E11}"/>
              </a:ext>
            </a:extLst>
          </p:cNvPr>
          <p:cNvSpPr>
            <a:spLocks noGrp="1"/>
          </p:cNvSpPr>
          <p:nvPr>
            <p:ph type="sldNum" sz="quarter" idx="42"/>
          </p:nvPr>
        </p:nvSpPr>
        <p:spPr>
          <a:xfrm>
            <a:off x="11156195" y="6344941"/>
            <a:ext cx="315080"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843DB9-9987-4157-AB9C-CEA8D7D910BB}" type="slidenum">
              <a:rPr kumimoji="0" lang="nl-NL" sz="1000" b="1" i="0" u="none" strike="noStrike" kern="1200" cap="none" spc="0" normalizeH="0" baseline="0" noProof="0" smtClean="0">
                <a:ln>
                  <a:noFill/>
                </a:ln>
                <a:solidFill>
                  <a:srgbClr val="FFFFFF"/>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nl-NL" sz="1000" b="1" i="0" u="none" strike="noStrike" kern="1200" cap="none" spc="0" normalizeH="0" baseline="0" noProof="0" dirty="0">
              <a:ln>
                <a:noFill/>
              </a:ln>
              <a:solidFill>
                <a:srgbClr val="FFFFFF"/>
              </a:solidFill>
              <a:effectLst/>
              <a:uLnTx/>
              <a:uFillTx/>
              <a:latin typeface="Archivo Narrow"/>
              <a:ea typeface="+mn-ea"/>
              <a:cs typeface="Segoe UI Light" panose="020B0502040204020203" pitchFamily="34" charset="0"/>
            </a:endParaRPr>
          </a:p>
        </p:txBody>
      </p:sp>
      <p:sp>
        <p:nvSpPr>
          <p:cNvPr id="97" name="Tijdelijke aanduiding voor tekst 96">
            <a:extLst>
              <a:ext uri="{FF2B5EF4-FFF2-40B4-BE49-F238E27FC236}">
                <a16:creationId xmlns:a16="http://schemas.microsoft.com/office/drawing/2014/main" id="{FF46B7A2-6A5F-11C2-FB25-0F38F7EDE1AE}"/>
              </a:ext>
            </a:extLst>
          </p:cNvPr>
          <p:cNvSpPr>
            <a:spLocks noGrp="1"/>
          </p:cNvSpPr>
          <p:nvPr>
            <p:ph type="body" sz="quarter" idx="17"/>
          </p:nvPr>
        </p:nvSpPr>
        <p:spPr>
          <a:xfrm>
            <a:off x="9601200" y="285750"/>
            <a:ext cx="1962150" cy="434975"/>
          </a:xfrm>
        </p:spPr>
        <p:txBody>
          <a:bodyPr/>
          <a:lstStyle/>
          <a:p>
            <a:r>
              <a:rPr lang="nl-NL" dirty="0"/>
              <a:t> </a:t>
            </a:r>
          </a:p>
        </p:txBody>
      </p:sp>
      <p:sp>
        <p:nvSpPr>
          <p:cNvPr id="7" name="Tijdelijke aanduiding voor verticale tekst 2">
            <a:extLst>
              <a:ext uri="{FF2B5EF4-FFF2-40B4-BE49-F238E27FC236}">
                <a16:creationId xmlns:a16="http://schemas.microsoft.com/office/drawing/2014/main" id="{A8CCC490-5818-3E32-CDBF-78E8D6268ED6}"/>
              </a:ext>
            </a:extLst>
          </p:cNvPr>
          <p:cNvSpPr txBox="1">
            <a:spLocks/>
          </p:cNvSpPr>
          <p:nvPr/>
        </p:nvSpPr>
        <p:spPr>
          <a:xfrm>
            <a:off x="720001" y="1602712"/>
            <a:ext cx="6633299" cy="4535288"/>
          </a:xfrm>
          <a:prstGeom prst="rect">
            <a:avLst/>
          </a:prstGeom>
        </p:spPr>
        <p:txBody>
          <a:bodyPr/>
          <a:lstStyle>
            <a:lvl1pPr marL="174625" indent="-174625" algn="l" defTabSz="914400" rtl="0" eaLnBrk="1" latinLnBrk="0" hangingPunct="1">
              <a:lnSpc>
                <a:spcPct val="100000"/>
              </a:lnSpc>
              <a:spcBef>
                <a:spcPts val="600"/>
              </a:spcBef>
              <a:spcAft>
                <a:spcPts val="600"/>
              </a:spcAft>
              <a:buClr>
                <a:schemeClr val="accent4"/>
              </a:buClr>
              <a:buFontTx/>
              <a:buBlip>
                <a:blip>
                  <a:extLst>
                    <a:ext uri="{96DAC541-7B7A-43D3-8B79-37D633B846F1}">
                      <asvg:svgBlip xmlns:asvg="http://schemas.microsoft.com/office/drawing/2016/SVG/main" r:embed="rId2"/>
                    </a:ext>
                  </a:extLst>
                </a:blip>
              </a:buBlip>
              <a:defRPr sz="1800" kern="1200">
                <a:solidFill>
                  <a:schemeClr val="tx1"/>
                </a:solidFill>
                <a:latin typeface="+mn-lt"/>
                <a:ea typeface="+mn-ea"/>
                <a:cs typeface="+mn-cs"/>
              </a:defRPr>
            </a:lvl1pPr>
            <a:lvl2pPr marL="355600" indent="-177800" algn="l" defTabSz="914400" rtl="0" eaLnBrk="1" latinLnBrk="0" hangingPunct="1">
              <a:lnSpc>
                <a:spcPct val="100000"/>
              </a:lnSpc>
              <a:spcBef>
                <a:spcPts val="600"/>
              </a:spcBef>
              <a:spcAft>
                <a:spcPts val="600"/>
              </a:spcAft>
              <a:buClr>
                <a:schemeClr val="accent4"/>
              </a:buClr>
              <a:buFontTx/>
              <a:buBlip>
                <a:blip>
                  <a:extLst>
                    <a:ext uri="{96DAC541-7B7A-43D3-8B79-37D633B846F1}">
                      <asvg:svgBlip xmlns:asvg="http://schemas.microsoft.com/office/drawing/2016/SVG/main" r:embed="rId2"/>
                    </a:ext>
                  </a:extLst>
                </a:blip>
              </a:buBlip>
              <a:tabLst/>
              <a:defRPr sz="1800" kern="1200">
                <a:solidFill>
                  <a:schemeClr val="tx1"/>
                </a:solidFill>
                <a:latin typeface="+mn-lt"/>
                <a:ea typeface="+mn-ea"/>
                <a:cs typeface="+mn-cs"/>
              </a:defRPr>
            </a:lvl2pPr>
            <a:lvl3pPr marL="531813" indent="-171450" algn="l" defTabSz="914400" rtl="0" eaLnBrk="1" latinLnBrk="0" hangingPunct="1">
              <a:lnSpc>
                <a:spcPct val="100000"/>
              </a:lnSpc>
              <a:spcBef>
                <a:spcPts val="600"/>
              </a:spcBef>
              <a:spcAft>
                <a:spcPts val="600"/>
              </a:spcAft>
              <a:buClr>
                <a:schemeClr val="accent4"/>
              </a:buClr>
              <a:buFontTx/>
              <a:buBlip>
                <a:blip>
                  <a:extLst>
                    <a:ext uri="{96DAC541-7B7A-43D3-8B79-37D633B846F1}">
                      <asvg:svgBlip xmlns:asvg="http://schemas.microsoft.com/office/drawing/2016/SVG/main" r:embed="rId2"/>
                    </a:ext>
                  </a:extLst>
                </a:blip>
              </a:buBlip>
              <a:defRPr sz="1600" kern="1200">
                <a:solidFill>
                  <a:schemeClr val="tx1"/>
                </a:solidFill>
                <a:latin typeface="+mn-lt"/>
                <a:ea typeface="+mn-ea"/>
                <a:cs typeface="+mn-cs"/>
              </a:defRPr>
            </a:lvl3pPr>
            <a:lvl4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400" b="1" kern="1200">
                <a:solidFill>
                  <a:schemeClr val="accent4"/>
                </a:solidFill>
                <a:latin typeface="+mn-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2000" b="0" kern="1200" cap="none" baseline="0">
                <a:solidFill>
                  <a:schemeClr val="accent1"/>
                </a:solidFill>
                <a:latin typeface="+mn-lt"/>
                <a:ea typeface="+mn-ea"/>
                <a:cs typeface="+mn-cs"/>
              </a:defRPr>
            </a:lvl6pPr>
            <a:lvl7pPr marL="268288" indent="-268288" algn="l" defTabSz="914400" rtl="0" eaLnBrk="1" latinLnBrk="0" hangingPunct="1">
              <a:lnSpc>
                <a:spcPct val="100000"/>
              </a:lnSpc>
              <a:spcBef>
                <a:spcPts val="600"/>
              </a:spcBef>
              <a:spcAft>
                <a:spcPts val="600"/>
              </a:spcAft>
              <a:buClr>
                <a:schemeClr val="accent4"/>
              </a:buClr>
              <a:buFont typeface="+mj-lt"/>
              <a:buAutoNum type="arabicPeriod"/>
              <a:tabLst/>
              <a:defRPr sz="1800" kern="1200">
                <a:solidFill>
                  <a:schemeClr val="tx1"/>
                </a:solidFill>
                <a:latin typeface="+mn-lt"/>
                <a:ea typeface="+mn-ea"/>
                <a:cs typeface="+mn-cs"/>
              </a:defRPr>
            </a:lvl7pPr>
            <a:lvl8pPr marL="536575" indent="-268288" algn="l" defTabSz="914400" rtl="0" eaLnBrk="1" latinLnBrk="0" hangingPunct="1">
              <a:lnSpc>
                <a:spcPct val="100000"/>
              </a:lnSpc>
              <a:spcBef>
                <a:spcPts val="600"/>
              </a:spcBef>
              <a:spcAft>
                <a:spcPts val="600"/>
              </a:spcAft>
              <a:buClr>
                <a:schemeClr val="accent4"/>
              </a:buClr>
              <a:buFont typeface="+mj-lt"/>
              <a:buAutoNum type="alphaLcPeriod"/>
              <a:defRPr sz="1800" kern="1200">
                <a:solidFill>
                  <a:schemeClr val="tx1"/>
                </a:solidFill>
                <a:latin typeface="+mn-lt"/>
                <a:ea typeface="+mn-ea"/>
                <a:cs typeface="+mn-cs"/>
              </a:defRPr>
            </a:lvl8pPr>
            <a:lvl9pPr marL="0" indent="0" algn="l" defTabSz="914400" rtl="0" eaLnBrk="1" latinLnBrk="0" hangingPunct="1">
              <a:lnSpc>
                <a:spcPct val="100000"/>
              </a:lnSpc>
              <a:spcBef>
                <a:spcPts val="600"/>
              </a:spcBef>
              <a:spcAft>
                <a:spcPts val="600"/>
              </a:spcAft>
              <a:buClr>
                <a:schemeClr val="accent1"/>
              </a:buClr>
              <a:buFont typeface="Arial" panose="020B0604020202020204" pitchFamily="34" charset="0"/>
              <a:buNone/>
              <a:defRPr sz="1200" i="1" kern="1200">
                <a:solidFill>
                  <a:schemeClr val="tx1"/>
                </a:solidFill>
                <a:latin typeface="+mn-lt"/>
                <a:ea typeface="+mn-ea"/>
                <a:cs typeface="+mn-cs"/>
              </a:defRPr>
            </a:lvl9pPr>
          </a:lstStyle>
          <a:p>
            <a:pPr lvl="4" indent="-174625"/>
            <a:r>
              <a:rPr lang="en-US" dirty="0"/>
              <a:t>Afwijkende </a:t>
            </a:r>
            <a:r>
              <a:rPr lang="en-US" dirty="0" err="1"/>
              <a:t>communicatie</a:t>
            </a:r>
            <a:endParaRPr lang="en-US" dirty="0"/>
          </a:p>
          <a:p>
            <a:pPr lvl="0"/>
            <a:r>
              <a:rPr lang="nl-NL" dirty="0"/>
              <a:t>Onverwachte mails/berichten van een ‘bekende’ afzender met dringende toon of rare zinsbouw.</a:t>
            </a:r>
          </a:p>
          <a:p>
            <a:pPr lvl="0"/>
            <a:r>
              <a:rPr lang="nl-NL" dirty="0"/>
              <a:t>Afzenderdomein dat net anders is dan normaal (bijv. info@rab0bank.nl).</a:t>
            </a:r>
          </a:p>
          <a:p>
            <a:pPr lvl="0"/>
            <a:r>
              <a:rPr lang="nl-NL" dirty="0"/>
              <a:t>WhatsApp-fraude: “ik heb een nieuw nummer”,</a:t>
            </a:r>
            <a:br>
              <a:rPr lang="nl-NL" dirty="0"/>
            </a:br>
            <a:r>
              <a:rPr lang="nl-NL" dirty="0"/>
              <a:t>“kun je snel iets voor me betalen?”.</a:t>
            </a:r>
          </a:p>
          <a:p>
            <a:r>
              <a:rPr lang="nl-NL" i="1" dirty="0"/>
              <a:t>AI </a:t>
            </a:r>
            <a:r>
              <a:rPr lang="nl-NL" i="1" dirty="0" err="1"/>
              <a:t>deepfakes</a:t>
            </a:r>
            <a:r>
              <a:rPr lang="nl-NL" dirty="0"/>
              <a:t>: realistische stemmen of video’s</a:t>
            </a:r>
            <a:br>
              <a:rPr lang="nl-NL" dirty="0"/>
            </a:br>
            <a:r>
              <a:rPr lang="nl-NL" dirty="0"/>
              <a:t>die snelle acties eisen</a:t>
            </a:r>
            <a:endParaRPr lang="en-US" dirty="0"/>
          </a:p>
          <a:p>
            <a:pPr lvl="4" indent="-174625"/>
            <a:r>
              <a:rPr lang="en-US" dirty="0">
                <a:solidFill>
                  <a:srgbClr val="EF7D00"/>
                </a:solidFill>
              </a:rPr>
              <a:t>	</a:t>
            </a:r>
          </a:p>
          <a:p>
            <a:pPr lvl="4" indent="-174625"/>
            <a:endParaRPr lang="nl-NL" dirty="0"/>
          </a:p>
        </p:txBody>
      </p:sp>
      <p:sp>
        <p:nvSpPr>
          <p:cNvPr id="8" name="Titel 3">
            <a:extLst>
              <a:ext uri="{FF2B5EF4-FFF2-40B4-BE49-F238E27FC236}">
                <a16:creationId xmlns:a16="http://schemas.microsoft.com/office/drawing/2014/main" id="{A8E83711-ADB2-7756-D7F8-7FAC16375FB9}"/>
              </a:ext>
            </a:extLst>
          </p:cNvPr>
          <p:cNvSpPr>
            <a:spLocks noGrp="1"/>
          </p:cNvSpPr>
          <p:nvPr>
            <p:ph type="title"/>
          </p:nvPr>
        </p:nvSpPr>
        <p:spPr>
          <a:xfrm>
            <a:off x="720001" y="720000"/>
            <a:ext cx="7033120" cy="369025"/>
          </a:xfrm>
        </p:spPr>
        <p:txBody>
          <a:bodyPr/>
          <a:lstStyle/>
          <a:p>
            <a:r>
              <a:rPr lang="nl-NL" dirty="0"/>
              <a:t>Hoe herken je cybercrime?</a:t>
            </a:r>
            <a:br>
              <a:rPr lang="nl-NL" dirty="0"/>
            </a:br>
            <a:endParaRPr lang="nl-NL" dirty="0"/>
          </a:p>
        </p:txBody>
      </p:sp>
      <p:pic>
        <p:nvPicPr>
          <p:cNvPr id="12" name="Tijdelijke aanduiding voor afbeelding 11" descr="Afbeelding met tekst, schermopname, Lettertype, ontwerp&#10;&#10;Door AI gegenereerde inhoud is mogelijk onjuist.">
            <a:extLst>
              <a:ext uri="{FF2B5EF4-FFF2-40B4-BE49-F238E27FC236}">
                <a16:creationId xmlns:a16="http://schemas.microsoft.com/office/drawing/2014/main" id="{59396850-D8E3-11E0-D8A4-8726BDC89193}"/>
              </a:ext>
            </a:extLst>
          </p:cNvPr>
          <p:cNvPicPr>
            <a:picLocks noGrp="1" noChangeAspect="1"/>
          </p:cNvPicPr>
          <p:nvPr>
            <p:ph type="pic" sz="quarter" idx="21"/>
          </p:nvPr>
        </p:nvPicPr>
        <p:blipFill>
          <a:blip r:embed="rId3">
            <a:extLst>
              <a:ext uri="{28A0092B-C50C-407E-A947-70E740481C1C}">
                <a14:useLocalDpi xmlns:a14="http://schemas.microsoft.com/office/drawing/2010/main" val="0"/>
              </a:ext>
            </a:extLst>
          </a:blip>
          <a:srcRect l="-10428" r="35966"/>
          <a:stretch>
            <a:fillRect/>
          </a:stretch>
        </p:blipFill>
        <p:spPr>
          <a:xfrm>
            <a:off x="5383943" y="0"/>
            <a:ext cx="6808057" cy="6858000"/>
          </a:xfrm>
        </p:spPr>
      </p:pic>
    </p:spTree>
    <p:extLst>
      <p:ext uri="{BB962C8B-B14F-4D97-AF65-F5344CB8AC3E}">
        <p14:creationId xmlns:p14="http://schemas.microsoft.com/office/powerpoint/2010/main" val="565558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8EF052-DAA7-EC3A-E4CC-59DEBEC8CAFD}"/>
            </a:ext>
          </a:extLst>
        </p:cNvPr>
        <p:cNvGrpSpPr/>
        <p:nvPr/>
      </p:nvGrpSpPr>
      <p:grpSpPr>
        <a:xfrm>
          <a:off x="0" y="0"/>
          <a:ext cx="0" cy="0"/>
          <a:chOff x="0" y="0"/>
          <a:chExt cx="0" cy="0"/>
        </a:xfrm>
      </p:grpSpPr>
      <p:sp>
        <p:nvSpPr>
          <p:cNvPr id="23" name="Tijdelijke aanduiding voor datum 22">
            <a:extLst>
              <a:ext uri="{FF2B5EF4-FFF2-40B4-BE49-F238E27FC236}">
                <a16:creationId xmlns:a16="http://schemas.microsoft.com/office/drawing/2014/main" id="{1E25691B-3134-22C4-2A64-87DE78634729}"/>
              </a:ext>
            </a:extLst>
          </p:cNvPr>
          <p:cNvSpPr>
            <a:spLocks noGrp="1"/>
          </p:cNvSpPr>
          <p:nvPr>
            <p:ph type="dt" sz="half" idx="40"/>
          </p:nvPr>
        </p:nvSpPr>
        <p:spPr>
          <a:xfrm>
            <a:off x="8181441" y="7056814"/>
            <a:ext cx="2913306"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7F797-CCCA-47E8-B6E5-0A3D6E0344DB}" type="datetime4">
              <a:rPr kumimoji="0" lang="nl-NL" sz="800" b="0" i="0" u="none" strike="noStrike" kern="1200" cap="none" spc="0" normalizeH="0" baseline="0" noProof="0" smtClean="0">
                <a:ln>
                  <a:noFill/>
                </a:ln>
                <a:solidFill>
                  <a:srgbClr val="FFFFFF">
                    <a:lumMod val="50000"/>
                  </a:srgbClr>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 mei 2026</a:t>
            </a:fld>
            <a:endParaRPr kumimoji="0" lang="nl-NL" sz="800" b="0" i="0" u="none" strike="noStrike" kern="1200" cap="none" spc="0" normalizeH="0" baseline="0" noProof="0" dirty="0">
              <a:ln>
                <a:noFill/>
              </a:ln>
              <a:solidFill>
                <a:srgbClr val="FFFFFF">
                  <a:lumMod val="50000"/>
                </a:srgbClr>
              </a:solidFill>
              <a:effectLst/>
              <a:uLnTx/>
              <a:uFillTx/>
              <a:latin typeface="Archivo Narrow"/>
              <a:ea typeface="+mn-ea"/>
              <a:cs typeface="Segoe UI Light" panose="020B0502040204020203" pitchFamily="34" charset="0"/>
            </a:endParaRPr>
          </a:p>
        </p:txBody>
      </p:sp>
      <p:sp>
        <p:nvSpPr>
          <p:cNvPr id="24" name="Tijdelijke aanduiding voor voettekst 23">
            <a:extLst>
              <a:ext uri="{FF2B5EF4-FFF2-40B4-BE49-F238E27FC236}">
                <a16:creationId xmlns:a16="http://schemas.microsoft.com/office/drawing/2014/main" id="{8FADBA01-BD38-0CF2-B0AD-8ED7A323971F}"/>
              </a:ext>
            </a:extLst>
          </p:cNvPr>
          <p:cNvSpPr>
            <a:spLocks noGrp="1"/>
          </p:cNvSpPr>
          <p:nvPr>
            <p:ph type="ftr" sz="quarter" idx="41"/>
          </p:nvPr>
        </p:nvSpPr>
        <p:spPr>
          <a:xfrm>
            <a:off x="5760180" y="6344719"/>
            <a:ext cx="5375834"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a:ln>
                  <a:noFill/>
                </a:ln>
                <a:solidFill>
                  <a:srgbClr val="FFFFFF"/>
                </a:solidFill>
                <a:effectLst/>
                <a:uLnTx/>
                <a:uFillTx/>
                <a:latin typeface="Archivo Narrow"/>
                <a:ea typeface="+mn-ea"/>
                <a:cs typeface="Segoe UI Light" panose="020B0502040204020203" pitchFamily="34" charset="0"/>
              </a:rPr>
              <a:t>Voettekst</a:t>
            </a:r>
            <a:endParaRPr kumimoji="0" lang="nl-NL" sz="900" b="0" i="0" u="none" strike="noStrike" kern="1200" cap="none" spc="0" normalizeH="0" baseline="0" noProof="0" dirty="0">
              <a:ln>
                <a:noFill/>
              </a:ln>
              <a:solidFill>
                <a:srgbClr val="FFFFFF"/>
              </a:solidFill>
              <a:effectLst/>
              <a:uLnTx/>
              <a:uFillTx/>
              <a:latin typeface="Archivo Narrow"/>
              <a:ea typeface="+mn-ea"/>
              <a:cs typeface="Segoe UI Light" panose="020B0502040204020203" pitchFamily="34" charset="0"/>
            </a:endParaRPr>
          </a:p>
        </p:txBody>
      </p:sp>
      <p:sp>
        <p:nvSpPr>
          <p:cNvPr id="25" name="Tijdelijke aanduiding voor dianummer 24">
            <a:extLst>
              <a:ext uri="{FF2B5EF4-FFF2-40B4-BE49-F238E27FC236}">
                <a16:creationId xmlns:a16="http://schemas.microsoft.com/office/drawing/2014/main" id="{931A9AA3-091A-1668-E5EC-D408628C0D13}"/>
              </a:ext>
            </a:extLst>
          </p:cNvPr>
          <p:cNvSpPr>
            <a:spLocks noGrp="1"/>
          </p:cNvSpPr>
          <p:nvPr>
            <p:ph type="sldNum" sz="quarter" idx="42"/>
          </p:nvPr>
        </p:nvSpPr>
        <p:spPr>
          <a:xfrm>
            <a:off x="11156195" y="6344941"/>
            <a:ext cx="315080"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843DB9-9987-4157-AB9C-CEA8D7D910BB}" type="slidenum">
              <a:rPr kumimoji="0" lang="nl-NL" sz="1000" b="1" i="0" u="none" strike="noStrike" kern="1200" cap="none" spc="0" normalizeH="0" baseline="0" noProof="0" smtClean="0">
                <a:ln>
                  <a:noFill/>
                </a:ln>
                <a:solidFill>
                  <a:srgbClr val="FFFFFF"/>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nl-NL" sz="1000" b="1" i="0" u="none" strike="noStrike" kern="1200" cap="none" spc="0" normalizeH="0" baseline="0" noProof="0" dirty="0">
              <a:ln>
                <a:noFill/>
              </a:ln>
              <a:solidFill>
                <a:srgbClr val="FFFFFF"/>
              </a:solidFill>
              <a:effectLst/>
              <a:uLnTx/>
              <a:uFillTx/>
              <a:latin typeface="Archivo Narrow"/>
              <a:ea typeface="+mn-ea"/>
              <a:cs typeface="Segoe UI Light" panose="020B0502040204020203" pitchFamily="34" charset="0"/>
            </a:endParaRPr>
          </a:p>
        </p:txBody>
      </p:sp>
      <p:sp>
        <p:nvSpPr>
          <p:cNvPr id="97" name="Tijdelijke aanduiding voor tekst 96">
            <a:extLst>
              <a:ext uri="{FF2B5EF4-FFF2-40B4-BE49-F238E27FC236}">
                <a16:creationId xmlns:a16="http://schemas.microsoft.com/office/drawing/2014/main" id="{7672A5F6-00D6-5FD1-8742-CB7E137BD710}"/>
              </a:ext>
            </a:extLst>
          </p:cNvPr>
          <p:cNvSpPr>
            <a:spLocks noGrp="1"/>
          </p:cNvSpPr>
          <p:nvPr>
            <p:ph type="body" sz="quarter" idx="17"/>
          </p:nvPr>
        </p:nvSpPr>
        <p:spPr>
          <a:xfrm>
            <a:off x="9601200" y="285750"/>
            <a:ext cx="1962150" cy="434975"/>
          </a:xfrm>
        </p:spPr>
        <p:txBody>
          <a:bodyPr/>
          <a:lstStyle/>
          <a:p>
            <a:r>
              <a:rPr lang="nl-NL" dirty="0"/>
              <a:t> </a:t>
            </a:r>
          </a:p>
        </p:txBody>
      </p:sp>
      <p:sp>
        <p:nvSpPr>
          <p:cNvPr id="7" name="Tijdelijke aanduiding voor verticale tekst 2">
            <a:extLst>
              <a:ext uri="{FF2B5EF4-FFF2-40B4-BE49-F238E27FC236}">
                <a16:creationId xmlns:a16="http://schemas.microsoft.com/office/drawing/2014/main" id="{E3EB8C4C-F4D2-B1F5-3F7D-71F5F86FE24D}"/>
              </a:ext>
            </a:extLst>
          </p:cNvPr>
          <p:cNvSpPr txBox="1">
            <a:spLocks/>
          </p:cNvSpPr>
          <p:nvPr/>
        </p:nvSpPr>
        <p:spPr>
          <a:xfrm>
            <a:off x="720001" y="1602712"/>
            <a:ext cx="6176099" cy="4535288"/>
          </a:xfrm>
          <a:prstGeom prst="rect">
            <a:avLst/>
          </a:prstGeom>
        </p:spPr>
        <p:txBody>
          <a:bodyPr/>
          <a:lstStyle>
            <a:lvl1pPr marL="174625" indent="-174625" algn="l" defTabSz="914400" rtl="0" eaLnBrk="1" latinLnBrk="0" hangingPunct="1">
              <a:lnSpc>
                <a:spcPct val="100000"/>
              </a:lnSpc>
              <a:spcBef>
                <a:spcPts val="600"/>
              </a:spcBef>
              <a:spcAft>
                <a:spcPts val="600"/>
              </a:spcAft>
              <a:buClr>
                <a:schemeClr val="accent4"/>
              </a:buClr>
              <a:buFontTx/>
              <a:buBlip>
                <a:blip>
                  <a:extLst>
                    <a:ext uri="{96DAC541-7B7A-43D3-8B79-37D633B846F1}">
                      <asvg:svgBlip xmlns:asvg="http://schemas.microsoft.com/office/drawing/2016/SVG/main" r:embed="rId2"/>
                    </a:ext>
                  </a:extLst>
                </a:blip>
              </a:buBlip>
              <a:defRPr sz="1800" kern="1200">
                <a:solidFill>
                  <a:schemeClr val="tx1"/>
                </a:solidFill>
                <a:latin typeface="+mn-lt"/>
                <a:ea typeface="+mn-ea"/>
                <a:cs typeface="+mn-cs"/>
              </a:defRPr>
            </a:lvl1pPr>
            <a:lvl2pPr marL="355600" indent="-177800" algn="l" defTabSz="914400" rtl="0" eaLnBrk="1" latinLnBrk="0" hangingPunct="1">
              <a:lnSpc>
                <a:spcPct val="100000"/>
              </a:lnSpc>
              <a:spcBef>
                <a:spcPts val="600"/>
              </a:spcBef>
              <a:spcAft>
                <a:spcPts val="600"/>
              </a:spcAft>
              <a:buClr>
                <a:schemeClr val="accent4"/>
              </a:buClr>
              <a:buFontTx/>
              <a:buBlip>
                <a:blip>
                  <a:extLst>
                    <a:ext uri="{96DAC541-7B7A-43D3-8B79-37D633B846F1}">
                      <asvg:svgBlip xmlns:asvg="http://schemas.microsoft.com/office/drawing/2016/SVG/main" r:embed="rId2"/>
                    </a:ext>
                  </a:extLst>
                </a:blip>
              </a:buBlip>
              <a:tabLst/>
              <a:defRPr sz="1800" kern="1200">
                <a:solidFill>
                  <a:schemeClr val="tx1"/>
                </a:solidFill>
                <a:latin typeface="+mn-lt"/>
                <a:ea typeface="+mn-ea"/>
                <a:cs typeface="+mn-cs"/>
              </a:defRPr>
            </a:lvl2pPr>
            <a:lvl3pPr marL="531813" indent="-171450" algn="l" defTabSz="914400" rtl="0" eaLnBrk="1" latinLnBrk="0" hangingPunct="1">
              <a:lnSpc>
                <a:spcPct val="100000"/>
              </a:lnSpc>
              <a:spcBef>
                <a:spcPts val="600"/>
              </a:spcBef>
              <a:spcAft>
                <a:spcPts val="600"/>
              </a:spcAft>
              <a:buClr>
                <a:schemeClr val="accent4"/>
              </a:buClr>
              <a:buFontTx/>
              <a:buBlip>
                <a:blip>
                  <a:extLst>
                    <a:ext uri="{96DAC541-7B7A-43D3-8B79-37D633B846F1}">
                      <asvg:svgBlip xmlns:asvg="http://schemas.microsoft.com/office/drawing/2016/SVG/main" r:embed="rId2"/>
                    </a:ext>
                  </a:extLst>
                </a:blip>
              </a:buBlip>
              <a:defRPr sz="1600" kern="1200">
                <a:solidFill>
                  <a:schemeClr val="tx1"/>
                </a:solidFill>
                <a:latin typeface="+mn-lt"/>
                <a:ea typeface="+mn-ea"/>
                <a:cs typeface="+mn-cs"/>
              </a:defRPr>
            </a:lvl3pPr>
            <a:lvl4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400" b="1" kern="1200">
                <a:solidFill>
                  <a:schemeClr val="accent4"/>
                </a:solidFill>
                <a:latin typeface="+mn-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2000" b="0" kern="1200" cap="none" baseline="0">
                <a:solidFill>
                  <a:schemeClr val="accent1"/>
                </a:solidFill>
                <a:latin typeface="+mn-lt"/>
                <a:ea typeface="+mn-ea"/>
                <a:cs typeface="+mn-cs"/>
              </a:defRPr>
            </a:lvl6pPr>
            <a:lvl7pPr marL="268288" indent="-268288" algn="l" defTabSz="914400" rtl="0" eaLnBrk="1" latinLnBrk="0" hangingPunct="1">
              <a:lnSpc>
                <a:spcPct val="100000"/>
              </a:lnSpc>
              <a:spcBef>
                <a:spcPts val="600"/>
              </a:spcBef>
              <a:spcAft>
                <a:spcPts val="600"/>
              </a:spcAft>
              <a:buClr>
                <a:schemeClr val="accent4"/>
              </a:buClr>
              <a:buFont typeface="+mj-lt"/>
              <a:buAutoNum type="arabicPeriod"/>
              <a:tabLst/>
              <a:defRPr sz="1800" kern="1200">
                <a:solidFill>
                  <a:schemeClr val="tx1"/>
                </a:solidFill>
                <a:latin typeface="+mn-lt"/>
                <a:ea typeface="+mn-ea"/>
                <a:cs typeface="+mn-cs"/>
              </a:defRPr>
            </a:lvl7pPr>
            <a:lvl8pPr marL="536575" indent="-268288" algn="l" defTabSz="914400" rtl="0" eaLnBrk="1" latinLnBrk="0" hangingPunct="1">
              <a:lnSpc>
                <a:spcPct val="100000"/>
              </a:lnSpc>
              <a:spcBef>
                <a:spcPts val="600"/>
              </a:spcBef>
              <a:spcAft>
                <a:spcPts val="600"/>
              </a:spcAft>
              <a:buClr>
                <a:schemeClr val="accent4"/>
              </a:buClr>
              <a:buFont typeface="+mj-lt"/>
              <a:buAutoNum type="alphaLcPeriod"/>
              <a:defRPr sz="1800" kern="1200">
                <a:solidFill>
                  <a:schemeClr val="tx1"/>
                </a:solidFill>
                <a:latin typeface="+mn-lt"/>
                <a:ea typeface="+mn-ea"/>
                <a:cs typeface="+mn-cs"/>
              </a:defRPr>
            </a:lvl8pPr>
            <a:lvl9pPr marL="0" indent="0" algn="l" defTabSz="914400" rtl="0" eaLnBrk="1" latinLnBrk="0" hangingPunct="1">
              <a:lnSpc>
                <a:spcPct val="100000"/>
              </a:lnSpc>
              <a:spcBef>
                <a:spcPts val="600"/>
              </a:spcBef>
              <a:spcAft>
                <a:spcPts val="600"/>
              </a:spcAft>
              <a:buClr>
                <a:schemeClr val="accent1"/>
              </a:buClr>
              <a:buFont typeface="Arial" panose="020B0604020202020204" pitchFamily="34" charset="0"/>
              <a:buNone/>
              <a:defRPr sz="1200" i="1" kern="1200">
                <a:solidFill>
                  <a:schemeClr val="tx1"/>
                </a:solidFill>
                <a:latin typeface="+mn-lt"/>
                <a:ea typeface="+mn-ea"/>
                <a:cs typeface="+mn-cs"/>
              </a:defRPr>
            </a:lvl9pPr>
          </a:lstStyle>
          <a:p>
            <a:pPr lvl="4" indent="-174625"/>
            <a:r>
              <a:rPr lang="en-US" dirty="0" err="1"/>
              <a:t>Onlogisch</a:t>
            </a:r>
            <a:r>
              <a:rPr lang="en-US" dirty="0"/>
              <a:t> </a:t>
            </a:r>
            <a:r>
              <a:rPr lang="en-US" dirty="0" err="1"/>
              <a:t>systeemgedrag</a:t>
            </a:r>
            <a:endParaRPr lang="nl-NL" dirty="0"/>
          </a:p>
          <a:p>
            <a:pPr lvl="0"/>
            <a:r>
              <a:rPr lang="nl-NL" dirty="0"/>
              <a:t>Inlogpogingen op tijdstippen of locaties die niet passen bij werkroutines.</a:t>
            </a:r>
          </a:p>
          <a:p>
            <a:pPr lvl="0"/>
            <a:r>
              <a:rPr lang="nl-NL" dirty="0"/>
              <a:t>Software die ineens trager werkt of onbekende processen die verschijnen.</a:t>
            </a:r>
          </a:p>
          <a:p>
            <a:pPr lvl="0"/>
            <a:r>
              <a:rPr lang="nl-NL" dirty="0"/>
              <a:t>Pop-ups die vragen om software-updates buiten</a:t>
            </a:r>
            <a:br>
              <a:rPr lang="nl-NL" dirty="0"/>
            </a:br>
            <a:r>
              <a:rPr lang="nl-NL" dirty="0"/>
              <a:t>reguliere kanalen om.</a:t>
            </a:r>
          </a:p>
          <a:p>
            <a:pPr marL="0" indent="0">
              <a:buFontTx/>
              <a:buNone/>
            </a:pPr>
            <a:endParaRPr lang="en-US" dirty="0"/>
          </a:p>
          <a:p>
            <a:pPr lvl="4" indent="-174625"/>
            <a:r>
              <a:rPr lang="en-US" dirty="0">
                <a:solidFill>
                  <a:srgbClr val="EF7D00"/>
                </a:solidFill>
              </a:rPr>
              <a:t>	</a:t>
            </a:r>
          </a:p>
          <a:p>
            <a:pPr lvl="4" indent="-174625"/>
            <a:endParaRPr lang="nl-NL" dirty="0"/>
          </a:p>
        </p:txBody>
      </p:sp>
      <p:sp>
        <p:nvSpPr>
          <p:cNvPr id="8" name="Titel 3">
            <a:extLst>
              <a:ext uri="{FF2B5EF4-FFF2-40B4-BE49-F238E27FC236}">
                <a16:creationId xmlns:a16="http://schemas.microsoft.com/office/drawing/2014/main" id="{5881BBDF-A738-00EE-7CB8-4F8A70D265E9}"/>
              </a:ext>
            </a:extLst>
          </p:cNvPr>
          <p:cNvSpPr>
            <a:spLocks noGrp="1"/>
          </p:cNvSpPr>
          <p:nvPr>
            <p:ph type="title"/>
          </p:nvPr>
        </p:nvSpPr>
        <p:spPr>
          <a:xfrm>
            <a:off x="720001" y="720000"/>
            <a:ext cx="7033120" cy="369025"/>
          </a:xfrm>
        </p:spPr>
        <p:txBody>
          <a:bodyPr/>
          <a:lstStyle/>
          <a:p>
            <a:r>
              <a:rPr lang="nl-NL" dirty="0"/>
              <a:t>Hoe herken je cybercrime?</a:t>
            </a:r>
            <a:br>
              <a:rPr lang="nl-NL" dirty="0"/>
            </a:br>
            <a:endParaRPr lang="nl-NL" dirty="0"/>
          </a:p>
        </p:txBody>
      </p:sp>
      <p:pic>
        <p:nvPicPr>
          <p:cNvPr id="11" name="Tijdelijke aanduiding voor afbeelding 10" descr="Afbeelding met tekst, computer, schermopname, multimedia&#10;&#10;Door AI gegenereerde inhoud is mogelijk onjuist.">
            <a:extLst>
              <a:ext uri="{FF2B5EF4-FFF2-40B4-BE49-F238E27FC236}">
                <a16:creationId xmlns:a16="http://schemas.microsoft.com/office/drawing/2014/main" id="{C7022417-7ED1-4716-CF3D-D21C2A107D42}"/>
              </a:ext>
            </a:extLst>
          </p:cNvPr>
          <p:cNvPicPr>
            <a:picLocks noGrp="1" noChangeAspect="1"/>
          </p:cNvPicPr>
          <p:nvPr>
            <p:ph type="pic" sz="quarter" idx="21"/>
          </p:nvPr>
        </p:nvPicPr>
        <p:blipFill>
          <a:blip r:embed="rId3">
            <a:extLst>
              <a:ext uri="{28A0092B-C50C-407E-A947-70E740481C1C}">
                <a14:useLocalDpi xmlns:a14="http://schemas.microsoft.com/office/drawing/2010/main" val="0"/>
              </a:ext>
            </a:extLst>
          </a:blip>
          <a:srcRect l="-11945" r="11945" b="24458"/>
          <a:stretch>
            <a:fillRect/>
          </a:stretch>
        </p:blipFill>
        <p:spPr>
          <a:xfrm>
            <a:off x="5383943" y="0"/>
            <a:ext cx="6808057" cy="6858000"/>
          </a:xfrm>
        </p:spPr>
      </p:pic>
    </p:spTree>
    <p:extLst>
      <p:ext uri="{BB962C8B-B14F-4D97-AF65-F5344CB8AC3E}">
        <p14:creationId xmlns:p14="http://schemas.microsoft.com/office/powerpoint/2010/main" val="3543881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E6179-2DFD-1423-0C75-1609D291C22B}"/>
            </a:ext>
          </a:extLst>
        </p:cNvPr>
        <p:cNvGrpSpPr/>
        <p:nvPr/>
      </p:nvGrpSpPr>
      <p:grpSpPr>
        <a:xfrm>
          <a:off x="0" y="0"/>
          <a:ext cx="0" cy="0"/>
          <a:chOff x="0" y="0"/>
          <a:chExt cx="0" cy="0"/>
        </a:xfrm>
      </p:grpSpPr>
      <p:sp>
        <p:nvSpPr>
          <p:cNvPr id="23" name="Tijdelijke aanduiding voor datum 22">
            <a:extLst>
              <a:ext uri="{FF2B5EF4-FFF2-40B4-BE49-F238E27FC236}">
                <a16:creationId xmlns:a16="http://schemas.microsoft.com/office/drawing/2014/main" id="{F670F5FC-DA9F-4E15-ED1E-542309A5622A}"/>
              </a:ext>
            </a:extLst>
          </p:cNvPr>
          <p:cNvSpPr>
            <a:spLocks noGrp="1"/>
          </p:cNvSpPr>
          <p:nvPr>
            <p:ph type="dt" sz="half" idx="40"/>
          </p:nvPr>
        </p:nvSpPr>
        <p:spPr>
          <a:xfrm>
            <a:off x="8181441" y="7056814"/>
            <a:ext cx="2913306"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7F797-CCCA-47E8-B6E5-0A3D6E0344DB}" type="datetime4">
              <a:rPr kumimoji="0" lang="nl-NL" sz="800" b="0" i="0" u="none" strike="noStrike" kern="1200" cap="none" spc="0" normalizeH="0" baseline="0" noProof="0" smtClean="0">
                <a:ln>
                  <a:noFill/>
                </a:ln>
                <a:solidFill>
                  <a:srgbClr val="FFFFFF">
                    <a:lumMod val="50000"/>
                  </a:srgbClr>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 mei 2026</a:t>
            </a:fld>
            <a:endParaRPr kumimoji="0" lang="nl-NL" sz="800" b="0" i="0" u="none" strike="noStrike" kern="1200" cap="none" spc="0" normalizeH="0" baseline="0" noProof="0" dirty="0">
              <a:ln>
                <a:noFill/>
              </a:ln>
              <a:solidFill>
                <a:srgbClr val="FFFFFF">
                  <a:lumMod val="50000"/>
                </a:srgbClr>
              </a:solidFill>
              <a:effectLst/>
              <a:uLnTx/>
              <a:uFillTx/>
              <a:latin typeface="Archivo Narrow"/>
              <a:ea typeface="+mn-ea"/>
              <a:cs typeface="Segoe UI Light" panose="020B0502040204020203" pitchFamily="34" charset="0"/>
            </a:endParaRPr>
          </a:p>
        </p:txBody>
      </p:sp>
      <p:sp>
        <p:nvSpPr>
          <p:cNvPr id="24" name="Tijdelijke aanduiding voor voettekst 23">
            <a:extLst>
              <a:ext uri="{FF2B5EF4-FFF2-40B4-BE49-F238E27FC236}">
                <a16:creationId xmlns:a16="http://schemas.microsoft.com/office/drawing/2014/main" id="{33B3438B-95C8-EA07-D1EC-E2C1DE4EF014}"/>
              </a:ext>
            </a:extLst>
          </p:cNvPr>
          <p:cNvSpPr>
            <a:spLocks noGrp="1"/>
          </p:cNvSpPr>
          <p:nvPr>
            <p:ph type="ftr" sz="quarter" idx="41"/>
          </p:nvPr>
        </p:nvSpPr>
        <p:spPr>
          <a:xfrm>
            <a:off x="5760180" y="6344719"/>
            <a:ext cx="5375834"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a:ln>
                  <a:noFill/>
                </a:ln>
                <a:solidFill>
                  <a:srgbClr val="FFFFFF"/>
                </a:solidFill>
                <a:effectLst/>
                <a:uLnTx/>
                <a:uFillTx/>
                <a:latin typeface="Archivo Narrow"/>
                <a:ea typeface="+mn-ea"/>
                <a:cs typeface="Segoe UI Light" panose="020B0502040204020203" pitchFamily="34" charset="0"/>
              </a:rPr>
              <a:t>Voettekst</a:t>
            </a:r>
            <a:endParaRPr kumimoji="0" lang="nl-NL" sz="900" b="0" i="0" u="none" strike="noStrike" kern="1200" cap="none" spc="0" normalizeH="0" baseline="0" noProof="0" dirty="0">
              <a:ln>
                <a:noFill/>
              </a:ln>
              <a:solidFill>
                <a:srgbClr val="FFFFFF"/>
              </a:solidFill>
              <a:effectLst/>
              <a:uLnTx/>
              <a:uFillTx/>
              <a:latin typeface="Archivo Narrow"/>
              <a:ea typeface="+mn-ea"/>
              <a:cs typeface="Segoe UI Light" panose="020B0502040204020203" pitchFamily="34" charset="0"/>
            </a:endParaRPr>
          </a:p>
        </p:txBody>
      </p:sp>
      <p:sp>
        <p:nvSpPr>
          <p:cNvPr id="25" name="Tijdelijke aanduiding voor dianummer 24">
            <a:extLst>
              <a:ext uri="{FF2B5EF4-FFF2-40B4-BE49-F238E27FC236}">
                <a16:creationId xmlns:a16="http://schemas.microsoft.com/office/drawing/2014/main" id="{5F250F19-0768-E1C7-35D8-0C19E0A245E5}"/>
              </a:ext>
            </a:extLst>
          </p:cNvPr>
          <p:cNvSpPr>
            <a:spLocks noGrp="1"/>
          </p:cNvSpPr>
          <p:nvPr>
            <p:ph type="sldNum" sz="quarter" idx="42"/>
          </p:nvPr>
        </p:nvSpPr>
        <p:spPr>
          <a:xfrm>
            <a:off x="11156195" y="6344941"/>
            <a:ext cx="315080"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843DB9-9987-4157-AB9C-CEA8D7D910BB}" type="slidenum">
              <a:rPr kumimoji="0" lang="nl-NL" sz="1000" b="1" i="0" u="none" strike="noStrike" kern="1200" cap="none" spc="0" normalizeH="0" baseline="0" noProof="0" smtClean="0">
                <a:ln>
                  <a:noFill/>
                </a:ln>
                <a:solidFill>
                  <a:srgbClr val="FFFFFF"/>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nl-NL" sz="1000" b="1" i="0" u="none" strike="noStrike" kern="1200" cap="none" spc="0" normalizeH="0" baseline="0" noProof="0" dirty="0">
              <a:ln>
                <a:noFill/>
              </a:ln>
              <a:solidFill>
                <a:srgbClr val="FFFFFF"/>
              </a:solidFill>
              <a:effectLst/>
              <a:uLnTx/>
              <a:uFillTx/>
              <a:latin typeface="Archivo Narrow"/>
              <a:ea typeface="+mn-ea"/>
              <a:cs typeface="Segoe UI Light" panose="020B0502040204020203" pitchFamily="34" charset="0"/>
            </a:endParaRPr>
          </a:p>
        </p:txBody>
      </p:sp>
      <p:sp>
        <p:nvSpPr>
          <p:cNvPr id="97" name="Tijdelijke aanduiding voor tekst 96">
            <a:extLst>
              <a:ext uri="{FF2B5EF4-FFF2-40B4-BE49-F238E27FC236}">
                <a16:creationId xmlns:a16="http://schemas.microsoft.com/office/drawing/2014/main" id="{DB26E890-6A7F-552E-0B94-41B29312878D}"/>
              </a:ext>
            </a:extLst>
          </p:cNvPr>
          <p:cNvSpPr>
            <a:spLocks noGrp="1"/>
          </p:cNvSpPr>
          <p:nvPr>
            <p:ph type="body" sz="quarter" idx="17"/>
          </p:nvPr>
        </p:nvSpPr>
        <p:spPr>
          <a:xfrm>
            <a:off x="9601200" y="285750"/>
            <a:ext cx="1962150" cy="434975"/>
          </a:xfrm>
        </p:spPr>
        <p:txBody>
          <a:bodyPr/>
          <a:lstStyle/>
          <a:p>
            <a:r>
              <a:rPr lang="nl-NL" dirty="0"/>
              <a:t> </a:t>
            </a:r>
          </a:p>
        </p:txBody>
      </p:sp>
      <p:sp>
        <p:nvSpPr>
          <p:cNvPr id="7" name="Tijdelijke aanduiding voor verticale tekst 2">
            <a:extLst>
              <a:ext uri="{FF2B5EF4-FFF2-40B4-BE49-F238E27FC236}">
                <a16:creationId xmlns:a16="http://schemas.microsoft.com/office/drawing/2014/main" id="{0FDD16DF-E576-A3DE-DAF4-7ADC4614C6C4}"/>
              </a:ext>
            </a:extLst>
          </p:cNvPr>
          <p:cNvSpPr txBox="1">
            <a:spLocks/>
          </p:cNvSpPr>
          <p:nvPr/>
        </p:nvSpPr>
        <p:spPr>
          <a:xfrm>
            <a:off x="720001" y="1602712"/>
            <a:ext cx="7461440" cy="4535288"/>
          </a:xfrm>
          <a:prstGeom prst="rect">
            <a:avLst/>
          </a:prstGeom>
        </p:spPr>
        <p:txBody>
          <a:bodyPr/>
          <a:lstStyle>
            <a:lvl1pPr marL="174625" indent="-174625" algn="l" defTabSz="914400" rtl="0" eaLnBrk="1" latinLnBrk="0" hangingPunct="1">
              <a:lnSpc>
                <a:spcPct val="100000"/>
              </a:lnSpc>
              <a:spcBef>
                <a:spcPts val="600"/>
              </a:spcBef>
              <a:spcAft>
                <a:spcPts val="600"/>
              </a:spcAft>
              <a:buClr>
                <a:schemeClr val="accent4"/>
              </a:buClr>
              <a:buFontTx/>
              <a:buBlip>
                <a:blip>
                  <a:extLst>
                    <a:ext uri="{96DAC541-7B7A-43D3-8B79-37D633B846F1}">
                      <asvg:svgBlip xmlns:asvg="http://schemas.microsoft.com/office/drawing/2016/SVG/main" r:embed="rId2"/>
                    </a:ext>
                  </a:extLst>
                </a:blip>
              </a:buBlip>
              <a:defRPr sz="1800" kern="1200">
                <a:solidFill>
                  <a:schemeClr val="tx1"/>
                </a:solidFill>
                <a:latin typeface="+mn-lt"/>
                <a:ea typeface="+mn-ea"/>
                <a:cs typeface="+mn-cs"/>
              </a:defRPr>
            </a:lvl1pPr>
            <a:lvl2pPr marL="355600" indent="-177800" algn="l" defTabSz="914400" rtl="0" eaLnBrk="1" latinLnBrk="0" hangingPunct="1">
              <a:lnSpc>
                <a:spcPct val="100000"/>
              </a:lnSpc>
              <a:spcBef>
                <a:spcPts val="600"/>
              </a:spcBef>
              <a:spcAft>
                <a:spcPts val="600"/>
              </a:spcAft>
              <a:buClr>
                <a:schemeClr val="accent4"/>
              </a:buClr>
              <a:buFontTx/>
              <a:buBlip>
                <a:blip>
                  <a:extLst>
                    <a:ext uri="{96DAC541-7B7A-43D3-8B79-37D633B846F1}">
                      <asvg:svgBlip xmlns:asvg="http://schemas.microsoft.com/office/drawing/2016/SVG/main" r:embed="rId2"/>
                    </a:ext>
                  </a:extLst>
                </a:blip>
              </a:buBlip>
              <a:tabLst/>
              <a:defRPr sz="1800" kern="1200">
                <a:solidFill>
                  <a:schemeClr val="tx1"/>
                </a:solidFill>
                <a:latin typeface="+mn-lt"/>
                <a:ea typeface="+mn-ea"/>
                <a:cs typeface="+mn-cs"/>
              </a:defRPr>
            </a:lvl2pPr>
            <a:lvl3pPr marL="531813" indent="-171450" algn="l" defTabSz="914400" rtl="0" eaLnBrk="1" latinLnBrk="0" hangingPunct="1">
              <a:lnSpc>
                <a:spcPct val="100000"/>
              </a:lnSpc>
              <a:spcBef>
                <a:spcPts val="600"/>
              </a:spcBef>
              <a:spcAft>
                <a:spcPts val="600"/>
              </a:spcAft>
              <a:buClr>
                <a:schemeClr val="accent4"/>
              </a:buClr>
              <a:buFontTx/>
              <a:buBlip>
                <a:blip>
                  <a:extLst>
                    <a:ext uri="{96DAC541-7B7A-43D3-8B79-37D633B846F1}">
                      <asvg:svgBlip xmlns:asvg="http://schemas.microsoft.com/office/drawing/2016/SVG/main" r:embed="rId2"/>
                    </a:ext>
                  </a:extLst>
                </a:blip>
              </a:buBlip>
              <a:defRPr sz="1600" kern="1200">
                <a:solidFill>
                  <a:schemeClr val="tx1"/>
                </a:solidFill>
                <a:latin typeface="+mn-lt"/>
                <a:ea typeface="+mn-ea"/>
                <a:cs typeface="+mn-cs"/>
              </a:defRPr>
            </a:lvl3pPr>
            <a:lvl4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400" b="1" kern="1200">
                <a:solidFill>
                  <a:schemeClr val="accent4"/>
                </a:solidFill>
                <a:latin typeface="+mn-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2000" b="0" kern="1200" cap="none" baseline="0">
                <a:solidFill>
                  <a:schemeClr val="accent1"/>
                </a:solidFill>
                <a:latin typeface="+mn-lt"/>
                <a:ea typeface="+mn-ea"/>
                <a:cs typeface="+mn-cs"/>
              </a:defRPr>
            </a:lvl6pPr>
            <a:lvl7pPr marL="268288" indent="-268288" algn="l" defTabSz="914400" rtl="0" eaLnBrk="1" latinLnBrk="0" hangingPunct="1">
              <a:lnSpc>
                <a:spcPct val="100000"/>
              </a:lnSpc>
              <a:spcBef>
                <a:spcPts val="600"/>
              </a:spcBef>
              <a:spcAft>
                <a:spcPts val="600"/>
              </a:spcAft>
              <a:buClr>
                <a:schemeClr val="accent4"/>
              </a:buClr>
              <a:buFont typeface="+mj-lt"/>
              <a:buAutoNum type="arabicPeriod"/>
              <a:tabLst/>
              <a:defRPr sz="1800" kern="1200">
                <a:solidFill>
                  <a:schemeClr val="tx1"/>
                </a:solidFill>
                <a:latin typeface="+mn-lt"/>
                <a:ea typeface="+mn-ea"/>
                <a:cs typeface="+mn-cs"/>
              </a:defRPr>
            </a:lvl7pPr>
            <a:lvl8pPr marL="536575" indent="-268288" algn="l" defTabSz="914400" rtl="0" eaLnBrk="1" latinLnBrk="0" hangingPunct="1">
              <a:lnSpc>
                <a:spcPct val="100000"/>
              </a:lnSpc>
              <a:spcBef>
                <a:spcPts val="600"/>
              </a:spcBef>
              <a:spcAft>
                <a:spcPts val="600"/>
              </a:spcAft>
              <a:buClr>
                <a:schemeClr val="accent4"/>
              </a:buClr>
              <a:buFont typeface="+mj-lt"/>
              <a:buAutoNum type="alphaLcPeriod"/>
              <a:defRPr sz="1800" kern="1200">
                <a:solidFill>
                  <a:schemeClr val="tx1"/>
                </a:solidFill>
                <a:latin typeface="+mn-lt"/>
                <a:ea typeface="+mn-ea"/>
                <a:cs typeface="+mn-cs"/>
              </a:defRPr>
            </a:lvl8pPr>
            <a:lvl9pPr marL="0" indent="0" algn="l" defTabSz="914400" rtl="0" eaLnBrk="1" latinLnBrk="0" hangingPunct="1">
              <a:lnSpc>
                <a:spcPct val="100000"/>
              </a:lnSpc>
              <a:spcBef>
                <a:spcPts val="600"/>
              </a:spcBef>
              <a:spcAft>
                <a:spcPts val="600"/>
              </a:spcAft>
              <a:buClr>
                <a:schemeClr val="accent1"/>
              </a:buClr>
              <a:buFont typeface="Arial" panose="020B0604020202020204" pitchFamily="34" charset="0"/>
              <a:buNone/>
              <a:defRPr sz="1200" i="1" kern="1200">
                <a:solidFill>
                  <a:schemeClr val="tx1"/>
                </a:solidFill>
                <a:latin typeface="+mn-lt"/>
                <a:ea typeface="+mn-ea"/>
                <a:cs typeface="+mn-cs"/>
              </a:defRPr>
            </a:lvl9pPr>
          </a:lstStyle>
          <a:p>
            <a:pPr lvl="4" indent="-174625"/>
            <a:r>
              <a:rPr lang="nl-NL" dirty="0"/>
              <a:t>Financiële of administratieve afwijkingen</a:t>
            </a:r>
          </a:p>
          <a:p>
            <a:pPr lvl="0"/>
            <a:r>
              <a:rPr lang="nl-NL" dirty="0"/>
              <a:t>Onverklaarbare facturen, wijziging van bankrekeningnummers,</a:t>
            </a:r>
            <a:br>
              <a:rPr lang="nl-NL" dirty="0"/>
            </a:br>
            <a:r>
              <a:rPr lang="nl-NL" dirty="0"/>
              <a:t>of druk op snelle betaling.</a:t>
            </a:r>
          </a:p>
          <a:p>
            <a:pPr lvl="0"/>
            <a:r>
              <a:rPr lang="nl-NL" dirty="0"/>
              <a:t>Nieuwe leveranciers die zich voordoen als bestaande partners.</a:t>
            </a:r>
          </a:p>
          <a:p>
            <a:pPr lvl="0"/>
            <a:r>
              <a:rPr lang="nl-NL" dirty="0"/>
              <a:t>Betaalverzoeken via onbekende links of QR-codes.</a:t>
            </a:r>
          </a:p>
          <a:p>
            <a:pPr marL="0" indent="0">
              <a:buFontTx/>
              <a:buNone/>
            </a:pPr>
            <a:endParaRPr lang="en-US" dirty="0"/>
          </a:p>
          <a:p>
            <a:pPr lvl="4" indent="-174625"/>
            <a:r>
              <a:rPr lang="en-US" dirty="0">
                <a:solidFill>
                  <a:srgbClr val="EF7D00"/>
                </a:solidFill>
              </a:rPr>
              <a:t>	</a:t>
            </a:r>
          </a:p>
          <a:p>
            <a:pPr lvl="4" indent="-174625"/>
            <a:endParaRPr lang="nl-NL" dirty="0"/>
          </a:p>
        </p:txBody>
      </p:sp>
      <p:sp>
        <p:nvSpPr>
          <p:cNvPr id="8" name="Titel 3">
            <a:extLst>
              <a:ext uri="{FF2B5EF4-FFF2-40B4-BE49-F238E27FC236}">
                <a16:creationId xmlns:a16="http://schemas.microsoft.com/office/drawing/2014/main" id="{04F5ACC4-0094-1A7A-1B12-B21CAA059986}"/>
              </a:ext>
            </a:extLst>
          </p:cNvPr>
          <p:cNvSpPr>
            <a:spLocks noGrp="1"/>
          </p:cNvSpPr>
          <p:nvPr>
            <p:ph type="title"/>
          </p:nvPr>
        </p:nvSpPr>
        <p:spPr>
          <a:xfrm>
            <a:off x="720001" y="720000"/>
            <a:ext cx="7033120" cy="369025"/>
          </a:xfrm>
        </p:spPr>
        <p:txBody>
          <a:bodyPr/>
          <a:lstStyle/>
          <a:p>
            <a:r>
              <a:rPr lang="nl-NL" dirty="0"/>
              <a:t>Hoe herken je cybercrime?</a:t>
            </a:r>
            <a:br>
              <a:rPr lang="nl-NL" dirty="0"/>
            </a:br>
            <a:endParaRPr lang="nl-NL" dirty="0"/>
          </a:p>
        </p:txBody>
      </p:sp>
      <p:pic>
        <p:nvPicPr>
          <p:cNvPr id="5" name="Tijdelijke aanduiding voor afbeelding 4">
            <a:extLst>
              <a:ext uri="{FF2B5EF4-FFF2-40B4-BE49-F238E27FC236}">
                <a16:creationId xmlns:a16="http://schemas.microsoft.com/office/drawing/2014/main" id="{AFB0D7F1-50DC-54D7-B306-0B46637122B1}"/>
              </a:ext>
            </a:extLst>
          </p:cNvPr>
          <p:cNvPicPr>
            <a:picLocks noGrp="1" noChangeAspect="1"/>
          </p:cNvPicPr>
          <p:nvPr>
            <p:ph type="pic" sz="quarter" idx="21"/>
          </p:nvPr>
        </p:nvPicPr>
        <p:blipFill>
          <a:blip r:embed="rId3">
            <a:extLst>
              <a:ext uri="{28A0092B-C50C-407E-A947-70E740481C1C}">
                <a14:useLocalDpi xmlns:a14="http://schemas.microsoft.com/office/drawing/2010/main" val="0"/>
              </a:ext>
            </a:extLst>
          </a:blip>
          <a:srcRect l="-34196" t="-1296" r="37530" b="1296"/>
          <a:stretch>
            <a:fillRect/>
          </a:stretch>
        </p:blipFill>
        <p:spPr>
          <a:xfrm>
            <a:off x="5383943" y="0"/>
            <a:ext cx="6808057" cy="6858000"/>
          </a:xfrm>
          <a:ln>
            <a:solidFill>
              <a:srgbClr val="008ACF"/>
            </a:solidFill>
          </a:ln>
        </p:spPr>
      </p:pic>
    </p:spTree>
    <p:extLst>
      <p:ext uri="{BB962C8B-B14F-4D97-AF65-F5344CB8AC3E}">
        <p14:creationId xmlns:p14="http://schemas.microsoft.com/office/powerpoint/2010/main" val="30043584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A5FCB7-E2F9-E8C5-05F1-F42240A74258}"/>
            </a:ext>
          </a:extLst>
        </p:cNvPr>
        <p:cNvGrpSpPr/>
        <p:nvPr/>
      </p:nvGrpSpPr>
      <p:grpSpPr>
        <a:xfrm>
          <a:off x="0" y="0"/>
          <a:ext cx="0" cy="0"/>
          <a:chOff x="0" y="0"/>
          <a:chExt cx="0" cy="0"/>
        </a:xfrm>
      </p:grpSpPr>
      <p:sp>
        <p:nvSpPr>
          <p:cNvPr id="23" name="Tijdelijke aanduiding voor datum 22">
            <a:extLst>
              <a:ext uri="{FF2B5EF4-FFF2-40B4-BE49-F238E27FC236}">
                <a16:creationId xmlns:a16="http://schemas.microsoft.com/office/drawing/2014/main" id="{AF38E89F-332D-3D4D-6E63-23B8C06E461C}"/>
              </a:ext>
            </a:extLst>
          </p:cNvPr>
          <p:cNvSpPr>
            <a:spLocks noGrp="1"/>
          </p:cNvSpPr>
          <p:nvPr>
            <p:ph type="dt" sz="half" idx="40"/>
          </p:nvPr>
        </p:nvSpPr>
        <p:spPr>
          <a:xfrm>
            <a:off x="8181441" y="7056814"/>
            <a:ext cx="2913306"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57F797-CCCA-47E8-B6E5-0A3D6E0344DB}" type="datetime4">
              <a:rPr kumimoji="0" lang="nl-NL" sz="800" b="0" i="0" u="none" strike="noStrike" kern="1200" cap="none" spc="0" normalizeH="0" baseline="0" noProof="0" smtClean="0">
                <a:ln>
                  <a:noFill/>
                </a:ln>
                <a:solidFill>
                  <a:srgbClr val="FFFFFF">
                    <a:lumMod val="50000"/>
                  </a:srgbClr>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 mei 2026</a:t>
            </a:fld>
            <a:endParaRPr kumimoji="0" lang="nl-NL" sz="800" b="0" i="0" u="none" strike="noStrike" kern="1200" cap="none" spc="0" normalizeH="0" baseline="0" noProof="0" dirty="0">
              <a:ln>
                <a:noFill/>
              </a:ln>
              <a:solidFill>
                <a:srgbClr val="FFFFFF">
                  <a:lumMod val="50000"/>
                </a:srgbClr>
              </a:solidFill>
              <a:effectLst/>
              <a:uLnTx/>
              <a:uFillTx/>
              <a:latin typeface="Archivo Narrow"/>
              <a:ea typeface="+mn-ea"/>
              <a:cs typeface="Segoe UI Light" panose="020B0502040204020203" pitchFamily="34" charset="0"/>
            </a:endParaRPr>
          </a:p>
        </p:txBody>
      </p:sp>
      <p:sp>
        <p:nvSpPr>
          <p:cNvPr id="24" name="Tijdelijke aanduiding voor voettekst 23">
            <a:extLst>
              <a:ext uri="{FF2B5EF4-FFF2-40B4-BE49-F238E27FC236}">
                <a16:creationId xmlns:a16="http://schemas.microsoft.com/office/drawing/2014/main" id="{81946B93-D0B2-13E7-A93E-B2B9514B36EB}"/>
              </a:ext>
            </a:extLst>
          </p:cNvPr>
          <p:cNvSpPr>
            <a:spLocks noGrp="1"/>
          </p:cNvSpPr>
          <p:nvPr>
            <p:ph type="ftr" sz="quarter" idx="41"/>
          </p:nvPr>
        </p:nvSpPr>
        <p:spPr>
          <a:xfrm>
            <a:off x="5760180" y="6344719"/>
            <a:ext cx="5375834"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a:ln>
                  <a:noFill/>
                </a:ln>
                <a:solidFill>
                  <a:srgbClr val="FFFFFF"/>
                </a:solidFill>
                <a:effectLst/>
                <a:uLnTx/>
                <a:uFillTx/>
                <a:latin typeface="Archivo Narrow"/>
                <a:ea typeface="+mn-ea"/>
                <a:cs typeface="Segoe UI Light" panose="020B0502040204020203" pitchFamily="34" charset="0"/>
              </a:rPr>
              <a:t>Voettekst</a:t>
            </a:r>
            <a:endParaRPr kumimoji="0" lang="nl-NL" sz="900" b="0" i="0" u="none" strike="noStrike" kern="1200" cap="none" spc="0" normalizeH="0" baseline="0" noProof="0" dirty="0">
              <a:ln>
                <a:noFill/>
              </a:ln>
              <a:solidFill>
                <a:srgbClr val="FFFFFF"/>
              </a:solidFill>
              <a:effectLst/>
              <a:uLnTx/>
              <a:uFillTx/>
              <a:latin typeface="Archivo Narrow"/>
              <a:ea typeface="+mn-ea"/>
              <a:cs typeface="Segoe UI Light" panose="020B0502040204020203" pitchFamily="34" charset="0"/>
            </a:endParaRPr>
          </a:p>
        </p:txBody>
      </p:sp>
      <p:pic>
        <p:nvPicPr>
          <p:cNvPr id="7170" name="Picture 2">
            <a:extLst>
              <a:ext uri="{FF2B5EF4-FFF2-40B4-BE49-F238E27FC236}">
                <a16:creationId xmlns:a16="http://schemas.microsoft.com/office/drawing/2014/main" id="{AA99D1F4-135F-A0B4-7060-A9B788A45C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378" r="12188"/>
          <a:stretch>
            <a:fillRect/>
          </a:stretch>
        </p:blipFill>
        <p:spPr bwMode="auto">
          <a:xfrm>
            <a:off x="6997700" y="1128555"/>
            <a:ext cx="4891555" cy="4648828"/>
          </a:xfrm>
          <a:prstGeom prst="rect">
            <a:avLst/>
          </a:prstGeom>
          <a:noFill/>
          <a:extLst>
            <a:ext uri="{909E8E84-426E-40DD-AFC4-6F175D3DCCD1}">
              <a14:hiddenFill xmlns:a14="http://schemas.microsoft.com/office/drawing/2010/main">
                <a:solidFill>
                  <a:srgbClr val="FFFFFF"/>
                </a:solidFill>
              </a14:hiddenFill>
            </a:ext>
          </a:extLst>
        </p:spPr>
      </p:pic>
      <p:sp>
        <p:nvSpPr>
          <p:cNvPr id="25" name="Tijdelijke aanduiding voor dianummer 24">
            <a:extLst>
              <a:ext uri="{FF2B5EF4-FFF2-40B4-BE49-F238E27FC236}">
                <a16:creationId xmlns:a16="http://schemas.microsoft.com/office/drawing/2014/main" id="{D3E181EC-EA3D-EF1F-1D67-0BCC567620D6}"/>
              </a:ext>
            </a:extLst>
          </p:cNvPr>
          <p:cNvSpPr>
            <a:spLocks noGrp="1"/>
          </p:cNvSpPr>
          <p:nvPr>
            <p:ph type="sldNum" sz="quarter" idx="42"/>
          </p:nvPr>
        </p:nvSpPr>
        <p:spPr>
          <a:xfrm>
            <a:off x="11156195" y="6344941"/>
            <a:ext cx="315080"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843DB9-9987-4157-AB9C-CEA8D7D910BB}" type="slidenum">
              <a:rPr kumimoji="0" lang="nl-NL" sz="1000" b="1" i="0" u="none" strike="noStrike" kern="1200" cap="none" spc="0" normalizeH="0" baseline="0" noProof="0" smtClean="0">
                <a:ln>
                  <a:noFill/>
                </a:ln>
                <a:solidFill>
                  <a:srgbClr val="FFFFFF"/>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nl-NL" sz="1000" b="1" i="0" u="none" strike="noStrike" kern="1200" cap="none" spc="0" normalizeH="0" baseline="0" noProof="0" dirty="0">
              <a:ln>
                <a:noFill/>
              </a:ln>
              <a:solidFill>
                <a:srgbClr val="FFFFFF"/>
              </a:solidFill>
              <a:effectLst/>
              <a:uLnTx/>
              <a:uFillTx/>
              <a:latin typeface="Archivo Narrow"/>
              <a:ea typeface="+mn-ea"/>
              <a:cs typeface="Segoe UI Light" panose="020B0502040204020203" pitchFamily="34" charset="0"/>
            </a:endParaRPr>
          </a:p>
        </p:txBody>
      </p:sp>
      <p:sp>
        <p:nvSpPr>
          <p:cNvPr id="7" name="Tijdelijke aanduiding voor verticale tekst 2">
            <a:extLst>
              <a:ext uri="{FF2B5EF4-FFF2-40B4-BE49-F238E27FC236}">
                <a16:creationId xmlns:a16="http://schemas.microsoft.com/office/drawing/2014/main" id="{93A18D1B-973A-B991-EC50-A354A94F03E1}"/>
              </a:ext>
            </a:extLst>
          </p:cNvPr>
          <p:cNvSpPr txBox="1">
            <a:spLocks/>
          </p:cNvSpPr>
          <p:nvPr/>
        </p:nvSpPr>
        <p:spPr>
          <a:xfrm>
            <a:off x="720002" y="1602712"/>
            <a:ext cx="5375834" cy="4535288"/>
          </a:xfrm>
          <a:prstGeom prst="rect">
            <a:avLst/>
          </a:prstGeom>
        </p:spPr>
        <p:txBody>
          <a:bodyPr/>
          <a:lstStyle>
            <a:lvl1pPr marL="174625" indent="-174625" algn="l" defTabSz="914400" rtl="0" eaLnBrk="1" latinLnBrk="0" hangingPunct="1">
              <a:lnSpc>
                <a:spcPct val="100000"/>
              </a:lnSpc>
              <a:spcBef>
                <a:spcPts val="600"/>
              </a:spcBef>
              <a:spcAft>
                <a:spcPts val="600"/>
              </a:spcAft>
              <a:buClr>
                <a:schemeClr val="accent4"/>
              </a:buClr>
              <a:buFontTx/>
              <a:buBlip>
                <a:blip>
                  <a:extLst>
                    <a:ext uri="{96DAC541-7B7A-43D3-8B79-37D633B846F1}">
                      <asvg:svgBlip xmlns:asvg="http://schemas.microsoft.com/office/drawing/2016/SVG/main" r:embed="rId3"/>
                    </a:ext>
                  </a:extLst>
                </a:blip>
              </a:buBlip>
              <a:defRPr sz="1800" kern="1200">
                <a:solidFill>
                  <a:schemeClr val="tx1"/>
                </a:solidFill>
                <a:latin typeface="+mn-lt"/>
                <a:ea typeface="+mn-ea"/>
                <a:cs typeface="+mn-cs"/>
              </a:defRPr>
            </a:lvl1pPr>
            <a:lvl2pPr marL="355600" indent="-177800" algn="l" defTabSz="914400" rtl="0" eaLnBrk="1" latinLnBrk="0" hangingPunct="1">
              <a:lnSpc>
                <a:spcPct val="100000"/>
              </a:lnSpc>
              <a:spcBef>
                <a:spcPts val="600"/>
              </a:spcBef>
              <a:spcAft>
                <a:spcPts val="600"/>
              </a:spcAft>
              <a:buClr>
                <a:schemeClr val="accent4"/>
              </a:buClr>
              <a:buFontTx/>
              <a:buBlip>
                <a:blip>
                  <a:extLst>
                    <a:ext uri="{96DAC541-7B7A-43D3-8B79-37D633B846F1}">
                      <asvg:svgBlip xmlns:asvg="http://schemas.microsoft.com/office/drawing/2016/SVG/main" r:embed="rId3"/>
                    </a:ext>
                  </a:extLst>
                </a:blip>
              </a:buBlip>
              <a:tabLst/>
              <a:defRPr sz="1800" kern="1200">
                <a:solidFill>
                  <a:schemeClr val="tx1"/>
                </a:solidFill>
                <a:latin typeface="+mn-lt"/>
                <a:ea typeface="+mn-ea"/>
                <a:cs typeface="+mn-cs"/>
              </a:defRPr>
            </a:lvl2pPr>
            <a:lvl3pPr marL="531813" indent="-171450" algn="l" defTabSz="914400" rtl="0" eaLnBrk="1" latinLnBrk="0" hangingPunct="1">
              <a:lnSpc>
                <a:spcPct val="100000"/>
              </a:lnSpc>
              <a:spcBef>
                <a:spcPts val="600"/>
              </a:spcBef>
              <a:spcAft>
                <a:spcPts val="600"/>
              </a:spcAft>
              <a:buClr>
                <a:schemeClr val="accent4"/>
              </a:buClr>
              <a:buFontTx/>
              <a:buBlip>
                <a:blip>
                  <a:extLst>
                    <a:ext uri="{96DAC541-7B7A-43D3-8B79-37D633B846F1}">
                      <asvg:svgBlip xmlns:asvg="http://schemas.microsoft.com/office/drawing/2016/SVG/main" r:embed="rId3"/>
                    </a:ext>
                  </a:extLst>
                </a:blip>
              </a:buBlip>
              <a:defRPr sz="1600" kern="1200">
                <a:solidFill>
                  <a:schemeClr val="tx1"/>
                </a:solidFill>
                <a:latin typeface="+mn-lt"/>
                <a:ea typeface="+mn-ea"/>
                <a:cs typeface="+mn-cs"/>
              </a:defRPr>
            </a:lvl3pPr>
            <a:lvl4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4pPr>
            <a:lvl5pPr marL="0" indent="0" algn="l" defTabSz="914400" rtl="0" eaLnBrk="1" latinLnBrk="0" hangingPunct="1">
              <a:lnSpc>
                <a:spcPct val="90000"/>
              </a:lnSpc>
              <a:spcBef>
                <a:spcPts val="600"/>
              </a:spcBef>
              <a:spcAft>
                <a:spcPts val="600"/>
              </a:spcAft>
              <a:buFont typeface="Arial" panose="020B0604020202020204" pitchFamily="34" charset="0"/>
              <a:buNone/>
              <a:defRPr sz="2400" b="1" kern="1200">
                <a:solidFill>
                  <a:schemeClr val="accent4"/>
                </a:solidFill>
                <a:latin typeface="+mn-lt"/>
                <a:ea typeface="+mn-ea"/>
                <a:cs typeface="+mn-cs"/>
              </a:defRPr>
            </a:lvl5pPr>
            <a:lvl6pPr marL="0" indent="0" algn="l" defTabSz="914400" rtl="0" eaLnBrk="1" latinLnBrk="0" hangingPunct="1">
              <a:lnSpc>
                <a:spcPct val="90000"/>
              </a:lnSpc>
              <a:spcBef>
                <a:spcPts val="600"/>
              </a:spcBef>
              <a:spcAft>
                <a:spcPts val="600"/>
              </a:spcAft>
              <a:buClr>
                <a:schemeClr val="accent1"/>
              </a:buClr>
              <a:buFont typeface="Arial" panose="020B0604020202020204" pitchFamily="34" charset="0"/>
              <a:buNone/>
              <a:defRPr sz="2000" b="0" kern="1200" cap="none" baseline="0">
                <a:solidFill>
                  <a:schemeClr val="accent1"/>
                </a:solidFill>
                <a:latin typeface="+mn-lt"/>
                <a:ea typeface="+mn-ea"/>
                <a:cs typeface="+mn-cs"/>
              </a:defRPr>
            </a:lvl6pPr>
            <a:lvl7pPr marL="268288" indent="-268288" algn="l" defTabSz="914400" rtl="0" eaLnBrk="1" latinLnBrk="0" hangingPunct="1">
              <a:lnSpc>
                <a:spcPct val="100000"/>
              </a:lnSpc>
              <a:spcBef>
                <a:spcPts val="600"/>
              </a:spcBef>
              <a:spcAft>
                <a:spcPts val="600"/>
              </a:spcAft>
              <a:buClr>
                <a:schemeClr val="accent4"/>
              </a:buClr>
              <a:buFont typeface="+mj-lt"/>
              <a:buAutoNum type="arabicPeriod"/>
              <a:tabLst/>
              <a:defRPr sz="1800" kern="1200">
                <a:solidFill>
                  <a:schemeClr val="tx1"/>
                </a:solidFill>
                <a:latin typeface="+mn-lt"/>
                <a:ea typeface="+mn-ea"/>
                <a:cs typeface="+mn-cs"/>
              </a:defRPr>
            </a:lvl7pPr>
            <a:lvl8pPr marL="536575" indent="-268288" algn="l" defTabSz="914400" rtl="0" eaLnBrk="1" latinLnBrk="0" hangingPunct="1">
              <a:lnSpc>
                <a:spcPct val="100000"/>
              </a:lnSpc>
              <a:spcBef>
                <a:spcPts val="600"/>
              </a:spcBef>
              <a:spcAft>
                <a:spcPts val="600"/>
              </a:spcAft>
              <a:buClr>
                <a:schemeClr val="accent4"/>
              </a:buClr>
              <a:buFont typeface="+mj-lt"/>
              <a:buAutoNum type="alphaLcPeriod"/>
              <a:defRPr sz="1800" kern="1200">
                <a:solidFill>
                  <a:schemeClr val="tx1"/>
                </a:solidFill>
                <a:latin typeface="+mn-lt"/>
                <a:ea typeface="+mn-ea"/>
                <a:cs typeface="+mn-cs"/>
              </a:defRPr>
            </a:lvl8pPr>
            <a:lvl9pPr marL="0" indent="0" algn="l" defTabSz="914400" rtl="0" eaLnBrk="1" latinLnBrk="0" hangingPunct="1">
              <a:lnSpc>
                <a:spcPct val="100000"/>
              </a:lnSpc>
              <a:spcBef>
                <a:spcPts val="600"/>
              </a:spcBef>
              <a:spcAft>
                <a:spcPts val="600"/>
              </a:spcAft>
              <a:buClr>
                <a:schemeClr val="accent1"/>
              </a:buClr>
              <a:buFont typeface="Arial" panose="020B0604020202020204" pitchFamily="34" charset="0"/>
              <a:buNone/>
              <a:defRPr sz="1200" i="1" kern="1200">
                <a:solidFill>
                  <a:schemeClr val="tx1"/>
                </a:solidFill>
                <a:latin typeface="+mn-lt"/>
                <a:ea typeface="+mn-ea"/>
                <a:cs typeface="+mn-cs"/>
              </a:defRPr>
            </a:lvl9pPr>
          </a:lstStyle>
          <a:p>
            <a:pPr lvl="4" indent="-174625"/>
            <a:r>
              <a:rPr lang="nl-NL" dirty="0"/>
              <a:t>Menselijke signalen </a:t>
            </a:r>
          </a:p>
          <a:p>
            <a:pPr lvl="0"/>
            <a:r>
              <a:rPr lang="nl-NL" dirty="0"/>
              <a:t>Medewerkers die plots vreemde verzoeken krijgen</a:t>
            </a:r>
            <a:br>
              <a:rPr lang="nl-NL" dirty="0"/>
            </a:br>
            <a:r>
              <a:rPr lang="nl-NL" dirty="0"/>
              <a:t>(“kun je even inloggen op deze link?”).</a:t>
            </a:r>
          </a:p>
          <a:p>
            <a:pPr lvl="0"/>
            <a:r>
              <a:rPr lang="nl-NL" dirty="0"/>
              <a:t>Druk vanuit ‘leidinggevenden’ via mail/Teams/WhatsApp</a:t>
            </a:r>
            <a:br>
              <a:rPr lang="nl-NL" dirty="0"/>
            </a:br>
            <a:r>
              <a:rPr lang="nl-NL" dirty="0"/>
              <a:t>die niet past bij normale werkprocessen (CEO-fraude)</a:t>
            </a:r>
          </a:p>
          <a:p>
            <a:pPr lvl="0"/>
            <a:r>
              <a:rPr lang="nl-NL" dirty="0"/>
              <a:t>Signalering van klanten: nepwebshops, reputatieschade,</a:t>
            </a:r>
            <a:br>
              <a:rPr lang="nl-NL" dirty="0"/>
            </a:br>
            <a:r>
              <a:rPr lang="nl-NL" dirty="0"/>
              <a:t>datalekmeldingen.</a:t>
            </a:r>
          </a:p>
          <a:p>
            <a:pPr marL="0" indent="0">
              <a:buFontTx/>
              <a:buNone/>
            </a:pPr>
            <a:endParaRPr lang="en-US" dirty="0"/>
          </a:p>
          <a:p>
            <a:pPr lvl="4" indent="-174625"/>
            <a:r>
              <a:rPr lang="en-US" dirty="0">
                <a:solidFill>
                  <a:srgbClr val="EF7D00"/>
                </a:solidFill>
              </a:rPr>
              <a:t>	</a:t>
            </a:r>
          </a:p>
          <a:p>
            <a:pPr lvl="4" indent="-174625"/>
            <a:endParaRPr lang="nl-NL" dirty="0"/>
          </a:p>
        </p:txBody>
      </p:sp>
      <p:sp>
        <p:nvSpPr>
          <p:cNvPr id="8" name="Titel 3">
            <a:extLst>
              <a:ext uri="{FF2B5EF4-FFF2-40B4-BE49-F238E27FC236}">
                <a16:creationId xmlns:a16="http://schemas.microsoft.com/office/drawing/2014/main" id="{54F9EB0E-EE5B-9701-518A-5A6940247773}"/>
              </a:ext>
            </a:extLst>
          </p:cNvPr>
          <p:cNvSpPr>
            <a:spLocks noGrp="1"/>
          </p:cNvSpPr>
          <p:nvPr>
            <p:ph type="title"/>
          </p:nvPr>
        </p:nvSpPr>
        <p:spPr>
          <a:xfrm>
            <a:off x="720001" y="720000"/>
            <a:ext cx="7033120" cy="369025"/>
          </a:xfrm>
        </p:spPr>
        <p:txBody>
          <a:bodyPr/>
          <a:lstStyle/>
          <a:p>
            <a:r>
              <a:rPr lang="nl-NL" dirty="0"/>
              <a:t>Hoe herken je cybercrime?</a:t>
            </a:r>
            <a:br>
              <a:rPr lang="nl-NL" dirty="0"/>
            </a:br>
            <a:endParaRPr lang="nl-NL" dirty="0"/>
          </a:p>
        </p:txBody>
      </p:sp>
    </p:spTree>
    <p:extLst>
      <p:ext uri="{BB962C8B-B14F-4D97-AF65-F5344CB8AC3E}">
        <p14:creationId xmlns:p14="http://schemas.microsoft.com/office/powerpoint/2010/main" val="2762046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772AF2-D213-3589-7A5D-E577B9AE67F5}"/>
            </a:ext>
          </a:extLst>
        </p:cNvPr>
        <p:cNvGrpSpPr/>
        <p:nvPr/>
      </p:nvGrpSpPr>
      <p:grpSpPr>
        <a:xfrm>
          <a:off x="0" y="0"/>
          <a:ext cx="0" cy="0"/>
          <a:chOff x="0" y="0"/>
          <a:chExt cx="0" cy="0"/>
        </a:xfrm>
      </p:grpSpPr>
      <p:pic>
        <p:nvPicPr>
          <p:cNvPr id="8" name="Tijdelijke aanduiding voor afbeelding 7">
            <a:extLst>
              <a:ext uri="{FF2B5EF4-FFF2-40B4-BE49-F238E27FC236}">
                <a16:creationId xmlns:a16="http://schemas.microsoft.com/office/drawing/2014/main" id="{FC7DA09E-D1A0-C1A5-3F4F-A1657B1F34E3}"/>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6025" b="6025"/>
          <a:stretch/>
        </p:blipFill>
        <p:spPr>
          <a:xfrm>
            <a:off x="0" y="-283369"/>
            <a:ext cx="12192000" cy="7141369"/>
          </a:xfrm>
        </p:spPr>
      </p:pic>
      <p:sp>
        <p:nvSpPr>
          <p:cNvPr id="35" name="Tijdelijke aanduiding voor tekst 34">
            <a:extLst>
              <a:ext uri="{FF2B5EF4-FFF2-40B4-BE49-F238E27FC236}">
                <a16:creationId xmlns:a16="http://schemas.microsoft.com/office/drawing/2014/main" id="{1D975D36-993D-C7DC-3BDE-0D27D702F446}"/>
              </a:ext>
            </a:extLst>
          </p:cNvPr>
          <p:cNvSpPr>
            <a:spLocks noGrp="1"/>
          </p:cNvSpPr>
          <p:nvPr>
            <p:ph type="body" sz="quarter" idx="17"/>
          </p:nvPr>
        </p:nvSpPr>
        <p:spPr>
          <a:xfrm flipH="1">
            <a:off x="0" y="0"/>
            <a:ext cx="12192000" cy="6858000"/>
          </a:xfrm>
        </p:spPr>
        <p:txBody>
          <a:bodyPr/>
          <a:lstStyle/>
          <a:p>
            <a:r>
              <a:rPr lang="nl-NL" dirty="0"/>
              <a:t> </a:t>
            </a:r>
          </a:p>
        </p:txBody>
      </p:sp>
      <p:sp>
        <p:nvSpPr>
          <p:cNvPr id="3" name="Tijdelijke aanduiding voor datum 2">
            <a:extLst>
              <a:ext uri="{FF2B5EF4-FFF2-40B4-BE49-F238E27FC236}">
                <a16:creationId xmlns:a16="http://schemas.microsoft.com/office/drawing/2014/main" id="{FF1D8469-66DA-2D78-2E99-07ECE6151E88}"/>
              </a:ext>
            </a:extLst>
          </p:cNvPr>
          <p:cNvSpPr>
            <a:spLocks noGrp="1"/>
          </p:cNvSpPr>
          <p:nvPr>
            <p:ph type="dt" sz="half" idx="14"/>
          </p:nvPr>
        </p:nvSpPr>
        <p:spPr>
          <a:xfrm>
            <a:off x="8181441" y="7056814"/>
            <a:ext cx="2913306" cy="144759"/>
          </a:xfrm>
        </p:spPr>
        <p:txBody>
          <a:bodyPr/>
          <a:lstStyle/>
          <a:p>
            <a:pPr lvl="0"/>
            <a:fld id="{F05B7A31-158A-40C0-ABC3-2F6F3107F824}" type="datetime4">
              <a:rPr lang="nl-NL" noProof="0" smtClean="0"/>
              <a:pPr lvl="0"/>
              <a:t>6 mei 2026</a:t>
            </a:fld>
            <a:endParaRPr lang="nl-NL" noProof="0" dirty="0"/>
          </a:p>
        </p:txBody>
      </p:sp>
      <p:sp>
        <p:nvSpPr>
          <p:cNvPr id="4" name="Tijdelijke aanduiding voor voettekst 3">
            <a:extLst>
              <a:ext uri="{FF2B5EF4-FFF2-40B4-BE49-F238E27FC236}">
                <a16:creationId xmlns:a16="http://schemas.microsoft.com/office/drawing/2014/main" id="{844A1A01-CBF9-09EE-B0E8-4A0F8C956353}"/>
              </a:ext>
            </a:extLst>
          </p:cNvPr>
          <p:cNvSpPr>
            <a:spLocks noGrp="1"/>
          </p:cNvSpPr>
          <p:nvPr>
            <p:ph type="ftr" sz="quarter" idx="15"/>
          </p:nvPr>
        </p:nvSpPr>
        <p:spPr>
          <a:xfrm>
            <a:off x="6372002" y="7373567"/>
            <a:ext cx="5375834" cy="144759"/>
          </a:xfrm>
        </p:spPr>
        <p:txBody>
          <a:bodyPr/>
          <a:lstStyle/>
          <a:p>
            <a:pPr lvl="0"/>
            <a:r>
              <a:rPr lang="nl-NL" noProof="0"/>
              <a:t>Voettekst</a:t>
            </a:r>
            <a:endParaRPr lang="nl-NL" noProof="0" dirty="0"/>
          </a:p>
        </p:txBody>
      </p:sp>
      <p:sp>
        <p:nvSpPr>
          <p:cNvPr id="5" name="Tijdelijke aanduiding voor dianummer 4">
            <a:extLst>
              <a:ext uri="{FF2B5EF4-FFF2-40B4-BE49-F238E27FC236}">
                <a16:creationId xmlns:a16="http://schemas.microsoft.com/office/drawing/2014/main" id="{5CB958F5-B87B-B079-6440-D77114198990}"/>
              </a:ext>
            </a:extLst>
          </p:cNvPr>
          <p:cNvSpPr>
            <a:spLocks noGrp="1"/>
          </p:cNvSpPr>
          <p:nvPr>
            <p:ph type="sldNum" sz="quarter" idx="16"/>
          </p:nvPr>
        </p:nvSpPr>
        <p:spPr>
          <a:xfrm>
            <a:off x="11816369" y="7373567"/>
            <a:ext cx="315080" cy="144759"/>
          </a:xfrm>
        </p:spPr>
        <p:txBody>
          <a:bodyPr/>
          <a:lstStyle/>
          <a:p>
            <a:pPr lvl="0"/>
            <a:fld id="{9E843DB9-9987-4157-AB9C-CEA8D7D910BB}" type="slidenum">
              <a:rPr lang="nl-NL" noProof="0" smtClean="0"/>
              <a:pPr lvl="0"/>
              <a:t>37</a:t>
            </a:fld>
            <a:endParaRPr lang="nl-NL" noProof="0" dirty="0"/>
          </a:p>
        </p:txBody>
      </p:sp>
      <p:sp>
        <p:nvSpPr>
          <p:cNvPr id="30" name="Tijdelijke aanduiding voor tekst 29">
            <a:extLst>
              <a:ext uri="{FF2B5EF4-FFF2-40B4-BE49-F238E27FC236}">
                <a16:creationId xmlns:a16="http://schemas.microsoft.com/office/drawing/2014/main" id="{77053BE3-0B41-8ABB-1C3C-8463EF2FDA55}"/>
              </a:ext>
            </a:extLst>
          </p:cNvPr>
          <p:cNvSpPr>
            <a:spLocks noGrp="1"/>
          </p:cNvSpPr>
          <p:nvPr>
            <p:ph type="body" sz="quarter" idx="21"/>
          </p:nvPr>
        </p:nvSpPr>
        <p:spPr>
          <a:xfrm>
            <a:off x="8466605" y="5167"/>
            <a:ext cx="3725395" cy="6852433"/>
          </a:xfrm>
        </p:spPr>
        <p:txBody>
          <a:bodyPr/>
          <a:lstStyle/>
          <a:p>
            <a:r>
              <a:rPr lang="nl-NL"/>
              <a:t> </a:t>
            </a:r>
          </a:p>
        </p:txBody>
      </p:sp>
      <p:sp>
        <p:nvSpPr>
          <p:cNvPr id="34" name="Tijdelijke aanduiding voor tekst 33">
            <a:extLst>
              <a:ext uri="{FF2B5EF4-FFF2-40B4-BE49-F238E27FC236}">
                <a16:creationId xmlns:a16="http://schemas.microsoft.com/office/drawing/2014/main" id="{68F71855-554A-754D-6319-ED4FB48A51F4}"/>
              </a:ext>
            </a:extLst>
          </p:cNvPr>
          <p:cNvSpPr>
            <a:spLocks noGrp="1"/>
          </p:cNvSpPr>
          <p:nvPr>
            <p:ph type="body" sz="quarter" idx="27"/>
          </p:nvPr>
        </p:nvSpPr>
        <p:spPr>
          <a:xfrm>
            <a:off x="559078" y="1585082"/>
            <a:ext cx="322600" cy="295946"/>
          </a:xfrm>
        </p:spPr>
        <p:txBody>
          <a:bodyPr/>
          <a:lstStyle/>
          <a:p>
            <a:r>
              <a:rPr lang="nl-NL" dirty="0"/>
              <a:t> </a:t>
            </a:r>
          </a:p>
        </p:txBody>
      </p:sp>
      <p:sp>
        <p:nvSpPr>
          <p:cNvPr id="13" name="Tijdelijke aanduiding voor tekst 12">
            <a:extLst>
              <a:ext uri="{FF2B5EF4-FFF2-40B4-BE49-F238E27FC236}">
                <a16:creationId xmlns:a16="http://schemas.microsoft.com/office/drawing/2014/main" id="{C2EEF534-83E1-1B56-4390-4451A03D79B9}"/>
              </a:ext>
            </a:extLst>
          </p:cNvPr>
          <p:cNvSpPr>
            <a:spLocks noGrp="1"/>
          </p:cNvSpPr>
          <p:nvPr>
            <p:ph type="body" sz="quarter" idx="29"/>
          </p:nvPr>
        </p:nvSpPr>
        <p:spPr>
          <a:xfrm>
            <a:off x="720000" y="1821742"/>
            <a:ext cx="6912000" cy="992193"/>
          </a:xfrm>
        </p:spPr>
        <p:txBody>
          <a:bodyPr/>
          <a:lstStyle/>
          <a:p>
            <a:r>
              <a:rPr lang="nl-NL" dirty="0"/>
              <a:t>Cybercriminaliteit  anno 2026</a:t>
            </a:r>
          </a:p>
        </p:txBody>
      </p:sp>
      <p:sp>
        <p:nvSpPr>
          <p:cNvPr id="31" name="Titel 30">
            <a:extLst>
              <a:ext uri="{FF2B5EF4-FFF2-40B4-BE49-F238E27FC236}">
                <a16:creationId xmlns:a16="http://schemas.microsoft.com/office/drawing/2014/main" id="{B30E1352-3FFE-0792-5076-CCEC89164AC8}"/>
              </a:ext>
            </a:extLst>
          </p:cNvPr>
          <p:cNvSpPr>
            <a:spLocks noGrp="1"/>
          </p:cNvSpPr>
          <p:nvPr>
            <p:ph type="title"/>
          </p:nvPr>
        </p:nvSpPr>
        <p:spPr>
          <a:xfrm>
            <a:off x="0" y="-401319"/>
            <a:ext cx="985847" cy="221599"/>
          </a:xfrm>
        </p:spPr>
        <p:txBody>
          <a:bodyPr/>
          <a:lstStyle/>
          <a:p>
            <a:r>
              <a:rPr lang="nl-NL" dirty="0"/>
              <a:t>Hoofdstuk</a:t>
            </a:r>
          </a:p>
        </p:txBody>
      </p:sp>
      <p:sp>
        <p:nvSpPr>
          <p:cNvPr id="17" name="Tijdelijke aanduiding voor tekst 16">
            <a:extLst>
              <a:ext uri="{FF2B5EF4-FFF2-40B4-BE49-F238E27FC236}">
                <a16:creationId xmlns:a16="http://schemas.microsoft.com/office/drawing/2014/main" id="{7461D870-CE7A-5C46-456E-9284FCA8CDF2}"/>
              </a:ext>
            </a:extLst>
          </p:cNvPr>
          <p:cNvSpPr>
            <a:spLocks noGrp="1"/>
          </p:cNvSpPr>
          <p:nvPr>
            <p:ph type="body" sz="quarter" idx="30"/>
          </p:nvPr>
        </p:nvSpPr>
        <p:spPr>
          <a:xfrm>
            <a:off x="9556592" y="5835048"/>
            <a:ext cx="2030413" cy="510875"/>
          </a:xfrm>
        </p:spPr>
        <p:txBody>
          <a:bodyPr/>
          <a:lstStyle/>
          <a:p>
            <a:r>
              <a:rPr lang="nl-NL" dirty="0"/>
              <a:t> </a:t>
            </a:r>
          </a:p>
        </p:txBody>
      </p:sp>
      <p:sp>
        <p:nvSpPr>
          <p:cNvPr id="23" name="Ondertitel 43">
            <a:extLst>
              <a:ext uri="{FF2B5EF4-FFF2-40B4-BE49-F238E27FC236}">
                <a16:creationId xmlns:a16="http://schemas.microsoft.com/office/drawing/2014/main" id="{DCACAAD4-258D-C44F-CE69-8275B79D5D71}"/>
              </a:ext>
            </a:extLst>
          </p:cNvPr>
          <p:cNvSpPr>
            <a:spLocks noGrp="1"/>
          </p:cNvSpPr>
          <p:nvPr>
            <p:ph type="subTitle" idx="1"/>
          </p:nvPr>
        </p:nvSpPr>
        <p:spPr>
          <a:xfrm>
            <a:off x="720000" y="3465438"/>
            <a:ext cx="6911975" cy="474663"/>
          </a:xfrm>
        </p:spPr>
        <p:txBody>
          <a:bodyPr/>
          <a:lstStyle/>
          <a:p>
            <a:r>
              <a:rPr lang="nl-NL" dirty="0"/>
              <a:t>De ontwikkeling van cybercriminaliteit</a:t>
            </a:r>
          </a:p>
        </p:txBody>
      </p:sp>
    </p:spTree>
    <p:extLst>
      <p:ext uri="{BB962C8B-B14F-4D97-AF65-F5344CB8AC3E}">
        <p14:creationId xmlns:p14="http://schemas.microsoft.com/office/powerpoint/2010/main" val="1798170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a14="http://schemas.microsoft.com/office/drawing/2010/main"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jdelijke aanduiding voor verticale tekst 7">
            <a:extLst>
              <a:ext uri="{FF2B5EF4-FFF2-40B4-BE49-F238E27FC236}">
                <a16:creationId xmlns:a16="http://schemas.microsoft.com/office/drawing/2014/main" id="{9AB5955B-6D7F-C134-76BF-2AF46EDEB553}"/>
              </a:ext>
            </a:extLst>
          </p:cNvPr>
          <p:cNvSpPr>
            <a:spLocks noGrp="1"/>
          </p:cNvSpPr>
          <p:nvPr>
            <p:ph type="body" orient="vert" idx="1"/>
          </p:nvPr>
        </p:nvSpPr>
        <p:spPr>
          <a:xfrm>
            <a:off x="720001" y="1593488"/>
            <a:ext cx="5340199" cy="4237200"/>
          </a:xfrm>
        </p:spPr>
        <p:txBody>
          <a:bodyPr/>
          <a:lstStyle/>
          <a:p>
            <a:r>
              <a:rPr lang="nl-NL" dirty="0"/>
              <a:t>Mails of appjes zijn tegenwoordig:</a:t>
            </a:r>
          </a:p>
          <a:p>
            <a:pPr lvl="1"/>
            <a:r>
              <a:rPr lang="nl-NL" dirty="0"/>
              <a:t>Gerichter</a:t>
            </a:r>
          </a:p>
          <a:p>
            <a:pPr lvl="1"/>
            <a:r>
              <a:rPr lang="nl-NL" dirty="0"/>
              <a:t>Foutloos Nederlands</a:t>
            </a:r>
          </a:p>
          <a:p>
            <a:pPr lvl="1"/>
            <a:r>
              <a:rPr lang="nl-NL" dirty="0"/>
              <a:t>Persoonlijk (persoonsnamen, leveranciers, projectnamen)</a:t>
            </a:r>
          </a:p>
          <a:p>
            <a:pPr lvl="1"/>
            <a:r>
              <a:rPr lang="nl-NL" dirty="0"/>
              <a:t>Perfect getimed</a:t>
            </a:r>
          </a:p>
          <a:p>
            <a:endParaRPr lang="nl-NL" dirty="0"/>
          </a:p>
          <a:p>
            <a:r>
              <a:rPr lang="nl-NL" dirty="0"/>
              <a:t>Daders hebben vaak al je gegevens beschikbaar</a:t>
            </a:r>
          </a:p>
          <a:p>
            <a:endParaRPr lang="nl-NL" dirty="0"/>
          </a:p>
          <a:p>
            <a:r>
              <a:rPr lang="nl-NL" dirty="0"/>
              <a:t>In 2026 gaat het minder om </a:t>
            </a:r>
            <a:r>
              <a:rPr lang="nl-NL" i="1" dirty="0"/>
              <a:t>hoe </a:t>
            </a:r>
            <a:r>
              <a:rPr lang="nl-NL" dirty="0"/>
              <a:t>iets eruitziet, maar om: </a:t>
            </a:r>
            <a:r>
              <a:rPr lang="nl-NL" b="1" dirty="0"/>
              <a:t>klopt het verzoek inhoudelijk?</a:t>
            </a:r>
          </a:p>
        </p:txBody>
      </p:sp>
      <p:sp>
        <p:nvSpPr>
          <p:cNvPr id="7" name="Titel 6">
            <a:extLst>
              <a:ext uri="{FF2B5EF4-FFF2-40B4-BE49-F238E27FC236}">
                <a16:creationId xmlns:a16="http://schemas.microsoft.com/office/drawing/2014/main" id="{0E8E3177-53B4-C388-1583-8C61A9FA89A9}"/>
              </a:ext>
            </a:extLst>
          </p:cNvPr>
          <p:cNvSpPr>
            <a:spLocks noGrp="1"/>
          </p:cNvSpPr>
          <p:nvPr>
            <p:ph type="title"/>
          </p:nvPr>
        </p:nvSpPr>
        <p:spPr>
          <a:xfrm>
            <a:off x="720001" y="720000"/>
            <a:ext cx="7033120" cy="369025"/>
          </a:xfrm>
        </p:spPr>
        <p:txBody>
          <a:bodyPr/>
          <a:lstStyle/>
          <a:p>
            <a:r>
              <a:rPr lang="nl-NL" noProof="0" dirty="0" err="1"/>
              <a:t>Phishing</a:t>
            </a:r>
            <a:r>
              <a:rPr lang="nl-NL" noProof="0" dirty="0"/>
              <a:t> voelt niet meer als </a:t>
            </a:r>
            <a:r>
              <a:rPr lang="nl-NL" noProof="0" dirty="0" err="1"/>
              <a:t>phishing</a:t>
            </a:r>
            <a:endParaRPr lang="nl-NL" dirty="0"/>
          </a:p>
        </p:txBody>
      </p:sp>
      <p:sp>
        <p:nvSpPr>
          <p:cNvPr id="4" name="Tijdelijke aanduiding voor datum 3">
            <a:extLst>
              <a:ext uri="{FF2B5EF4-FFF2-40B4-BE49-F238E27FC236}">
                <a16:creationId xmlns:a16="http://schemas.microsoft.com/office/drawing/2014/main" id="{C7260F30-2C93-84C1-CABD-9A81165B7E54}"/>
              </a:ext>
            </a:extLst>
          </p:cNvPr>
          <p:cNvSpPr>
            <a:spLocks noGrp="1"/>
          </p:cNvSpPr>
          <p:nvPr>
            <p:ph type="dt" sz="half" idx="18"/>
          </p:nvPr>
        </p:nvSpPr>
        <p:spPr>
          <a:xfrm>
            <a:off x="8181441" y="7056814"/>
            <a:ext cx="2913306"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25BD67-B802-464E-8E95-604505AB5F57}" type="datetime4">
              <a:rPr kumimoji="0" lang="nl-NL" sz="800" b="0" i="0" u="none" strike="noStrike" kern="1200" cap="none" spc="0" normalizeH="0" baseline="0" noProof="0" smtClean="0">
                <a:ln>
                  <a:noFill/>
                </a:ln>
                <a:solidFill>
                  <a:srgbClr val="FFFFFF">
                    <a:lumMod val="50000"/>
                  </a:srgbClr>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 mei 2026</a:t>
            </a:fld>
            <a:endParaRPr kumimoji="0" lang="nl-NL" sz="800" b="0" i="0" u="none" strike="noStrike" kern="1200" cap="none" spc="0" normalizeH="0" baseline="0" noProof="0" dirty="0">
              <a:ln>
                <a:noFill/>
              </a:ln>
              <a:solidFill>
                <a:srgbClr val="FFFFFF">
                  <a:lumMod val="50000"/>
                </a:srgbClr>
              </a:solidFill>
              <a:effectLst/>
              <a:uLnTx/>
              <a:uFillTx/>
              <a:latin typeface="Archivo Narrow"/>
              <a:ea typeface="+mn-ea"/>
              <a:cs typeface="Segoe UI Light" panose="020B0502040204020203" pitchFamily="34" charset="0"/>
            </a:endParaRPr>
          </a:p>
        </p:txBody>
      </p:sp>
      <p:sp>
        <p:nvSpPr>
          <p:cNvPr id="5" name="Tijdelijke aanduiding voor voettekst 4">
            <a:extLst>
              <a:ext uri="{FF2B5EF4-FFF2-40B4-BE49-F238E27FC236}">
                <a16:creationId xmlns:a16="http://schemas.microsoft.com/office/drawing/2014/main" id="{FFC1BE8F-E6C8-6653-01F8-99935E34F8A3}"/>
              </a:ext>
            </a:extLst>
          </p:cNvPr>
          <p:cNvSpPr>
            <a:spLocks noGrp="1"/>
          </p:cNvSpPr>
          <p:nvPr>
            <p:ph type="ftr" sz="quarter" idx="19"/>
          </p:nvPr>
        </p:nvSpPr>
        <p:spPr>
          <a:xfrm>
            <a:off x="5760180" y="6344719"/>
            <a:ext cx="5375834"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a:ln>
                  <a:noFill/>
                </a:ln>
                <a:solidFill>
                  <a:srgbClr val="FFFFFF"/>
                </a:solidFill>
                <a:effectLst/>
                <a:uLnTx/>
                <a:uFillTx/>
                <a:latin typeface="Archivo Narrow"/>
                <a:ea typeface="+mn-ea"/>
                <a:cs typeface="Segoe UI Light" panose="020B0502040204020203" pitchFamily="34" charset="0"/>
              </a:rPr>
              <a:t>Voettekst</a:t>
            </a:r>
            <a:endParaRPr kumimoji="0" lang="nl-NL" sz="900" b="0" i="0" u="none" strike="noStrike" kern="1200" cap="none" spc="0" normalizeH="0" baseline="0" noProof="0" dirty="0">
              <a:ln>
                <a:noFill/>
              </a:ln>
              <a:solidFill>
                <a:srgbClr val="FFFFFF"/>
              </a:solidFill>
              <a:effectLst/>
              <a:uLnTx/>
              <a:uFillTx/>
              <a:latin typeface="Archivo Narrow"/>
              <a:ea typeface="+mn-ea"/>
              <a:cs typeface="Segoe UI Light" panose="020B0502040204020203" pitchFamily="34" charset="0"/>
            </a:endParaRPr>
          </a:p>
        </p:txBody>
      </p:sp>
      <p:sp>
        <p:nvSpPr>
          <p:cNvPr id="6" name="Tijdelijke aanduiding voor dianummer 5">
            <a:extLst>
              <a:ext uri="{FF2B5EF4-FFF2-40B4-BE49-F238E27FC236}">
                <a16:creationId xmlns:a16="http://schemas.microsoft.com/office/drawing/2014/main" id="{BA4DB3BA-9463-71DA-4C97-C69E431D608A}"/>
              </a:ext>
            </a:extLst>
          </p:cNvPr>
          <p:cNvSpPr>
            <a:spLocks noGrp="1"/>
          </p:cNvSpPr>
          <p:nvPr>
            <p:ph type="sldNum" sz="quarter" idx="20"/>
          </p:nvPr>
        </p:nvSpPr>
        <p:spPr>
          <a:xfrm>
            <a:off x="11156195" y="6344941"/>
            <a:ext cx="315080"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843DB9-9987-4157-AB9C-CEA8D7D910BB}" type="slidenum">
              <a:rPr kumimoji="0" lang="nl-NL" sz="1000" b="1" i="0" u="none" strike="noStrike" kern="1200" cap="none" spc="0" normalizeH="0" baseline="0" noProof="0" smtClean="0">
                <a:ln>
                  <a:noFill/>
                </a:ln>
                <a:solidFill>
                  <a:srgbClr val="FFFFFF"/>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nl-NL" sz="1000" b="1" i="0" u="none" strike="noStrike" kern="1200" cap="none" spc="0" normalizeH="0" baseline="0" noProof="0" dirty="0">
              <a:ln>
                <a:noFill/>
              </a:ln>
              <a:solidFill>
                <a:srgbClr val="FFFFFF"/>
              </a:solidFill>
              <a:effectLst/>
              <a:uLnTx/>
              <a:uFillTx/>
              <a:latin typeface="Archivo Narrow"/>
              <a:ea typeface="+mn-ea"/>
              <a:cs typeface="Segoe UI Light" panose="020B0502040204020203" pitchFamily="34" charset="0"/>
            </a:endParaRPr>
          </a:p>
        </p:txBody>
      </p:sp>
      <p:pic>
        <p:nvPicPr>
          <p:cNvPr id="22" name="Tijdelijke aanduiding voor afbeelding 21">
            <a:extLst>
              <a:ext uri="{FF2B5EF4-FFF2-40B4-BE49-F238E27FC236}">
                <a16:creationId xmlns:a16="http://schemas.microsoft.com/office/drawing/2014/main" id="{0208371D-6125-6CD7-B092-D1A7AEB6AD6E}"/>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l="761" r="761"/>
          <a:stretch>
            <a:fillRect/>
          </a:stretch>
        </p:blipFill>
        <p:spPr/>
      </p:pic>
      <p:pic>
        <p:nvPicPr>
          <p:cNvPr id="27" name="Tijdelijke aanduiding voor afbeelding 26">
            <a:extLst>
              <a:ext uri="{FF2B5EF4-FFF2-40B4-BE49-F238E27FC236}">
                <a16:creationId xmlns:a16="http://schemas.microsoft.com/office/drawing/2014/main" id="{C0D48C22-CD88-469E-35FB-B54BEDB36C89}"/>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26527" r="26527"/>
          <a:stretch>
            <a:fillRect/>
          </a:stretch>
        </p:blipFill>
        <p:spPr/>
      </p:pic>
      <p:sp>
        <p:nvSpPr>
          <p:cNvPr id="28" name="Tekstvak 27">
            <a:extLst>
              <a:ext uri="{FF2B5EF4-FFF2-40B4-BE49-F238E27FC236}">
                <a16:creationId xmlns:a16="http://schemas.microsoft.com/office/drawing/2014/main" id="{58530EAC-248E-F74D-9C7F-473977F0991D}"/>
              </a:ext>
            </a:extLst>
          </p:cNvPr>
          <p:cNvSpPr txBox="1"/>
          <p:nvPr/>
        </p:nvSpPr>
        <p:spPr>
          <a:xfrm>
            <a:off x="6060199" y="6858000"/>
            <a:ext cx="6131800" cy="138499"/>
          </a:xfrm>
          <a:prstGeom prst="rect">
            <a:avLst/>
          </a:prstGeom>
          <a:noFill/>
        </p:spPr>
        <p:txBody>
          <a:bodyPr wrap="square" lIns="0" tIns="0" rIns="0" bIns="0" rtlCol="0">
            <a:spAutoFit/>
          </a:bodyPr>
          <a:lstStyle/>
          <a:p>
            <a:r>
              <a:rPr lang="nl-NL" sz="900">
                <a:hlinkClick r:id="rId5" tooltip="https://www.privateinternetaccess.com/blog/how-to-purify-your-device-after-clicking-a-phishing-link/"/>
              </a:rPr>
              <a:t>Deze foto</a:t>
            </a:r>
            <a:r>
              <a:rPr lang="nl-NL" sz="900"/>
              <a:t> van Onbekende auteur is gelicentieerd onder </a:t>
            </a:r>
            <a:r>
              <a:rPr lang="nl-NL" sz="900">
                <a:hlinkClick r:id="rId6" tooltip="https://creativecommons.org/licenses/by-sa/3.0/"/>
              </a:rPr>
              <a:t>CC BY-SA</a:t>
            </a:r>
            <a:endParaRPr lang="nl-NL" sz="900"/>
          </a:p>
        </p:txBody>
      </p:sp>
    </p:spTree>
    <p:extLst>
      <p:ext uri="{BB962C8B-B14F-4D97-AF65-F5344CB8AC3E}">
        <p14:creationId xmlns:p14="http://schemas.microsoft.com/office/powerpoint/2010/main" val="2644112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fade">
                                      <p:cBhvr>
                                        <p:cTn id="10" dur="500"/>
                                        <p:tgtEl>
                                          <p:spTgt spid="8">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Effect transition="in" filter="fade">
                                      <p:cBhvr>
                                        <p:cTn id="13" dur="500"/>
                                        <p:tgtEl>
                                          <p:spTgt spid="8">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8">
                                            <p:txEl>
                                              <p:pRg st="3" end="3"/>
                                            </p:txEl>
                                          </p:spTgt>
                                        </p:tgtEl>
                                        <p:attrNameLst>
                                          <p:attrName>style.visibility</p:attrName>
                                        </p:attrNameLst>
                                      </p:cBhvr>
                                      <p:to>
                                        <p:strVal val="visible"/>
                                      </p:to>
                                    </p:set>
                                    <p:animEffect transition="in" filter="fade">
                                      <p:cBhvr>
                                        <p:cTn id="16" dur="500"/>
                                        <p:tgtEl>
                                          <p:spTgt spid="8">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animEffect transition="in" filter="fade">
                                      <p:cBhvr>
                                        <p:cTn id="19" dur="500"/>
                                        <p:tgtEl>
                                          <p:spTgt spid="8">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8">
                                            <p:txEl>
                                              <p:pRg st="6" end="6"/>
                                            </p:txEl>
                                          </p:spTgt>
                                        </p:tgtEl>
                                        <p:attrNameLst>
                                          <p:attrName>style.visibility</p:attrName>
                                        </p:attrNameLst>
                                      </p:cBhvr>
                                      <p:to>
                                        <p:strVal val="visible"/>
                                      </p:to>
                                    </p:set>
                                    <p:animEffect transition="in" filter="fade">
                                      <p:cBhvr>
                                        <p:cTn id="24" dur="500"/>
                                        <p:tgtEl>
                                          <p:spTgt spid="8">
                                            <p:txEl>
                                              <p:pRg st="6" end="6"/>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8">
                                            <p:txEl>
                                              <p:pRg st="8" end="8"/>
                                            </p:txEl>
                                          </p:spTgt>
                                        </p:tgtEl>
                                        <p:attrNameLst>
                                          <p:attrName>style.visibility</p:attrName>
                                        </p:attrNameLst>
                                      </p:cBhvr>
                                      <p:to>
                                        <p:strVal val="visible"/>
                                      </p:to>
                                    </p:set>
                                    <p:animEffect transition="in" filter="fade">
                                      <p:cBhvr>
                                        <p:cTn id="29" dur="500"/>
                                        <p:tgtEl>
                                          <p:spTgt spid="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B0CD7398-41B2-DBB4-F915-25D5C38AF368}"/>
              </a:ext>
            </a:extLst>
          </p:cNvPr>
          <p:cNvSpPr/>
          <p:nvPr/>
        </p:nvSpPr>
        <p:spPr>
          <a:xfrm>
            <a:off x="555072" y="4191181"/>
            <a:ext cx="5876544" cy="975360"/>
          </a:xfrm>
          <a:prstGeom prst="rect">
            <a:avLst/>
          </a:prstGeom>
          <a:ln/>
        </p:spPr>
        <p:style>
          <a:lnRef idx="2">
            <a:schemeClr val="accent4">
              <a:shade val="15000"/>
            </a:schemeClr>
          </a:lnRef>
          <a:fillRef idx="1">
            <a:schemeClr val="accent4"/>
          </a:fillRef>
          <a:effectRef idx="0">
            <a:schemeClr val="accent4"/>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dirty="0" err="1"/>
          </a:p>
        </p:txBody>
      </p:sp>
      <p:sp>
        <p:nvSpPr>
          <p:cNvPr id="8" name="Tijdelijke aanduiding voor verticale tekst 7">
            <a:extLst>
              <a:ext uri="{FF2B5EF4-FFF2-40B4-BE49-F238E27FC236}">
                <a16:creationId xmlns:a16="http://schemas.microsoft.com/office/drawing/2014/main" id="{9AB5955B-6D7F-C134-76BF-2AF46EDEB553}"/>
              </a:ext>
            </a:extLst>
          </p:cNvPr>
          <p:cNvSpPr>
            <a:spLocks noGrp="1"/>
          </p:cNvSpPr>
          <p:nvPr>
            <p:ph type="body" orient="vert" idx="1"/>
          </p:nvPr>
        </p:nvSpPr>
        <p:spPr>
          <a:xfrm>
            <a:off x="720001" y="1593488"/>
            <a:ext cx="5546687" cy="4237200"/>
          </a:xfrm>
        </p:spPr>
        <p:txBody>
          <a:bodyPr/>
          <a:lstStyle/>
          <a:p>
            <a:r>
              <a:rPr lang="nl-NL" dirty="0"/>
              <a:t>Criminelen gebruiken A.I. voor:</a:t>
            </a:r>
          </a:p>
          <a:p>
            <a:pPr lvl="1"/>
            <a:r>
              <a:rPr lang="nl-NL" dirty="0"/>
              <a:t>Klonen van een stem (bijvoorbeeld via voicemail)</a:t>
            </a:r>
          </a:p>
          <a:p>
            <a:pPr lvl="1"/>
            <a:r>
              <a:rPr lang="nl-NL" dirty="0" err="1"/>
              <a:t>Nepvideovergaderingen</a:t>
            </a:r>
            <a:endParaRPr lang="nl-NL" dirty="0"/>
          </a:p>
          <a:p>
            <a:endParaRPr lang="nl-NL" dirty="0"/>
          </a:p>
          <a:p>
            <a:r>
              <a:rPr lang="nl-NL" dirty="0"/>
              <a:t>CEO-fraude en factuurfraude is makkelijker dan ooit</a:t>
            </a:r>
          </a:p>
          <a:p>
            <a:endParaRPr lang="nl-NL" dirty="0"/>
          </a:p>
          <a:p>
            <a:r>
              <a:rPr lang="nl-NL" dirty="0"/>
              <a:t>Focus van de aanval: </a:t>
            </a:r>
            <a:r>
              <a:rPr lang="nl-NL" b="1" dirty="0"/>
              <a:t>vertrouwen</a:t>
            </a:r>
            <a:r>
              <a:rPr lang="nl-NL" dirty="0"/>
              <a:t> </a:t>
            </a:r>
          </a:p>
          <a:p>
            <a:endParaRPr lang="nl-NL" dirty="0"/>
          </a:p>
          <a:p>
            <a:r>
              <a:rPr lang="nl-NL" dirty="0">
                <a:solidFill>
                  <a:schemeClr val="bg1"/>
                </a:solidFill>
              </a:rPr>
              <a:t>Wie in uw organisatie mag een betaling met spoed goedkeuren? En wat als die persoon gebeld wordt door “u”?</a:t>
            </a:r>
          </a:p>
          <a:p>
            <a:endParaRPr lang="nl-NL" dirty="0"/>
          </a:p>
          <a:p>
            <a:r>
              <a:rPr lang="nl-NL" dirty="0"/>
              <a:t>Dit is geen toekomstbeeld, dit gebeurt nu al</a:t>
            </a:r>
          </a:p>
        </p:txBody>
      </p:sp>
      <p:sp>
        <p:nvSpPr>
          <p:cNvPr id="7" name="Titel 6">
            <a:extLst>
              <a:ext uri="{FF2B5EF4-FFF2-40B4-BE49-F238E27FC236}">
                <a16:creationId xmlns:a16="http://schemas.microsoft.com/office/drawing/2014/main" id="{0E8E3177-53B4-C388-1583-8C61A9FA89A9}"/>
              </a:ext>
            </a:extLst>
          </p:cNvPr>
          <p:cNvSpPr>
            <a:spLocks noGrp="1"/>
          </p:cNvSpPr>
          <p:nvPr>
            <p:ph type="title"/>
          </p:nvPr>
        </p:nvSpPr>
        <p:spPr>
          <a:xfrm>
            <a:off x="720001" y="720000"/>
            <a:ext cx="7033120" cy="369025"/>
          </a:xfrm>
        </p:spPr>
        <p:txBody>
          <a:bodyPr/>
          <a:lstStyle/>
          <a:p>
            <a:r>
              <a:rPr lang="nl-NL" noProof="0" dirty="0"/>
              <a:t>A.I. &amp; </a:t>
            </a:r>
            <a:r>
              <a:rPr lang="nl-NL" noProof="0" dirty="0" err="1"/>
              <a:t>Deepfake</a:t>
            </a:r>
            <a:endParaRPr lang="nl-NL" dirty="0"/>
          </a:p>
        </p:txBody>
      </p:sp>
      <p:sp>
        <p:nvSpPr>
          <p:cNvPr id="4" name="Tijdelijke aanduiding voor datum 3">
            <a:extLst>
              <a:ext uri="{FF2B5EF4-FFF2-40B4-BE49-F238E27FC236}">
                <a16:creationId xmlns:a16="http://schemas.microsoft.com/office/drawing/2014/main" id="{C7260F30-2C93-84C1-CABD-9A81165B7E54}"/>
              </a:ext>
            </a:extLst>
          </p:cNvPr>
          <p:cNvSpPr>
            <a:spLocks noGrp="1"/>
          </p:cNvSpPr>
          <p:nvPr>
            <p:ph type="dt" sz="half" idx="18"/>
          </p:nvPr>
        </p:nvSpPr>
        <p:spPr>
          <a:xfrm>
            <a:off x="8181441" y="7056814"/>
            <a:ext cx="2913306"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25BD67-B802-464E-8E95-604505AB5F57}" type="datetime4">
              <a:rPr kumimoji="0" lang="nl-NL" sz="800" b="0" i="0" u="none" strike="noStrike" kern="1200" cap="none" spc="0" normalizeH="0" baseline="0" noProof="0" smtClean="0">
                <a:ln>
                  <a:noFill/>
                </a:ln>
                <a:solidFill>
                  <a:srgbClr val="FFFFFF">
                    <a:lumMod val="50000"/>
                  </a:srgbClr>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 mei 2026</a:t>
            </a:fld>
            <a:endParaRPr kumimoji="0" lang="nl-NL" sz="800" b="0" i="0" u="none" strike="noStrike" kern="1200" cap="none" spc="0" normalizeH="0" baseline="0" noProof="0" dirty="0">
              <a:ln>
                <a:noFill/>
              </a:ln>
              <a:solidFill>
                <a:srgbClr val="FFFFFF">
                  <a:lumMod val="50000"/>
                </a:srgbClr>
              </a:solidFill>
              <a:effectLst/>
              <a:uLnTx/>
              <a:uFillTx/>
              <a:latin typeface="Archivo Narrow"/>
              <a:ea typeface="+mn-ea"/>
              <a:cs typeface="Segoe UI Light" panose="020B0502040204020203" pitchFamily="34" charset="0"/>
            </a:endParaRPr>
          </a:p>
        </p:txBody>
      </p:sp>
      <p:sp>
        <p:nvSpPr>
          <p:cNvPr id="5" name="Tijdelijke aanduiding voor voettekst 4">
            <a:extLst>
              <a:ext uri="{FF2B5EF4-FFF2-40B4-BE49-F238E27FC236}">
                <a16:creationId xmlns:a16="http://schemas.microsoft.com/office/drawing/2014/main" id="{FFC1BE8F-E6C8-6653-01F8-99935E34F8A3}"/>
              </a:ext>
            </a:extLst>
          </p:cNvPr>
          <p:cNvSpPr>
            <a:spLocks noGrp="1"/>
          </p:cNvSpPr>
          <p:nvPr>
            <p:ph type="ftr" sz="quarter" idx="19"/>
          </p:nvPr>
        </p:nvSpPr>
        <p:spPr>
          <a:xfrm>
            <a:off x="5760180" y="6344719"/>
            <a:ext cx="5375834"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a:ln>
                  <a:noFill/>
                </a:ln>
                <a:solidFill>
                  <a:srgbClr val="FFFFFF"/>
                </a:solidFill>
                <a:effectLst/>
                <a:uLnTx/>
                <a:uFillTx/>
                <a:latin typeface="Archivo Narrow"/>
                <a:ea typeface="+mn-ea"/>
                <a:cs typeface="Segoe UI Light" panose="020B0502040204020203" pitchFamily="34" charset="0"/>
              </a:rPr>
              <a:t>Voettekst</a:t>
            </a:r>
            <a:endParaRPr kumimoji="0" lang="nl-NL" sz="900" b="0" i="0" u="none" strike="noStrike" kern="1200" cap="none" spc="0" normalizeH="0" baseline="0" noProof="0" dirty="0">
              <a:ln>
                <a:noFill/>
              </a:ln>
              <a:solidFill>
                <a:srgbClr val="FFFFFF"/>
              </a:solidFill>
              <a:effectLst/>
              <a:uLnTx/>
              <a:uFillTx/>
              <a:latin typeface="Archivo Narrow"/>
              <a:ea typeface="+mn-ea"/>
              <a:cs typeface="Segoe UI Light" panose="020B0502040204020203" pitchFamily="34" charset="0"/>
            </a:endParaRPr>
          </a:p>
        </p:txBody>
      </p:sp>
      <p:sp>
        <p:nvSpPr>
          <p:cNvPr id="6" name="Tijdelijke aanduiding voor dianummer 5">
            <a:extLst>
              <a:ext uri="{FF2B5EF4-FFF2-40B4-BE49-F238E27FC236}">
                <a16:creationId xmlns:a16="http://schemas.microsoft.com/office/drawing/2014/main" id="{BA4DB3BA-9463-71DA-4C97-C69E431D608A}"/>
              </a:ext>
            </a:extLst>
          </p:cNvPr>
          <p:cNvSpPr>
            <a:spLocks noGrp="1"/>
          </p:cNvSpPr>
          <p:nvPr>
            <p:ph type="sldNum" sz="quarter" idx="20"/>
          </p:nvPr>
        </p:nvSpPr>
        <p:spPr>
          <a:xfrm>
            <a:off x="11156195" y="6344941"/>
            <a:ext cx="315080"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843DB9-9987-4157-AB9C-CEA8D7D910BB}" type="slidenum">
              <a:rPr kumimoji="0" lang="nl-NL" sz="1000" b="1" i="0" u="none" strike="noStrike" kern="1200" cap="none" spc="0" normalizeH="0" baseline="0" noProof="0" smtClean="0">
                <a:ln>
                  <a:noFill/>
                </a:ln>
                <a:solidFill>
                  <a:srgbClr val="FFFFFF"/>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nl-NL" sz="1000" b="1" i="0" u="none" strike="noStrike" kern="1200" cap="none" spc="0" normalizeH="0" baseline="0" noProof="0" dirty="0">
              <a:ln>
                <a:noFill/>
              </a:ln>
              <a:solidFill>
                <a:srgbClr val="FFFFFF"/>
              </a:solidFill>
              <a:effectLst/>
              <a:uLnTx/>
              <a:uFillTx/>
              <a:latin typeface="Archivo Narrow"/>
              <a:ea typeface="+mn-ea"/>
              <a:cs typeface="Segoe UI Light" panose="020B0502040204020203" pitchFamily="34" charset="0"/>
            </a:endParaRPr>
          </a:p>
        </p:txBody>
      </p:sp>
      <p:pic>
        <p:nvPicPr>
          <p:cNvPr id="25" name="Tijdelijke aanduiding voor afbeelding 24">
            <a:extLst>
              <a:ext uri="{FF2B5EF4-FFF2-40B4-BE49-F238E27FC236}">
                <a16:creationId xmlns:a16="http://schemas.microsoft.com/office/drawing/2014/main" id="{1688137C-8316-01B9-534A-E42CE5BEC3F7}"/>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117" b="117"/>
          <a:stretch>
            <a:fillRect/>
          </a:stretch>
        </p:blipFill>
        <p:spPr/>
      </p:pic>
      <p:pic>
        <p:nvPicPr>
          <p:cNvPr id="11" name="Tijdelijke aanduiding voor afbeelding 10">
            <a:extLst>
              <a:ext uri="{FF2B5EF4-FFF2-40B4-BE49-F238E27FC236}">
                <a16:creationId xmlns:a16="http://schemas.microsoft.com/office/drawing/2014/main" id="{B333D15C-B8A0-E294-0DD1-0711A13FC839}"/>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5289" r="5289"/>
          <a:stretch>
            <a:fillRect/>
          </a:stretch>
        </p:blipFill>
        <p:spPr/>
      </p:pic>
      <p:sp>
        <p:nvSpPr>
          <p:cNvPr id="12" name="Tekstvak 11">
            <a:extLst>
              <a:ext uri="{FF2B5EF4-FFF2-40B4-BE49-F238E27FC236}">
                <a16:creationId xmlns:a16="http://schemas.microsoft.com/office/drawing/2014/main" id="{2F321E33-5559-D8AD-ED1C-382B9AC4B366}"/>
              </a:ext>
            </a:extLst>
          </p:cNvPr>
          <p:cNvSpPr txBox="1"/>
          <p:nvPr/>
        </p:nvSpPr>
        <p:spPr>
          <a:xfrm>
            <a:off x="6060199" y="6858000"/>
            <a:ext cx="6131800" cy="138499"/>
          </a:xfrm>
          <a:prstGeom prst="rect">
            <a:avLst/>
          </a:prstGeom>
          <a:noFill/>
        </p:spPr>
        <p:txBody>
          <a:bodyPr wrap="square" lIns="0" tIns="0" rIns="0" bIns="0" rtlCol="0">
            <a:spAutoFit/>
          </a:bodyPr>
          <a:lstStyle/>
          <a:p>
            <a:r>
              <a:rPr lang="nl-NL" sz="900">
                <a:hlinkClick r:id="rId5" tooltip="https://ansan-wedding.tistory.com/entry/AI-%EA%B8%B0%EC%88%A0%EC%9D%98-%EB%91%90-%EC%96%BC%EA%B5%B4-%EB%94%A5%ED%8E%98%EC%9D%B4%ED%81%ACDeepfake%EC%9D%98-%EB%9C%BB"/>
              </a:rPr>
              <a:t>Deze foto</a:t>
            </a:r>
            <a:r>
              <a:rPr lang="nl-NL" sz="900"/>
              <a:t> van Onbekende auteur is gelicentieerd onder </a:t>
            </a:r>
            <a:r>
              <a:rPr lang="nl-NL" sz="900">
                <a:hlinkClick r:id="rId6" tooltip="https://creativecommons.org/licenses/by-nc-nd/3.0/"/>
              </a:rPr>
              <a:t>CC BY-NC-ND</a:t>
            </a:r>
            <a:endParaRPr lang="nl-NL" sz="900"/>
          </a:p>
        </p:txBody>
      </p:sp>
    </p:spTree>
    <p:extLst>
      <p:ext uri="{BB962C8B-B14F-4D97-AF65-F5344CB8AC3E}">
        <p14:creationId xmlns:p14="http://schemas.microsoft.com/office/powerpoint/2010/main" val="42726737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fade">
                                      <p:cBhvr>
                                        <p:cTn id="10" dur="500"/>
                                        <p:tgtEl>
                                          <p:spTgt spid="8">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Effect transition="in" filter="fade">
                                      <p:cBhvr>
                                        <p:cTn id="13" dur="500"/>
                                        <p:tgtEl>
                                          <p:spTgt spid="8">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8">
                                            <p:txEl>
                                              <p:pRg st="4" end="4"/>
                                            </p:txEl>
                                          </p:spTgt>
                                        </p:tgtEl>
                                        <p:attrNameLst>
                                          <p:attrName>style.visibility</p:attrName>
                                        </p:attrNameLst>
                                      </p:cBhvr>
                                      <p:to>
                                        <p:strVal val="visible"/>
                                      </p:to>
                                    </p:set>
                                    <p:animEffect transition="in" filter="fade">
                                      <p:cBhvr>
                                        <p:cTn id="18" dur="500"/>
                                        <p:tgtEl>
                                          <p:spTgt spid="8">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animEffect transition="in" filter="fade">
                                      <p:cBhvr>
                                        <p:cTn id="23" dur="500"/>
                                        <p:tgtEl>
                                          <p:spTgt spid="8">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500"/>
                                        <p:tgtEl>
                                          <p:spTgt spid="2"/>
                                        </p:tgtEl>
                                      </p:cBhvr>
                                    </p:animEffect>
                                  </p:childTnLst>
                                </p:cTn>
                              </p:par>
                              <p:par>
                                <p:cTn id="29" presetID="10" presetClass="entr" presetSubtype="0" fill="hold" nodeType="withEffect">
                                  <p:stCondLst>
                                    <p:cond delay="0"/>
                                  </p:stCondLst>
                                  <p:childTnLst>
                                    <p:set>
                                      <p:cBhvr>
                                        <p:cTn id="30" dur="1" fill="hold">
                                          <p:stCondLst>
                                            <p:cond delay="0"/>
                                          </p:stCondLst>
                                        </p:cTn>
                                        <p:tgtEl>
                                          <p:spTgt spid="8">
                                            <p:txEl>
                                              <p:pRg st="8" end="8"/>
                                            </p:txEl>
                                          </p:spTgt>
                                        </p:tgtEl>
                                        <p:attrNameLst>
                                          <p:attrName>style.visibility</p:attrName>
                                        </p:attrNameLst>
                                      </p:cBhvr>
                                      <p:to>
                                        <p:strVal val="visible"/>
                                      </p:to>
                                    </p:set>
                                    <p:animEffect transition="in" filter="fade">
                                      <p:cBhvr>
                                        <p:cTn id="31" dur="500"/>
                                        <p:tgtEl>
                                          <p:spTgt spid="8">
                                            <p:txEl>
                                              <p:pRg st="8" end="8"/>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8">
                                            <p:txEl>
                                              <p:pRg st="10" end="10"/>
                                            </p:txEl>
                                          </p:spTgt>
                                        </p:tgtEl>
                                        <p:attrNameLst>
                                          <p:attrName>style.visibility</p:attrName>
                                        </p:attrNameLst>
                                      </p:cBhvr>
                                      <p:to>
                                        <p:strVal val="visible"/>
                                      </p:to>
                                    </p:set>
                                    <p:animEffect transition="in" filter="fade">
                                      <p:cBhvr>
                                        <p:cTn id="36" dur="500"/>
                                        <p:tgtEl>
                                          <p:spTgt spid="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el 7">
            <a:extLst>
              <a:ext uri="{FF2B5EF4-FFF2-40B4-BE49-F238E27FC236}">
                <a16:creationId xmlns:a16="http://schemas.microsoft.com/office/drawing/2014/main" id="{BC029BE6-F28C-4765-CBAD-A395993854AE}"/>
              </a:ext>
            </a:extLst>
          </p:cNvPr>
          <p:cNvSpPr>
            <a:spLocks noGrp="1"/>
          </p:cNvSpPr>
          <p:nvPr>
            <p:ph type="title"/>
          </p:nvPr>
        </p:nvSpPr>
        <p:spPr>
          <a:xfrm>
            <a:off x="720000" y="720000"/>
            <a:ext cx="8712235" cy="369025"/>
          </a:xfrm>
        </p:spPr>
        <p:txBody>
          <a:bodyPr/>
          <a:lstStyle/>
          <a:p>
            <a:r>
              <a:rPr lang="nl-NL" noProof="0" dirty="0"/>
              <a:t>Hoeveel materiaal is nodig om een </a:t>
            </a:r>
            <a:r>
              <a:rPr lang="nl-NL" noProof="0" dirty="0" err="1"/>
              <a:t>deepfake</a:t>
            </a:r>
            <a:r>
              <a:rPr lang="nl-NL" noProof="0" dirty="0"/>
              <a:t> te creëren?</a:t>
            </a:r>
            <a:endParaRPr lang="nl-NL" dirty="0"/>
          </a:p>
        </p:txBody>
      </p:sp>
      <p:graphicFrame>
        <p:nvGraphicFramePr>
          <p:cNvPr id="10" name="Tijdelijke aanduiding voor tabel 8">
            <a:extLst>
              <a:ext uri="{FF2B5EF4-FFF2-40B4-BE49-F238E27FC236}">
                <a16:creationId xmlns:a16="http://schemas.microsoft.com/office/drawing/2014/main" id="{89B74AB9-68D1-0825-B9EC-9AAC4696DA13}"/>
              </a:ext>
            </a:extLst>
          </p:cNvPr>
          <p:cNvGraphicFramePr>
            <a:graphicFrameLocks noGrp="1"/>
          </p:cNvGraphicFramePr>
          <p:nvPr>
            <p:ph type="tbl" sz="quarter" idx="13"/>
          </p:nvPr>
        </p:nvGraphicFramePr>
        <p:xfrm>
          <a:off x="722313" y="1595438"/>
          <a:ext cx="8609256" cy="3386870"/>
        </p:xfrm>
        <a:graphic>
          <a:graphicData uri="http://schemas.openxmlformats.org/drawingml/2006/table">
            <a:tbl>
              <a:tblPr firstRow="1" bandRow="1">
                <a:tableStyleId>{5C22544A-7EE6-4342-B048-85BDC9FD1C3A}</a:tableStyleId>
              </a:tblPr>
              <a:tblGrid>
                <a:gridCol w="3203354">
                  <a:extLst>
                    <a:ext uri="{9D8B030D-6E8A-4147-A177-3AD203B41FA5}">
                      <a16:colId xmlns:a16="http://schemas.microsoft.com/office/drawing/2014/main" val="20000"/>
                    </a:ext>
                  </a:extLst>
                </a:gridCol>
                <a:gridCol w="2702951">
                  <a:extLst>
                    <a:ext uri="{9D8B030D-6E8A-4147-A177-3AD203B41FA5}">
                      <a16:colId xmlns:a16="http://schemas.microsoft.com/office/drawing/2014/main" val="20001"/>
                    </a:ext>
                  </a:extLst>
                </a:gridCol>
                <a:gridCol w="2702951">
                  <a:extLst>
                    <a:ext uri="{9D8B030D-6E8A-4147-A177-3AD203B41FA5}">
                      <a16:colId xmlns:a16="http://schemas.microsoft.com/office/drawing/2014/main" val="20002"/>
                    </a:ext>
                  </a:extLst>
                </a:gridCol>
              </a:tblGrid>
              <a:tr h="677374">
                <a:tc>
                  <a:txBody>
                    <a:bodyPr/>
                    <a:lstStyle/>
                    <a:p>
                      <a:pPr algn="l"/>
                      <a:r>
                        <a:rPr lang="nl-NL" sz="1600" b="1" dirty="0">
                          <a:solidFill>
                            <a:schemeClr val="bg1"/>
                          </a:solidFill>
                          <a:latin typeface="+mj-lt"/>
                        </a:rPr>
                        <a:t>Type </a:t>
                      </a:r>
                      <a:r>
                        <a:rPr lang="nl-NL" sz="1600" b="1" dirty="0" err="1">
                          <a:solidFill>
                            <a:schemeClr val="bg1"/>
                          </a:solidFill>
                          <a:latin typeface="+mj-lt"/>
                        </a:rPr>
                        <a:t>deepfake</a:t>
                      </a:r>
                      <a:endParaRPr lang="nl-NL" sz="1600" b="1" dirty="0">
                        <a:solidFill>
                          <a:schemeClr val="bg1"/>
                        </a:solidFill>
                        <a:latin typeface="+mj-lt"/>
                      </a:endParaRPr>
                    </a:p>
                  </a:txBody>
                  <a:tcPr marL="252000" marR="0" marT="0" marB="0" anchor="ctr">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r"/>
                      <a:r>
                        <a:rPr lang="nl-NL" sz="1600" b="1" dirty="0">
                          <a:solidFill>
                            <a:schemeClr val="accent4"/>
                          </a:solidFill>
                          <a:latin typeface="+mj-lt"/>
                        </a:rPr>
                        <a:t>Minimale input</a:t>
                      </a:r>
                    </a:p>
                  </a:txBody>
                  <a:tcPr marL="0" marR="252000" marT="0" marB="0" anchor="ctr">
                    <a:lnL w="12700" cmpd="sng">
                      <a:noFill/>
                    </a:lnL>
                    <a:lnR w="12700" cmpd="sng">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r"/>
                      <a:r>
                        <a:rPr lang="nl-NL" sz="1600" b="1" dirty="0">
                          <a:solidFill>
                            <a:schemeClr val="accent4"/>
                          </a:solidFill>
                          <a:latin typeface="+mj-lt"/>
                        </a:rPr>
                        <a:t>Hoe bruikbaar voor fraude?</a:t>
                      </a:r>
                    </a:p>
                  </a:txBody>
                  <a:tcPr marL="0" marR="252000" marT="0" marB="0" anchor="ctr">
                    <a:lnL w="12700" cmpd="sng">
                      <a:noFill/>
                    </a:lnL>
                    <a:lnR w="12700" cmpd="sng">
                      <a:noFill/>
                    </a:lnR>
                    <a:lnT w="12700" cap="flat" cmpd="sng" algn="ctr">
                      <a:noFill/>
                      <a:prstDash val="solid"/>
                      <a:round/>
                      <a:headEnd type="none" w="med" len="med"/>
                      <a:tailEnd type="none" w="med" len="med"/>
                    </a:lnT>
                    <a:lnB w="12700" cap="flat" cmpd="sng" algn="ctr">
                      <a:solidFill>
                        <a:schemeClr val="accent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0"/>
                  </a:ext>
                </a:extLst>
              </a:tr>
              <a:tr h="677374">
                <a:tc>
                  <a:txBody>
                    <a:bodyPr/>
                    <a:lstStyle/>
                    <a:p>
                      <a:pPr algn="l"/>
                      <a:r>
                        <a:rPr lang="nl-NL" sz="1400" b="0" dirty="0">
                          <a:solidFill>
                            <a:schemeClr val="accent4"/>
                          </a:solidFill>
                          <a:latin typeface="+mj-lt"/>
                        </a:rPr>
                        <a:t>Stem (basis)</a:t>
                      </a:r>
                    </a:p>
                  </a:txBody>
                  <a:tcPr marL="252000" marR="0" marT="0" marB="0" anchor="ctr">
                    <a:lnL w="12700" cap="flat" cmpd="sng" algn="ctr">
                      <a:noFill/>
                      <a:prstDash val="solid"/>
                      <a:round/>
                      <a:headEnd type="none" w="med" len="med"/>
                      <a:tailEnd type="none" w="med" len="med"/>
                    </a:lnL>
                    <a:lnR w="12700" cmpd="sng">
                      <a:noFill/>
                    </a:lnR>
                    <a:lnT w="12700" cap="flat" cmpd="sng" algn="ctr">
                      <a:solidFill>
                        <a:schemeClr val="accent1"/>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nl-NL" sz="1400" dirty="0">
                          <a:solidFill>
                            <a:schemeClr val="tx1"/>
                          </a:solidFill>
                          <a:latin typeface="+mn-lt"/>
                        </a:rPr>
                        <a:t>5 – 10 seconden</a:t>
                      </a:r>
                    </a:p>
                  </a:txBody>
                  <a:tcPr marL="0" marR="252000" marT="0" marB="0" anchor="ct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nl-NL" sz="1400" dirty="0">
                          <a:solidFill>
                            <a:schemeClr val="tx1"/>
                          </a:solidFill>
                          <a:latin typeface="+mn-lt"/>
                        </a:rPr>
                        <a:t>Goed</a:t>
                      </a:r>
                    </a:p>
                  </a:txBody>
                  <a:tcPr marL="0" marR="252000" marT="0" marB="0" anchor="ctr">
                    <a:lnL w="12700" cmpd="sng">
                      <a:noFill/>
                    </a:lnL>
                    <a:lnR w="12700" cmpd="sng">
                      <a:noFill/>
                    </a:lnR>
                    <a:lnT w="12700" cap="flat" cmpd="sng" algn="ctr">
                      <a:solidFill>
                        <a:schemeClr val="accent1"/>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677374">
                <a:tc>
                  <a:txBody>
                    <a:bodyPr/>
                    <a:lstStyle/>
                    <a:p>
                      <a:pPr algn="l"/>
                      <a:r>
                        <a:rPr lang="nl-NL" sz="1400" b="0" dirty="0">
                          <a:solidFill>
                            <a:schemeClr val="accent4"/>
                          </a:solidFill>
                          <a:latin typeface="+mj-lt"/>
                        </a:rPr>
                        <a:t>Stem (goede kwaliteit)</a:t>
                      </a:r>
                    </a:p>
                  </a:txBody>
                  <a:tcPr marL="252000" marR="0" marT="0" marB="0" anchor="ctr">
                    <a:lnL w="12700" cap="flat" cmpd="sng" algn="ctr">
                      <a:noFill/>
                      <a:prstDash val="solid"/>
                      <a:round/>
                      <a:headEnd type="none" w="med" len="med"/>
                      <a:tailEnd type="none" w="med" len="med"/>
                    </a:lnL>
                    <a:lnR w="12700" cmpd="sng">
                      <a:noFill/>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nl-NL" sz="1400" dirty="0">
                          <a:solidFill>
                            <a:schemeClr val="tx1"/>
                          </a:solidFill>
                          <a:latin typeface="+mn-lt"/>
                        </a:rPr>
                        <a:t>30 – 60 seconden</a:t>
                      </a:r>
                    </a:p>
                  </a:txBody>
                  <a:tcPr marL="0" marR="252000" marT="0" marB="0" anchor="ctr">
                    <a:lnL w="12700" cmpd="sng">
                      <a:noFill/>
                    </a:lnL>
                    <a:lnR w="12700" cmpd="sng">
                      <a:noFill/>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nl-NL" sz="1400" dirty="0">
                          <a:solidFill>
                            <a:schemeClr val="tx1"/>
                          </a:solidFill>
                          <a:latin typeface="+mn-lt"/>
                        </a:rPr>
                        <a:t>Zeer goed</a:t>
                      </a:r>
                    </a:p>
                  </a:txBody>
                  <a:tcPr marL="0" marR="252000" marT="0" marB="0" anchor="ctr">
                    <a:lnL w="12700" cmpd="sng">
                      <a:noFill/>
                    </a:lnL>
                    <a:lnR w="12700" cmpd="sng">
                      <a:noFill/>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677374">
                <a:tc>
                  <a:txBody>
                    <a:bodyPr/>
                    <a:lstStyle/>
                    <a:p>
                      <a:pPr algn="l"/>
                      <a:r>
                        <a:rPr lang="nl-NL" sz="1400" b="0" dirty="0">
                          <a:solidFill>
                            <a:schemeClr val="accent4"/>
                          </a:solidFill>
                          <a:latin typeface="+mj-lt"/>
                        </a:rPr>
                        <a:t>Video</a:t>
                      </a:r>
                    </a:p>
                  </a:txBody>
                  <a:tcPr marL="252000" marR="0" marT="0" marB="0" anchor="ctr">
                    <a:lnL w="12700" cap="flat" cmpd="sng" algn="ctr">
                      <a:noFill/>
                      <a:prstDash val="solid"/>
                      <a:round/>
                      <a:headEnd type="none" w="med" len="med"/>
                      <a:tailEnd type="none" w="med" len="med"/>
                    </a:lnL>
                    <a:lnR w="12700" cmpd="sng">
                      <a:noFill/>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nl-NL" sz="1400" dirty="0">
                          <a:solidFill>
                            <a:schemeClr val="tx1"/>
                          </a:solidFill>
                          <a:latin typeface="+mn-lt"/>
                        </a:rPr>
                        <a:t>1 – 5 minuten</a:t>
                      </a:r>
                    </a:p>
                  </a:txBody>
                  <a:tcPr marL="0" marR="252000" marT="0" marB="0" anchor="ctr">
                    <a:lnL w="12700" cmpd="sng">
                      <a:noFill/>
                    </a:lnL>
                    <a:lnR w="12700" cmpd="sng">
                      <a:noFill/>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nl-NL" sz="1400" dirty="0">
                          <a:solidFill>
                            <a:schemeClr val="tx1"/>
                          </a:solidFill>
                          <a:latin typeface="+mn-lt"/>
                        </a:rPr>
                        <a:t>Matig</a:t>
                      </a:r>
                    </a:p>
                  </a:txBody>
                  <a:tcPr marL="0" marR="252000" marT="0" marB="0" anchor="ctr">
                    <a:lnL w="12700" cmpd="sng">
                      <a:noFill/>
                    </a:lnL>
                    <a:lnR w="12700" cmpd="sng">
                      <a:noFill/>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677374">
                <a:tc>
                  <a:txBody>
                    <a:bodyPr/>
                    <a:lstStyle/>
                    <a:p>
                      <a:pPr algn="l"/>
                      <a:r>
                        <a:rPr lang="nl-NL" sz="1400" b="0" dirty="0">
                          <a:solidFill>
                            <a:schemeClr val="accent4"/>
                          </a:solidFill>
                          <a:latin typeface="+mj-lt"/>
                        </a:rPr>
                        <a:t>Video (goede kwaliteit)</a:t>
                      </a:r>
                    </a:p>
                  </a:txBody>
                  <a:tcPr marL="252000" marR="0" marT="0" marB="0" anchor="ctr">
                    <a:lnL w="12700" cap="flat" cmpd="sng" algn="ctr">
                      <a:noFill/>
                      <a:prstDash val="solid"/>
                      <a:round/>
                      <a:headEnd type="none" w="med" len="med"/>
                      <a:tailEnd type="none" w="med" len="med"/>
                    </a:lnL>
                    <a:lnR w="12700" cmpd="sng">
                      <a:noFill/>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nl-NL" sz="1400" dirty="0">
                          <a:solidFill>
                            <a:schemeClr val="tx1"/>
                          </a:solidFill>
                          <a:latin typeface="+mn-lt"/>
                        </a:rPr>
                        <a:t>10 – 30 minuten</a:t>
                      </a:r>
                    </a:p>
                  </a:txBody>
                  <a:tcPr marL="0" marR="252000" marT="0" marB="0" anchor="ctr">
                    <a:lnL w="12700" cmpd="sng">
                      <a:noFill/>
                    </a:lnL>
                    <a:lnR w="12700" cmpd="sng">
                      <a:noFill/>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nl-NL" sz="1400" dirty="0">
                          <a:solidFill>
                            <a:schemeClr val="tx1"/>
                          </a:solidFill>
                          <a:latin typeface="+mn-lt"/>
                        </a:rPr>
                        <a:t>Zeer goed</a:t>
                      </a:r>
                    </a:p>
                  </a:txBody>
                  <a:tcPr marL="0" marR="252000" marT="0" marB="0" anchor="ctr">
                    <a:lnL w="12700" cmpd="sng">
                      <a:noFill/>
                    </a:lnL>
                    <a:lnR w="12700" cmpd="sng">
                      <a:noFill/>
                    </a:lnR>
                    <a:lnT w="12700" cap="flat" cmpd="sng" algn="ctr">
                      <a:solidFill>
                        <a:schemeClr val="bg1">
                          <a:lumMod val="95000"/>
                        </a:schemeClr>
                      </a:solidFill>
                      <a:prstDash val="solid"/>
                      <a:round/>
                      <a:headEnd type="none" w="med" len="med"/>
                      <a:tailEnd type="none" w="med" len="med"/>
                    </a:lnT>
                    <a:lnB w="12700" cap="flat" cmpd="sng" algn="ctr">
                      <a:solidFill>
                        <a:schemeClr val="bg1">
                          <a:lumMod val="9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
        <p:nvSpPr>
          <p:cNvPr id="5" name="Tijdelijke aanduiding voor datum 4">
            <a:extLst>
              <a:ext uri="{FF2B5EF4-FFF2-40B4-BE49-F238E27FC236}">
                <a16:creationId xmlns:a16="http://schemas.microsoft.com/office/drawing/2014/main" id="{41D319DF-CA18-F46D-BEAF-F0CB28C3E3E4}"/>
              </a:ext>
            </a:extLst>
          </p:cNvPr>
          <p:cNvSpPr>
            <a:spLocks noGrp="1"/>
          </p:cNvSpPr>
          <p:nvPr>
            <p:ph type="dt" sz="half" idx="14"/>
          </p:nvPr>
        </p:nvSpPr>
        <p:spPr>
          <a:xfrm>
            <a:off x="8181441" y="7056814"/>
            <a:ext cx="2913306"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E83911-223F-4A07-A989-D9920DC39F0F}" type="datetime4">
              <a:rPr kumimoji="0" lang="nl-NL" sz="800" b="0" i="0" u="none" strike="noStrike" kern="1200" cap="none" spc="0" normalizeH="0" baseline="0" noProof="0" smtClean="0">
                <a:ln>
                  <a:noFill/>
                </a:ln>
                <a:solidFill>
                  <a:srgbClr val="FFFFFF">
                    <a:lumMod val="50000"/>
                  </a:srgbClr>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 mei 2026</a:t>
            </a:fld>
            <a:endParaRPr kumimoji="0" lang="nl-NL" sz="800" b="0" i="0" u="none" strike="noStrike" kern="1200" cap="none" spc="0" normalizeH="0" baseline="0" noProof="0" dirty="0">
              <a:ln>
                <a:noFill/>
              </a:ln>
              <a:solidFill>
                <a:srgbClr val="FFFFFF">
                  <a:lumMod val="50000"/>
                </a:srgbClr>
              </a:solidFill>
              <a:effectLst/>
              <a:uLnTx/>
              <a:uFillTx/>
              <a:latin typeface="Archivo Narrow"/>
              <a:ea typeface="+mn-ea"/>
              <a:cs typeface="Segoe UI Light" panose="020B0502040204020203" pitchFamily="34" charset="0"/>
            </a:endParaRPr>
          </a:p>
        </p:txBody>
      </p:sp>
      <p:sp>
        <p:nvSpPr>
          <p:cNvPr id="7" name="Tijdelijke aanduiding voor dianummer 6">
            <a:extLst>
              <a:ext uri="{FF2B5EF4-FFF2-40B4-BE49-F238E27FC236}">
                <a16:creationId xmlns:a16="http://schemas.microsoft.com/office/drawing/2014/main" id="{23AD85CD-F6C7-39F3-0320-87720D04E3C0}"/>
              </a:ext>
            </a:extLst>
          </p:cNvPr>
          <p:cNvSpPr>
            <a:spLocks noGrp="1"/>
          </p:cNvSpPr>
          <p:nvPr>
            <p:ph type="sldNum" sz="quarter" idx="16"/>
          </p:nvPr>
        </p:nvSpPr>
        <p:spPr>
          <a:xfrm>
            <a:off x="11156195" y="6344941"/>
            <a:ext cx="315080"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843DB9-9987-4157-AB9C-CEA8D7D910BB}" type="slidenum">
              <a:rPr kumimoji="0" lang="nl-NL" sz="1000" b="1" i="0" u="none" strike="noStrike" kern="1200" cap="none" spc="0" normalizeH="0" baseline="0" noProof="0" smtClean="0">
                <a:ln>
                  <a:noFill/>
                </a:ln>
                <a:solidFill>
                  <a:srgbClr val="001935"/>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nl-NL" sz="1000" b="1" i="0" u="none" strike="noStrike" kern="1200" cap="none" spc="0" normalizeH="0" baseline="0" noProof="0" dirty="0">
              <a:ln>
                <a:noFill/>
              </a:ln>
              <a:solidFill>
                <a:srgbClr val="001935"/>
              </a:solidFill>
              <a:effectLst/>
              <a:uLnTx/>
              <a:uFillTx/>
              <a:latin typeface="Archivo Narrow"/>
              <a:ea typeface="+mn-ea"/>
              <a:cs typeface="Segoe UI Light" panose="020B0502040204020203" pitchFamily="34" charset="0"/>
            </a:endParaRPr>
          </a:p>
        </p:txBody>
      </p:sp>
      <p:pic>
        <p:nvPicPr>
          <p:cNvPr id="13" name="Tijdelijke aanduiding voor afbeelding 15">
            <a:extLst>
              <a:ext uri="{FF2B5EF4-FFF2-40B4-BE49-F238E27FC236}">
                <a16:creationId xmlns:a16="http://schemas.microsoft.com/office/drawing/2014/main" id="{62B66CF0-38BB-16DE-6353-7802E2704636}"/>
              </a:ext>
            </a:extLst>
          </p:cNvPr>
          <p:cNvPicPr>
            <a:picLocks noGrp="1" noChangeAspect="1"/>
          </p:cNvPicPr>
          <p:nvPr>
            <p:ph type="pic" sz="quarter" idx="17"/>
          </p:nvPr>
        </p:nvPicPr>
        <p:blipFill>
          <a:blip r:embed="rId3">
            <a:extLst>
              <a:ext uri="{28A0092B-C50C-407E-A947-70E740481C1C}">
                <a14:useLocalDpi xmlns:a14="http://schemas.microsoft.com/office/drawing/2010/main" val="0"/>
              </a:ext>
            </a:extLst>
          </a:blip>
          <a:srcRect t="54" b="54"/>
          <a:stretch>
            <a:fillRect/>
          </a:stretch>
        </p:blipFill>
        <p:spPr>
          <a:xfrm>
            <a:off x="9771063" y="274638"/>
            <a:ext cx="1689100" cy="434975"/>
          </a:xfrm>
        </p:spPr>
      </p:pic>
      <p:sp>
        <p:nvSpPr>
          <p:cNvPr id="2" name="Tekstvak 1">
            <a:extLst>
              <a:ext uri="{FF2B5EF4-FFF2-40B4-BE49-F238E27FC236}">
                <a16:creationId xmlns:a16="http://schemas.microsoft.com/office/drawing/2014/main" id="{703F05B3-27B1-0A2D-D9DC-D4DB750E750C}"/>
              </a:ext>
            </a:extLst>
          </p:cNvPr>
          <p:cNvSpPr txBox="1"/>
          <p:nvPr/>
        </p:nvSpPr>
        <p:spPr>
          <a:xfrm>
            <a:off x="720000" y="5439269"/>
            <a:ext cx="8609256" cy="668215"/>
          </a:xfrm>
          <a:prstGeom prst="rect">
            <a:avLst/>
          </a:prstGeom>
          <a:noFill/>
        </p:spPr>
        <p:txBody>
          <a:bodyPr wrap="square" lIns="0" tIns="0" rIns="0" bIns="0" rtlCol="0">
            <a:noAutofit/>
          </a:bodyPr>
          <a:lstStyle/>
          <a:p>
            <a:pPr algn="l">
              <a:lnSpc>
                <a:spcPct val="90000"/>
              </a:lnSpc>
              <a:spcBef>
                <a:spcPts val="600"/>
              </a:spcBef>
              <a:spcAft>
                <a:spcPts val="600"/>
              </a:spcAft>
            </a:pPr>
            <a:r>
              <a:rPr lang="nl-NL" sz="1600" b="1" dirty="0"/>
              <a:t>“Als iemand ooit online zijn stem heeft laten horen, is zijn stem niet meer privé”</a:t>
            </a:r>
          </a:p>
        </p:txBody>
      </p:sp>
    </p:spTree>
    <p:extLst>
      <p:ext uri="{BB962C8B-B14F-4D97-AF65-F5344CB8AC3E}">
        <p14:creationId xmlns:p14="http://schemas.microsoft.com/office/powerpoint/2010/main" val="1795429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75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75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hthoek 1">
            <a:extLst>
              <a:ext uri="{FF2B5EF4-FFF2-40B4-BE49-F238E27FC236}">
                <a16:creationId xmlns:a16="http://schemas.microsoft.com/office/drawing/2014/main" id="{2DC8213E-326B-1368-2675-2A12490DDD8E}"/>
              </a:ext>
            </a:extLst>
          </p:cNvPr>
          <p:cNvSpPr/>
          <p:nvPr/>
        </p:nvSpPr>
        <p:spPr>
          <a:xfrm>
            <a:off x="451828" y="2380488"/>
            <a:ext cx="5876544" cy="1764792"/>
          </a:xfrm>
          <a:prstGeom prst="rect">
            <a:avLst/>
          </a:prstGeom>
          <a:ln/>
        </p:spPr>
        <p:style>
          <a:lnRef idx="2">
            <a:schemeClr val="accent4">
              <a:shade val="15000"/>
            </a:schemeClr>
          </a:lnRef>
          <a:fillRef idx="1">
            <a:schemeClr val="accent4"/>
          </a:fillRef>
          <a:effectRef idx="0">
            <a:schemeClr val="accent4"/>
          </a:effectRef>
          <a:fontRef idx="minor">
            <a:schemeClr val="lt1"/>
          </a:fontRef>
        </p:style>
        <p:txBody>
          <a:bodyPr lIns="144000" tIns="144000" rIns="144000" bIns="144000" rtlCol="0" anchor="ctr"/>
          <a:lstStyle/>
          <a:p>
            <a:pPr algn="ctr">
              <a:lnSpc>
                <a:spcPct val="90000"/>
              </a:lnSpc>
              <a:spcBef>
                <a:spcPts val="200"/>
              </a:spcBef>
              <a:spcAft>
                <a:spcPts val="200"/>
              </a:spcAft>
            </a:pPr>
            <a:endParaRPr lang="nl-NL" sz="1600" dirty="0" err="1"/>
          </a:p>
        </p:txBody>
      </p:sp>
      <p:sp>
        <p:nvSpPr>
          <p:cNvPr id="8" name="Tijdelijke aanduiding voor verticale tekst 7">
            <a:extLst>
              <a:ext uri="{FF2B5EF4-FFF2-40B4-BE49-F238E27FC236}">
                <a16:creationId xmlns:a16="http://schemas.microsoft.com/office/drawing/2014/main" id="{9AB5955B-6D7F-C134-76BF-2AF46EDEB553}"/>
              </a:ext>
            </a:extLst>
          </p:cNvPr>
          <p:cNvSpPr>
            <a:spLocks noGrp="1"/>
          </p:cNvSpPr>
          <p:nvPr>
            <p:ph type="body" orient="vert" idx="1"/>
          </p:nvPr>
        </p:nvSpPr>
        <p:spPr>
          <a:xfrm>
            <a:off x="720001" y="1593488"/>
            <a:ext cx="5340199" cy="4237200"/>
          </a:xfrm>
        </p:spPr>
        <p:txBody>
          <a:bodyPr/>
          <a:lstStyle/>
          <a:p>
            <a:r>
              <a:rPr lang="nl-NL" dirty="0"/>
              <a:t>Data is geen einddoel meer, maar een middel voor fraude</a:t>
            </a:r>
          </a:p>
          <a:p>
            <a:r>
              <a:rPr lang="nl-NL" dirty="0"/>
              <a:t>Criminelen gebruiken datalekken voor gerichte aanvallen</a:t>
            </a:r>
          </a:p>
          <a:p>
            <a:endParaRPr lang="nl-NL" dirty="0"/>
          </a:p>
          <a:p>
            <a:r>
              <a:rPr lang="nl-NL" dirty="0">
                <a:solidFill>
                  <a:schemeClr val="bg1"/>
                </a:solidFill>
              </a:rPr>
              <a:t>Welke gegevens over uw bedrijf zijn publiekelijk te vinden?</a:t>
            </a:r>
          </a:p>
          <a:p>
            <a:endParaRPr lang="nl-NL" dirty="0">
              <a:solidFill>
                <a:schemeClr val="bg1"/>
              </a:solidFill>
            </a:endParaRPr>
          </a:p>
          <a:p>
            <a:r>
              <a:rPr lang="nl-NL" dirty="0">
                <a:solidFill>
                  <a:schemeClr val="bg1"/>
                </a:solidFill>
              </a:rPr>
              <a:t>Als uw klantendatabase morgen uitlekt, wat zou een crimineel met die gegevens kunnen doen?</a:t>
            </a:r>
          </a:p>
          <a:p>
            <a:endParaRPr lang="nl-NL" dirty="0">
              <a:solidFill>
                <a:schemeClr val="bg1"/>
              </a:solidFill>
            </a:endParaRPr>
          </a:p>
          <a:p>
            <a:r>
              <a:rPr lang="nl-NL" dirty="0"/>
              <a:t>Case </a:t>
            </a:r>
            <a:r>
              <a:rPr lang="nl-NL" dirty="0" err="1"/>
              <a:t>study</a:t>
            </a:r>
            <a:r>
              <a:rPr lang="nl-NL" dirty="0"/>
              <a:t>: </a:t>
            </a:r>
            <a:r>
              <a:rPr lang="nl-NL" dirty="0" err="1"/>
              <a:t>Vastaamo</a:t>
            </a:r>
            <a:r>
              <a:rPr lang="nl-NL" dirty="0"/>
              <a:t> </a:t>
            </a:r>
            <a:r>
              <a:rPr lang="nl-NL" dirty="0" err="1"/>
              <a:t>datalek</a:t>
            </a:r>
            <a:endParaRPr lang="nl-NL" dirty="0"/>
          </a:p>
          <a:p>
            <a:endParaRPr lang="nl-NL" dirty="0"/>
          </a:p>
        </p:txBody>
      </p:sp>
      <p:sp>
        <p:nvSpPr>
          <p:cNvPr id="7" name="Titel 6">
            <a:extLst>
              <a:ext uri="{FF2B5EF4-FFF2-40B4-BE49-F238E27FC236}">
                <a16:creationId xmlns:a16="http://schemas.microsoft.com/office/drawing/2014/main" id="{0E8E3177-53B4-C388-1583-8C61A9FA89A9}"/>
              </a:ext>
            </a:extLst>
          </p:cNvPr>
          <p:cNvSpPr>
            <a:spLocks noGrp="1"/>
          </p:cNvSpPr>
          <p:nvPr>
            <p:ph type="title"/>
          </p:nvPr>
        </p:nvSpPr>
        <p:spPr>
          <a:xfrm>
            <a:off x="720001" y="720000"/>
            <a:ext cx="7033120" cy="369025"/>
          </a:xfrm>
        </p:spPr>
        <p:txBody>
          <a:bodyPr/>
          <a:lstStyle/>
          <a:p>
            <a:r>
              <a:rPr lang="nl-NL" noProof="0" dirty="0"/>
              <a:t>Data als startpunt</a:t>
            </a:r>
            <a:endParaRPr lang="nl-NL" dirty="0"/>
          </a:p>
        </p:txBody>
      </p:sp>
      <p:sp>
        <p:nvSpPr>
          <p:cNvPr id="4" name="Tijdelijke aanduiding voor datum 3">
            <a:extLst>
              <a:ext uri="{FF2B5EF4-FFF2-40B4-BE49-F238E27FC236}">
                <a16:creationId xmlns:a16="http://schemas.microsoft.com/office/drawing/2014/main" id="{C7260F30-2C93-84C1-CABD-9A81165B7E54}"/>
              </a:ext>
            </a:extLst>
          </p:cNvPr>
          <p:cNvSpPr>
            <a:spLocks noGrp="1"/>
          </p:cNvSpPr>
          <p:nvPr>
            <p:ph type="dt" sz="half" idx="18"/>
          </p:nvPr>
        </p:nvSpPr>
        <p:spPr>
          <a:xfrm>
            <a:off x="8181441" y="7056814"/>
            <a:ext cx="2913306"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25BD67-B802-464E-8E95-604505AB5F57}" type="datetime4">
              <a:rPr kumimoji="0" lang="nl-NL" sz="800" b="0" i="0" u="none" strike="noStrike" kern="1200" cap="none" spc="0" normalizeH="0" baseline="0" noProof="0" smtClean="0">
                <a:ln>
                  <a:noFill/>
                </a:ln>
                <a:solidFill>
                  <a:srgbClr val="FFFFFF">
                    <a:lumMod val="50000"/>
                  </a:srgbClr>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 mei 2026</a:t>
            </a:fld>
            <a:endParaRPr kumimoji="0" lang="nl-NL" sz="800" b="0" i="0" u="none" strike="noStrike" kern="1200" cap="none" spc="0" normalizeH="0" baseline="0" noProof="0" dirty="0">
              <a:ln>
                <a:noFill/>
              </a:ln>
              <a:solidFill>
                <a:srgbClr val="FFFFFF">
                  <a:lumMod val="50000"/>
                </a:srgbClr>
              </a:solidFill>
              <a:effectLst/>
              <a:uLnTx/>
              <a:uFillTx/>
              <a:latin typeface="Archivo Narrow"/>
              <a:ea typeface="+mn-ea"/>
              <a:cs typeface="Segoe UI Light" panose="020B0502040204020203" pitchFamily="34" charset="0"/>
            </a:endParaRPr>
          </a:p>
        </p:txBody>
      </p:sp>
      <p:sp>
        <p:nvSpPr>
          <p:cNvPr id="5" name="Tijdelijke aanduiding voor voettekst 4">
            <a:extLst>
              <a:ext uri="{FF2B5EF4-FFF2-40B4-BE49-F238E27FC236}">
                <a16:creationId xmlns:a16="http://schemas.microsoft.com/office/drawing/2014/main" id="{FFC1BE8F-E6C8-6653-01F8-99935E34F8A3}"/>
              </a:ext>
            </a:extLst>
          </p:cNvPr>
          <p:cNvSpPr>
            <a:spLocks noGrp="1"/>
          </p:cNvSpPr>
          <p:nvPr>
            <p:ph type="ftr" sz="quarter" idx="19"/>
          </p:nvPr>
        </p:nvSpPr>
        <p:spPr>
          <a:xfrm>
            <a:off x="5760180" y="6344719"/>
            <a:ext cx="5375834"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l-NL" sz="900" b="0" i="0" u="none" strike="noStrike" kern="1200" cap="none" spc="0" normalizeH="0" baseline="0" noProof="0">
                <a:ln>
                  <a:noFill/>
                </a:ln>
                <a:solidFill>
                  <a:srgbClr val="FFFFFF"/>
                </a:solidFill>
                <a:effectLst/>
                <a:uLnTx/>
                <a:uFillTx/>
                <a:latin typeface="Archivo Narrow"/>
                <a:ea typeface="+mn-ea"/>
                <a:cs typeface="Segoe UI Light" panose="020B0502040204020203" pitchFamily="34" charset="0"/>
              </a:rPr>
              <a:t>Voettekst</a:t>
            </a:r>
            <a:endParaRPr kumimoji="0" lang="nl-NL" sz="900" b="0" i="0" u="none" strike="noStrike" kern="1200" cap="none" spc="0" normalizeH="0" baseline="0" noProof="0" dirty="0">
              <a:ln>
                <a:noFill/>
              </a:ln>
              <a:solidFill>
                <a:srgbClr val="FFFFFF"/>
              </a:solidFill>
              <a:effectLst/>
              <a:uLnTx/>
              <a:uFillTx/>
              <a:latin typeface="Archivo Narrow"/>
              <a:ea typeface="+mn-ea"/>
              <a:cs typeface="Segoe UI Light" panose="020B0502040204020203" pitchFamily="34" charset="0"/>
            </a:endParaRPr>
          </a:p>
        </p:txBody>
      </p:sp>
      <p:sp>
        <p:nvSpPr>
          <p:cNvPr id="6" name="Tijdelijke aanduiding voor dianummer 5">
            <a:extLst>
              <a:ext uri="{FF2B5EF4-FFF2-40B4-BE49-F238E27FC236}">
                <a16:creationId xmlns:a16="http://schemas.microsoft.com/office/drawing/2014/main" id="{BA4DB3BA-9463-71DA-4C97-C69E431D608A}"/>
              </a:ext>
            </a:extLst>
          </p:cNvPr>
          <p:cNvSpPr>
            <a:spLocks noGrp="1"/>
          </p:cNvSpPr>
          <p:nvPr>
            <p:ph type="sldNum" sz="quarter" idx="20"/>
          </p:nvPr>
        </p:nvSpPr>
        <p:spPr>
          <a:xfrm>
            <a:off x="11156195" y="6344941"/>
            <a:ext cx="315080" cy="144759"/>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E843DB9-9987-4157-AB9C-CEA8D7D910BB}" type="slidenum">
              <a:rPr kumimoji="0" lang="nl-NL" sz="1000" b="1" i="0" u="none" strike="noStrike" kern="1200" cap="none" spc="0" normalizeH="0" baseline="0" noProof="0" smtClean="0">
                <a:ln>
                  <a:noFill/>
                </a:ln>
                <a:solidFill>
                  <a:srgbClr val="FFFFFF"/>
                </a:solidFill>
                <a:effectLst/>
                <a:uLnTx/>
                <a:uFillTx/>
                <a:latin typeface="Archivo Narrow"/>
                <a:ea typeface="+mn-ea"/>
                <a:cs typeface="Segoe UI Light" panose="020B0502040204020203"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nl-NL" sz="1000" b="1" i="0" u="none" strike="noStrike" kern="1200" cap="none" spc="0" normalizeH="0" baseline="0" noProof="0" dirty="0">
              <a:ln>
                <a:noFill/>
              </a:ln>
              <a:solidFill>
                <a:srgbClr val="FFFFFF"/>
              </a:solidFill>
              <a:effectLst/>
              <a:uLnTx/>
              <a:uFillTx/>
              <a:latin typeface="Archivo Narrow"/>
              <a:ea typeface="+mn-ea"/>
              <a:cs typeface="Segoe UI Light" panose="020B0502040204020203" pitchFamily="34" charset="0"/>
            </a:endParaRPr>
          </a:p>
        </p:txBody>
      </p:sp>
      <p:pic>
        <p:nvPicPr>
          <p:cNvPr id="25" name="Tijdelijke aanduiding voor afbeelding 24">
            <a:extLst>
              <a:ext uri="{FF2B5EF4-FFF2-40B4-BE49-F238E27FC236}">
                <a16:creationId xmlns:a16="http://schemas.microsoft.com/office/drawing/2014/main" id="{1688137C-8316-01B9-534A-E42CE5BEC3F7}"/>
              </a:ext>
            </a:extLst>
          </p:cNvPr>
          <p:cNvPicPr>
            <a:picLocks noGrp="1" noChangeAspect="1"/>
          </p:cNvPicPr>
          <p:nvPr>
            <p:ph type="pic" sz="quarter" idx="14"/>
          </p:nvPr>
        </p:nvPicPr>
        <p:blipFill>
          <a:blip r:embed="rId3">
            <a:extLst>
              <a:ext uri="{28A0092B-C50C-407E-A947-70E740481C1C}">
                <a14:useLocalDpi xmlns:a14="http://schemas.microsoft.com/office/drawing/2010/main" val="0"/>
              </a:ext>
            </a:extLst>
          </a:blip>
          <a:srcRect t="117" b="117"/>
          <a:stretch>
            <a:fillRect/>
          </a:stretch>
        </p:blipFill>
        <p:spPr/>
      </p:pic>
      <p:pic>
        <p:nvPicPr>
          <p:cNvPr id="12" name="Tijdelijke aanduiding voor afbeelding 11">
            <a:extLst>
              <a:ext uri="{FF2B5EF4-FFF2-40B4-BE49-F238E27FC236}">
                <a16:creationId xmlns:a16="http://schemas.microsoft.com/office/drawing/2014/main" id="{3D491881-BE57-8CE0-722C-3D6F6166B348}"/>
              </a:ext>
            </a:extLst>
          </p:cNvPr>
          <p:cNvPicPr>
            <a:picLocks noGrp="1" noChangeAspect="1"/>
          </p:cNvPicPr>
          <p:nvPr>
            <p:ph type="pic" sz="quarter" idx="13"/>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rcRect l="22076" r="22076"/>
          <a:stretch>
            <a:fillRect/>
          </a:stretch>
        </p:blipFill>
        <p:spPr/>
      </p:pic>
      <p:sp>
        <p:nvSpPr>
          <p:cNvPr id="13" name="Tekstvak 12">
            <a:extLst>
              <a:ext uri="{FF2B5EF4-FFF2-40B4-BE49-F238E27FC236}">
                <a16:creationId xmlns:a16="http://schemas.microsoft.com/office/drawing/2014/main" id="{CFCFFD8D-A90A-DA42-D6F7-99D24EEE3021}"/>
              </a:ext>
            </a:extLst>
          </p:cNvPr>
          <p:cNvSpPr txBox="1"/>
          <p:nvPr/>
        </p:nvSpPr>
        <p:spPr>
          <a:xfrm>
            <a:off x="6060199" y="6858000"/>
            <a:ext cx="6131800" cy="138499"/>
          </a:xfrm>
          <a:prstGeom prst="rect">
            <a:avLst/>
          </a:prstGeom>
          <a:noFill/>
        </p:spPr>
        <p:txBody>
          <a:bodyPr wrap="square" lIns="0" tIns="0" rIns="0" bIns="0" rtlCol="0">
            <a:spAutoFit/>
          </a:bodyPr>
          <a:lstStyle/>
          <a:p>
            <a:r>
              <a:rPr lang="nl-NL" sz="900">
                <a:hlinkClick r:id="rId5" tooltip="http://thechoice.escp.eu/choose-to-lead/harnessing-ai-to-accelerate-digital-transformation/"/>
              </a:rPr>
              <a:t>Deze foto</a:t>
            </a:r>
            <a:r>
              <a:rPr lang="nl-NL" sz="900"/>
              <a:t> van Onbekende auteur is gelicentieerd onder </a:t>
            </a:r>
            <a:r>
              <a:rPr lang="nl-NL" sz="900">
                <a:hlinkClick r:id="rId6" tooltip="https://creativecommons.org/licenses/by-sa/3.0/"/>
              </a:rPr>
              <a:t>CC BY-SA</a:t>
            </a:r>
            <a:endParaRPr lang="nl-NL" sz="900"/>
          </a:p>
        </p:txBody>
      </p:sp>
    </p:spTree>
    <p:extLst>
      <p:ext uri="{BB962C8B-B14F-4D97-AF65-F5344CB8AC3E}">
        <p14:creationId xmlns:p14="http://schemas.microsoft.com/office/powerpoint/2010/main" val="10745927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fade">
                                      <p:cBhvr>
                                        <p:cTn id="10" dur="500"/>
                                        <p:tgtEl>
                                          <p:spTgt spid="8">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par>
                                <p:cTn id="16" presetID="10" presetClass="entr" presetSubtype="0" fill="hold" nodeType="withEffect">
                                  <p:stCondLst>
                                    <p:cond delay="0"/>
                                  </p:stCondLst>
                                  <p:childTnLst>
                                    <p:set>
                                      <p:cBhvr>
                                        <p:cTn id="17" dur="1" fill="hold">
                                          <p:stCondLst>
                                            <p:cond delay="0"/>
                                          </p:stCondLst>
                                        </p:cTn>
                                        <p:tgtEl>
                                          <p:spTgt spid="8">
                                            <p:txEl>
                                              <p:pRg st="3" end="3"/>
                                            </p:txEl>
                                          </p:spTgt>
                                        </p:tgtEl>
                                        <p:attrNameLst>
                                          <p:attrName>style.visibility</p:attrName>
                                        </p:attrNameLst>
                                      </p:cBhvr>
                                      <p:to>
                                        <p:strVal val="visible"/>
                                      </p:to>
                                    </p:set>
                                    <p:animEffect transition="in" filter="fade">
                                      <p:cBhvr>
                                        <p:cTn id="18" dur="500"/>
                                        <p:tgtEl>
                                          <p:spTgt spid="8">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8">
                                            <p:txEl>
                                              <p:pRg st="5" end="5"/>
                                            </p:txEl>
                                          </p:spTgt>
                                        </p:tgtEl>
                                        <p:attrNameLst>
                                          <p:attrName>style.visibility</p:attrName>
                                        </p:attrNameLst>
                                      </p:cBhvr>
                                      <p:to>
                                        <p:strVal val="visible"/>
                                      </p:to>
                                    </p:set>
                                    <p:animEffect transition="in" filter="fade">
                                      <p:cBhvr>
                                        <p:cTn id="23" dur="500"/>
                                        <p:tgtEl>
                                          <p:spTgt spid="8">
                                            <p:txEl>
                                              <p:pRg st="5" end="5"/>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8">
                                            <p:txEl>
                                              <p:pRg st="7" end="7"/>
                                            </p:txEl>
                                          </p:spTgt>
                                        </p:tgtEl>
                                        <p:attrNameLst>
                                          <p:attrName>style.visibility</p:attrName>
                                        </p:attrNameLst>
                                      </p:cBhvr>
                                      <p:to>
                                        <p:strVal val="visible"/>
                                      </p:to>
                                    </p:set>
                                    <p:animEffect transition="in" filter="fade">
                                      <p:cBhvr>
                                        <p:cTn id="28" dur="500"/>
                                        <p:tgtEl>
                                          <p:spTgt spid="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8B5FF3-65F3-7891-94A5-50B061CE26B0}"/>
            </a:ext>
          </a:extLst>
        </p:cNvPr>
        <p:cNvGrpSpPr/>
        <p:nvPr/>
      </p:nvGrpSpPr>
      <p:grpSpPr>
        <a:xfrm>
          <a:off x="0" y="0"/>
          <a:ext cx="0" cy="0"/>
          <a:chOff x="0" y="0"/>
          <a:chExt cx="0" cy="0"/>
        </a:xfrm>
      </p:grpSpPr>
      <p:pic>
        <p:nvPicPr>
          <p:cNvPr id="8" name="Tijdelijke aanduiding voor afbeelding 7">
            <a:extLst>
              <a:ext uri="{FF2B5EF4-FFF2-40B4-BE49-F238E27FC236}">
                <a16:creationId xmlns:a16="http://schemas.microsoft.com/office/drawing/2014/main" id="{EED1DD5D-FA9F-93E4-BC70-DEFBB54070DF}"/>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0920" b="10920"/>
          <a:stretch/>
        </p:blipFill>
        <p:spPr>
          <a:xfrm>
            <a:off x="0" y="-283369"/>
            <a:ext cx="12192000" cy="7141369"/>
          </a:xfrm>
        </p:spPr>
      </p:pic>
      <p:sp>
        <p:nvSpPr>
          <p:cNvPr id="35" name="Tijdelijke aanduiding voor tekst 34">
            <a:extLst>
              <a:ext uri="{FF2B5EF4-FFF2-40B4-BE49-F238E27FC236}">
                <a16:creationId xmlns:a16="http://schemas.microsoft.com/office/drawing/2014/main" id="{07A1D992-DD51-88D8-881C-E3FE2F1675FE}"/>
              </a:ext>
            </a:extLst>
          </p:cNvPr>
          <p:cNvSpPr>
            <a:spLocks noGrp="1"/>
          </p:cNvSpPr>
          <p:nvPr>
            <p:ph type="body" sz="quarter" idx="17"/>
          </p:nvPr>
        </p:nvSpPr>
        <p:spPr>
          <a:xfrm flipH="1">
            <a:off x="0" y="0"/>
            <a:ext cx="12192000" cy="6858000"/>
          </a:xfrm>
        </p:spPr>
        <p:txBody>
          <a:bodyPr/>
          <a:lstStyle/>
          <a:p>
            <a:r>
              <a:rPr lang="nl-NL" dirty="0"/>
              <a:t> </a:t>
            </a:r>
          </a:p>
        </p:txBody>
      </p:sp>
      <p:sp>
        <p:nvSpPr>
          <p:cNvPr id="3" name="Tijdelijke aanduiding voor datum 2">
            <a:extLst>
              <a:ext uri="{FF2B5EF4-FFF2-40B4-BE49-F238E27FC236}">
                <a16:creationId xmlns:a16="http://schemas.microsoft.com/office/drawing/2014/main" id="{46F723EF-0C7C-D4A9-B8AB-7F6D12FFA764}"/>
              </a:ext>
            </a:extLst>
          </p:cNvPr>
          <p:cNvSpPr>
            <a:spLocks noGrp="1"/>
          </p:cNvSpPr>
          <p:nvPr>
            <p:ph type="dt" sz="half" idx="14"/>
          </p:nvPr>
        </p:nvSpPr>
        <p:spPr>
          <a:xfrm>
            <a:off x="8181441" y="7056814"/>
            <a:ext cx="2913306" cy="144759"/>
          </a:xfrm>
        </p:spPr>
        <p:txBody>
          <a:bodyPr/>
          <a:lstStyle/>
          <a:p>
            <a:pPr lvl="0"/>
            <a:fld id="{F05B7A31-158A-40C0-ABC3-2F6F3107F824}" type="datetime4">
              <a:rPr lang="nl-NL" noProof="0" smtClean="0"/>
              <a:pPr lvl="0"/>
              <a:t>6 mei 2026</a:t>
            </a:fld>
            <a:endParaRPr lang="nl-NL" noProof="0" dirty="0"/>
          </a:p>
        </p:txBody>
      </p:sp>
      <p:sp>
        <p:nvSpPr>
          <p:cNvPr id="4" name="Tijdelijke aanduiding voor voettekst 3">
            <a:extLst>
              <a:ext uri="{FF2B5EF4-FFF2-40B4-BE49-F238E27FC236}">
                <a16:creationId xmlns:a16="http://schemas.microsoft.com/office/drawing/2014/main" id="{78AB71E5-D764-0C82-A442-6B359A5C8BFE}"/>
              </a:ext>
            </a:extLst>
          </p:cNvPr>
          <p:cNvSpPr>
            <a:spLocks noGrp="1"/>
          </p:cNvSpPr>
          <p:nvPr>
            <p:ph type="ftr" sz="quarter" idx="15"/>
          </p:nvPr>
        </p:nvSpPr>
        <p:spPr>
          <a:xfrm>
            <a:off x="6372002" y="7373567"/>
            <a:ext cx="5375834" cy="144759"/>
          </a:xfrm>
        </p:spPr>
        <p:txBody>
          <a:bodyPr/>
          <a:lstStyle/>
          <a:p>
            <a:pPr lvl="0"/>
            <a:r>
              <a:rPr lang="nl-NL" noProof="0"/>
              <a:t>Voettekst</a:t>
            </a:r>
            <a:endParaRPr lang="nl-NL" noProof="0" dirty="0"/>
          </a:p>
        </p:txBody>
      </p:sp>
      <p:sp>
        <p:nvSpPr>
          <p:cNvPr id="5" name="Tijdelijke aanduiding voor dianummer 4">
            <a:extLst>
              <a:ext uri="{FF2B5EF4-FFF2-40B4-BE49-F238E27FC236}">
                <a16:creationId xmlns:a16="http://schemas.microsoft.com/office/drawing/2014/main" id="{E4092738-B507-C7B1-2144-53BF75470FBA}"/>
              </a:ext>
            </a:extLst>
          </p:cNvPr>
          <p:cNvSpPr>
            <a:spLocks noGrp="1"/>
          </p:cNvSpPr>
          <p:nvPr>
            <p:ph type="sldNum" sz="quarter" idx="16"/>
          </p:nvPr>
        </p:nvSpPr>
        <p:spPr>
          <a:xfrm>
            <a:off x="11816369" y="7373567"/>
            <a:ext cx="315080" cy="144759"/>
          </a:xfrm>
        </p:spPr>
        <p:txBody>
          <a:bodyPr/>
          <a:lstStyle/>
          <a:p>
            <a:pPr lvl="0"/>
            <a:fld id="{9E843DB9-9987-4157-AB9C-CEA8D7D910BB}" type="slidenum">
              <a:rPr lang="nl-NL" noProof="0" smtClean="0"/>
              <a:pPr lvl="0"/>
              <a:t>42</a:t>
            </a:fld>
            <a:endParaRPr lang="nl-NL" noProof="0" dirty="0"/>
          </a:p>
        </p:txBody>
      </p:sp>
      <p:sp>
        <p:nvSpPr>
          <p:cNvPr id="30" name="Tijdelijke aanduiding voor tekst 29">
            <a:extLst>
              <a:ext uri="{FF2B5EF4-FFF2-40B4-BE49-F238E27FC236}">
                <a16:creationId xmlns:a16="http://schemas.microsoft.com/office/drawing/2014/main" id="{A7097967-8746-F2B4-62A3-24A2EFB7790C}"/>
              </a:ext>
            </a:extLst>
          </p:cNvPr>
          <p:cNvSpPr>
            <a:spLocks noGrp="1"/>
          </p:cNvSpPr>
          <p:nvPr>
            <p:ph type="body" sz="quarter" idx="21"/>
          </p:nvPr>
        </p:nvSpPr>
        <p:spPr>
          <a:xfrm>
            <a:off x="8466605" y="5167"/>
            <a:ext cx="3725395" cy="6852433"/>
          </a:xfrm>
        </p:spPr>
        <p:txBody>
          <a:bodyPr/>
          <a:lstStyle/>
          <a:p>
            <a:r>
              <a:rPr lang="nl-NL"/>
              <a:t> </a:t>
            </a:r>
          </a:p>
        </p:txBody>
      </p:sp>
      <p:sp>
        <p:nvSpPr>
          <p:cNvPr id="34" name="Tijdelijke aanduiding voor tekst 33">
            <a:extLst>
              <a:ext uri="{FF2B5EF4-FFF2-40B4-BE49-F238E27FC236}">
                <a16:creationId xmlns:a16="http://schemas.microsoft.com/office/drawing/2014/main" id="{19702BFF-8DFB-48D7-7D3A-25C2C23FC1A0}"/>
              </a:ext>
            </a:extLst>
          </p:cNvPr>
          <p:cNvSpPr>
            <a:spLocks noGrp="1"/>
          </p:cNvSpPr>
          <p:nvPr>
            <p:ph type="body" sz="quarter" idx="27"/>
          </p:nvPr>
        </p:nvSpPr>
        <p:spPr>
          <a:xfrm>
            <a:off x="559078" y="1585082"/>
            <a:ext cx="322600" cy="295946"/>
          </a:xfrm>
        </p:spPr>
        <p:txBody>
          <a:bodyPr/>
          <a:lstStyle/>
          <a:p>
            <a:r>
              <a:rPr lang="nl-NL" dirty="0"/>
              <a:t> </a:t>
            </a:r>
          </a:p>
        </p:txBody>
      </p:sp>
      <p:sp>
        <p:nvSpPr>
          <p:cNvPr id="13" name="Tijdelijke aanduiding voor tekst 12">
            <a:extLst>
              <a:ext uri="{FF2B5EF4-FFF2-40B4-BE49-F238E27FC236}">
                <a16:creationId xmlns:a16="http://schemas.microsoft.com/office/drawing/2014/main" id="{83AC3156-503E-70CB-EFAD-0163FC4E1D48}"/>
              </a:ext>
            </a:extLst>
          </p:cNvPr>
          <p:cNvSpPr>
            <a:spLocks noGrp="1"/>
          </p:cNvSpPr>
          <p:nvPr>
            <p:ph type="body" sz="quarter" idx="29"/>
          </p:nvPr>
        </p:nvSpPr>
        <p:spPr>
          <a:xfrm>
            <a:off x="720000" y="1821742"/>
            <a:ext cx="6912000" cy="992193"/>
          </a:xfrm>
        </p:spPr>
        <p:txBody>
          <a:bodyPr/>
          <a:lstStyle/>
          <a:p>
            <a:r>
              <a:rPr lang="nl-NL" dirty="0"/>
              <a:t>Wat kunnen we er tegen doen?</a:t>
            </a:r>
          </a:p>
        </p:txBody>
      </p:sp>
      <p:sp>
        <p:nvSpPr>
          <p:cNvPr id="31" name="Titel 30">
            <a:extLst>
              <a:ext uri="{FF2B5EF4-FFF2-40B4-BE49-F238E27FC236}">
                <a16:creationId xmlns:a16="http://schemas.microsoft.com/office/drawing/2014/main" id="{E80B9131-1452-BED9-407F-844C84FAEFD2}"/>
              </a:ext>
            </a:extLst>
          </p:cNvPr>
          <p:cNvSpPr>
            <a:spLocks noGrp="1"/>
          </p:cNvSpPr>
          <p:nvPr>
            <p:ph type="title"/>
          </p:nvPr>
        </p:nvSpPr>
        <p:spPr>
          <a:xfrm>
            <a:off x="0" y="-401319"/>
            <a:ext cx="985847" cy="221599"/>
          </a:xfrm>
        </p:spPr>
        <p:txBody>
          <a:bodyPr/>
          <a:lstStyle/>
          <a:p>
            <a:r>
              <a:rPr lang="nl-NL" dirty="0"/>
              <a:t>Hoofdstuk</a:t>
            </a:r>
          </a:p>
        </p:txBody>
      </p:sp>
      <p:sp>
        <p:nvSpPr>
          <p:cNvPr id="22" name="Ondertitel 21">
            <a:extLst>
              <a:ext uri="{FF2B5EF4-FFF2-40B4-BE49-F238E27FC236}">
                <a16:creationId xmlns:a16="http://schemas.microsoft.com/office/drawing/2014/main" id="{037FB95C-FA0A-829F-FA41-2E0E788ECA8C}"/>
              </a:ext>
            </a:extLst>
          </p:cNvPr>
          <p:cNvSpPr>
            <a:spLocks noGrp="1"/>
          </p:cNvSpPr>
          <p:nvPr>
            <p:ph type="subTitle" idx="1"/>
          </p:nvPr>
        </p:nvSpPr>
        <p:spPr>
          <a:xfrm>
            <a:off x="719931" y="3567904"/>
            <a:ext cx="6912000" cy="475459"/>
          </a:xfrm>
        </p:spPr>
        <p:txBody>
          <a:bodyPr/>
          <a:lstStyle/>
          <a:p>
            <a:r>
              <a:rPr lang="nl-NL" dirty="0"/>
              <a:t>Een cyberweerbaar mkb</a:t>
            </a:r>
          </a:p>
        </p:txBody>
      </p:sp>
      <p:sp>
        <p:nvSpPr>
          <p:cNvPr id="17" name="Tijdelijke aanduiding voor tekst 16">
            <a:extLst>
              <a:ext uri="{FF2B5EF4-FFF2-40B4-BE49-F238E27FC236}">
                <a16:creationId xmlns:a16="http://schemas.microsoft.com/office/drawing/2014/main" id="{5B382185-AD87-832A-A4CD-F0FAA21C60C7}"/>
              </a:ext>
            </a:extLst>
          </p:cNvPr>
          <p:cNvSpPr>
            <a:spLocks noGrp="1"/>
          </p:cNvSpPr>
          <p:nvPr>
            <p:ph type="body" sz="quarter" idx="30"/>
          </p:nvPr>
        </p:nvSpPr>
        <p:spPr>
          <a:xfrm>
            <a:off x="9556592" y="5835048"/>
            <a:ext cx="2030413" cy="510875"/>
          </a:xfrm>
        </p:spPr>
        <p:txBody>
          <a:bodyPr/>
          <a:lstStyle/>
          <a:p>
            <a:r>
              <a:rPr lang="nl-NL" dirty="0"/>
              <a:t> </a:t>
            </a:r>
          </a:p>
        </p:txBody>
      </p:sp>
    </p:spTree>
    <p:extLst>
      <p:ext uri="{BB962C8B-B14F-4D97-AF65-F5344CB8AC3E}">
        <p14:creationId xmlns:p14="http://schemas.microsoft.com/office/powerpoint/2010/main" val="3831576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a14="http://schemas.microsoft.com/office/drawing/2010/main"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verticale tekst 2">
            <a:extLst>
              <a:ext uri="{FF2B5EF4-FFF2-40B4-BE49-F238E27FC236}">
                <a16:creationId xmlns:a16="http://schemas.microsoft.com/office/drawing/2014/main" id="{53572444-E717-066A-5261-2D50FAC950D7}"/>
              </a:ext>
            </a:extLst>
          </p:cNvPr>
          <p:cNvSpPr>
            <a:spLocks noGrp="1"/>
          </p:cNvSpPr>
          <p:nvPr>
            <p:ph type="body" orient="vert" idx="1"/>
          </p:nvPr>
        </p:nvSpPr>
        <p:spPr>
          <a:xfrm>
            <a:off x="720001" y="1593487"/>
            <a:ext cx="8619942" cy="5133883"/>
          </a:xfrm>
        </p:spPr>
        <p:txBody>
          <a:bodyPr/>
          <a:lstStyle/>
          <a:p>
            <a:pPr marL="342900" indent="-342900" algn="l" fontAlgn="t">
              <a:buAutoNum type="arabicPeriod"/>
            </a:pPr>
            <a:r>
              <a:rPr lang="nl-NL" b="1" i="0" dirty="0">
                <a:solidFill>
                  <a:srgbClr val="000000"/>
                </a:solidFill>
                <a:effectLst/>
              </a:rPr>
              <a:t>Inventariseer kwetsbaarheden</a:t>
            </a:r>
            <a:br>
              <a:rPr lang="nl-NL" b="1" i="0" dirty="0">
                <a:solidFill>
                  <a:srgbClr val="000000"/>
                </a:solidFill>
                <a:effectLst/>
              </a:rPr>
            </a:br>
            <a:r>
              <a:rPr lang="nl-NL" b="0" i="0" dirty="0">
                <a:solidFill>
                  <a:srgbClr val="000000"/>
                </a:solidFill>
                <a:effectLst/>
              </a:rPr>
              <a:t>Inventariseer de ICT-onderdelen, kwetsbaarheden en maak een risicoanalyse. Bij risico's kijk je naar beschikbaarheid, integriteit en vertrouwelijkheid.</a:t>
            </a:r>
          </a:p>
          <a:p>
            <a:pPr marL="342900" indent="-342900" algn="l" fontAlgn="t">
              <a:buAutoNum type="arabicPeriod"/>
            </a:pPr>
            <a:r>
              <a:rPr lang="nl-NL" b="1" i="0" dirty="0">
                <a:solidFill>
                  <a:srgbClr val="000000"/>
                </a:solidFill>
                <a:effectLst/>
              </a:rPr>
              <a:t>Kies veilige instellingen</a:t>
            </a:r>
            <a:br>
              <a:rPr lang="nl-NL" b="1" i="0" dirty="0">
                <a:solidFill>
                  <a:srgbClr val="000000"/>
                </a:solidFill>
                <a:effectLst/>
              </a:rPr>
            </a:br>
            <a:r>
              <a:rPr lang="nl-NL" b="0" i="0" dirty="0">
                <a:solidFill>
                  <a:srgbClr val="000000"/>
                </a:solidFill>
                <a:effectLst/>
              </a:rPr>
              <a:t>Controleer de instellingen van apparatuur, software en netwerk- en internetverbindingen. Pas standaardinstellingen aan en kijk kritisch naar functies en diensten die automatisch 'aan' staan.</a:t>
            </a:r>
          </a:p>
          <a:p>
            <a:pPr marL="342900" indent="-342900" algn="l" fontAlgn="t">
              <a:buAutoNum type="arabicPeriod"/>
            </a:pPr>
            <a:r>
              <a:rPr lang="nl-NL" b="1" i="0" dirty="0">
                <a:solidFill>
                  <a:srgbClr val="000000"/>
                </a:solidFill>
                <a:effectLst/>
              </a:rPr>
              <a:t>Voer updates uit</a:t>
            </a:r>
            <a:br>
              <a:rPr lang="nl-NL" b="1" i="0" dirty="0">
                <a:solidFill>
                  <a:srgbClr val="000000"/>
                </a:solidFill>
                <a:effectLst/>
              </a:rPr>
            </a:br>
            <a:r>
              <a:rPr lang="nl-NL" b="0" i="0" dirty="0">
                <a:solidFill>
                  <a:srgbClr val="000000"/>
                </a:solidFill>
                <a:effectLst/>
              </a:rPr>
              <a:t>Controleer of apparaten en software up-to-date zijn. Installeer beveiligingsupdates direct. Schakel automatische updates in zodat je apparaten en software voortaan altijd draaien op de laatste versie.</a:t>
            </a:r>
          </a:p>
          <a:p>
            <a:pPr marL="342900" indent="-342900" algn="l" fontAlgn="t">
              <a:buAutoNum type="arabicPeriod"/>
            </a:pPr>
            <a:r>
              <a:rPr lang="nl-NL" b="1" i="0" dirty="0">
                <a:solidFill>
                  <a:srgbClr val="000000"/>
                </a:solidFill>
                <a:effectLst/>
              </a:rPr>
              <a:t>Beperk toegang</a:t>
            </a:r>
            <a:br>
              <a:rPr lang="nl-NL" b="1" i="0" dirty="0">
                <a:solidFill>
                  <a:srgbClr val="000000"/>
                </a:solidFill>
                <a:effectLst/>
              </a:rPr>
            </a:br>
            <a:r>
              <a:rPr lang="nl-NL" b="0" i="0" dirty="0">
                <a:solidFill>
                  <a:srgbClr val="000000"/>
                </a:solidFill>
                <a:effectLst/>
              </a:rPr>
              <a:t>Definieer per medewerker tot welke systemen en data toegang vereist is om te kunnen werken. Zorg dat toegangsrechten worden aangepast als iemand een nieuwe functie krijgt of bij de onderneming vertrekt.</a:t>
            </a:r>
          </a:p>
          <a:p>
            <a:pPr marL="342900" indent="-342900" algn="l" fontAlgn="t">
              <a:buAutoNum type="arabicPeriod"/>
            </a:pPr>
            <a:r>
              <a:rPr lang="nl-NL" b="1" dirty="0"/>
              <a:t>Voorkom virussen en andere malware</a:t>
            </a:r>
            <a:br>
              <a:rPr lang="nl-NL" b="1" dirty="0"/>
            </a:br>
            <a:r>
              <a:rPr lang="nl-NL" dirty="0"/>
              <a:t>Er zijn 4 manieren om malware te voorkomen: Stimuleer veilig gedrag van medewerkers, gebruik een antivirusprogramma, download apps veilig en beperk de installatiemogelijkheden van software.</a:t>
            </a:r>
          </a:p>
          <a:p>
            <a:pPr marL="342900" indent="-342900" algn="l" fontAlgn="t">
              <a:buAutoNum type="arabicPeriod"/>
            </a:pPr>
            <a:endParaRPr lang="nl-NL" b="0" i="0" dirty="0">
              <a:solidFill>
                <a:srgbClr val="000000"/>
              </a:solidFill>
              <a:effectLst/>
              <a:latin typeface="RO Sans"/>
            </a:endParaRPr>
          </a:p>
          <a:p>
            <a:pPr marL="342900" indent="-342900" algn="l" fontAlgn="t">
              <a:buAutoNum type="arabicPeriod"/>
            </a:pPr>
            <a:endParaRPr lang="nl-NL" b="0" i="0" dirty="0">
              <a:solidFill>
                <a:srgbClr val="000000"/>
              </a:solidFill>
              <a:effectLst/>
              <a:latin typeface="RO Sans"/>
            </a:endParaRPr>
          </a:p>
          <a:p>
            <a:pPr marL="342900" indent="-342900" algn="l" fontAlgn="t">
              <a:buAutoNum type="arabicPeriod"/>
            </a:pPr>
            <a:endParaRPr lang="nl-NL" b="0" i="0" dirty="0">
              <a:solidFill>
                <a:srgbClr val="000000"/>
              </a:solidFill>
              <a:effectLst/>
              <a:latin typeface="RO Sans"/>
            </a:endParaRPr>
          </a:p>
          <a:p>
            <a:endParaRPr lang="nl-NL" dirty="0"/>
          </a:p>
        </p:txBody>
      </p:sp>
      <p:sp>
        <p:nvSpPr>
          <p:cNvPr id="4" name="Titel 3">
            <a:extLst>
              <a:ext uri="{FF2B5EF4-FFF2-40B4-BE49-F238E27FC236}">
                <a16:creationId xmlns:a16="http://schemas.microsoft.com/office/drawing/2014/main" id="{1CD150CF-4773-EE81-11A8-3A8E47E74AD4}"/>
              </a:ext>
            </a:extLst>
          </p:cNvPr>
          <p:cNvSpPr>
            <a:spLocks noGrp="1"/>
          </p:cNvSpPr>
          <p:nvPr>
            <p:ph type="title"/>
          </p:nvPr>
        </p:nvSpPr>
        <p:spPr>
          <a:xfrm>
            <a:off x="720001" y="720000"/>
            <a:ext cx="9012672" cy="504965"/>
          </a:xfrm>
        </p:spPr>
        <p:txBody>
          <a:bodyPr/>
          <a:lstStyle/>
          <a:p>
            <a:r>
              <a:rPr lang="en-US" dirty="0"/>
              <a:t>5 </a:t>
            </a:r>
            <a:r>
              <a:rPr lang="nl-NL" dirty="0"/>
              <a:t>basisprincipes</a:t>
            </a:r>
            <a:r>
              <a:rPr lang="en-US" dirty="0"/>
              <a:t> van veilig digitaal ondernemen</a:t>
            </a:r>
            <a:endParaRPr lang="nl-NL" dirty="0"/>
          </a:p>
        </p:txBody>
      </p:sp>
      <p:sp>
        <p:nvSpPr>
          <p:cNvPr id="5" name="Tijdelijke aanduiding voor datum 4">
            <a:extLst>
              <a:ext uri="{FF2B5EF4-FFF2-40B4-BE49-F238E27FC236}">
                <a16:creationId xmlns:a16="http://schemas.microsoft.com/office/drawing/2014/main" id="{86C2CB92-63D5-DF16-7456-E896B324204D}"/>
              </a:ext>
            </a:extLst>
          </p:cNvPr>
          <p:cNvSpPr>
            <a:spLocks noGrp="1"/>
          </p:cNvSpPr>
          <p:nvPr>
            <p:ph type="dt" sz="half" idx="18"/>
          </p:nvPr>
        </p:nvSpPr>
        <p:spPr/>
        <p:txBody>
          <a:bodyPr/>
          <a:lstStyle/>
          <a:p>
            <a:fld id="{73EEDE59-03AE-4C60-A3FB-350BD01FC74D}" type="datetime4">
              <a:rPr lang="nl-NL" smtClean="0"/>
              <a:t>6 mei 2026</a:t>
            </a:fld>
            <a:endParaRPr lang="nl-NL" dirty="0"/>
          </a:p>
        </p:txBody>
      </p:sp>
      <p:sp>
        <p:nvSpPr>
          <p:cNvPr id="6" name="Tijdelijke aanduiding voor voettekst 5">
            <a:extLst>
              <a:ext uri="{FF2B5EF4-FFF2-40B4-BE49-F238E27FC236}">
                <a16:creationId xmlns:a16="http://schemas.microsoft.com/office/drawing/2014/main" id="{7F11CF53-4DFA-17C2-09B7-920477F9194A}"/>
              </a:ext>
            </a:extLst>
          </p:cNvPr>
          <p:cNvSpPr>
            <a:spLocks noGrp="1"/>
          </p:cNvSpPr>
          <p:nvPr>
            <p:ph type="ftr" sz="quarter" idx="19"/>
          </p:nvPr>
        </p:nvSpPr>
        <p:spPr/>
        <p:txBody>
          <a:bodyPr/>
          <a:lstStyle/>
          <a:p>
            <a:r>
              <a:rPr lang="nl-NL"/>
              <a:t>PVO  |  A.S.R.</a:t>
            </a:r>
            <a:endParaRPr lang="nl-NL" dirty="0"/>
          </a:p>
        </p:txBody>
      </p:sp>
      <p:sp>
        <p:nvSpPr>
          <p:cNvPr id="7" name="Tijdelijke aanduiding voor dianummer 6">
            <a:extLst>
              <a:ext uri="{FF2B5EF4-FFF2-40B4-BE49-F238E27FC236}">
                <a16:creationId xmlns:a16="http://schemas.microsoft.com/office/drawing/2014/main" id="{063932BC-477F-02A0-C550-A9DA914DC5C8}"/>
              </a:ext>
            </a:extLst>
          </p:cNvPr>
          <p:cNvSpPr>
            <a:spLocks noGrp="1"/>
          </p:cNvSpPr>
          <p:nvPr>
            <p:ph type="sldNum" sz="quarter" idx="20"/>
          </p:nvPr>
        </p:nvSpPr>
        <p:spPr/>
        <p:txBody>
          <a:bodyPr/>
          <a:lstStyle/>
          <a:p>
            <a:fld id="{9E843DB9-9987-4157-AB9C-CEA8D7D910BB}" type="slidenum">
              <a:rPr lang="nl-NL" smtClean="0"/>
              <a:pPr/>
              <a:t>43</a:t>
            </a:fld>
            <a:endParaRPr lang="nl-NL" dirty="0"/>
          </a:p>
        </p:txBody>
      </p:sp>
      <p:sp>
        <p:nvSpPr>
          <p:cNvPr id="8" name="Tijdelijke aanduiding voor tekst 7">
            <a:extLst>
              <a:ext uri="{FF2B5EF4-FFF2-40B4-BE49-F238E27FC236}">
                <a16:creationId xmlns:a16="http://schemas.microsoft.com/office/drawing/2014/main" id="{44B46C48-F2B3-9AB1-DD82-83A3B8599011}"/>
              </a:ext>
            </a:extLst>
          </p:cNvPr>
          <p:cNvSpPr>
            <a:spLocks noGrp="1"/>
          </p:cNvSpPr>
          <p:nvPr>
            <p:ph type="body" sz="quarter" idx="17"/>
          </p:nvPr>
        </p:nvSpPr>
        <p:spPr/>
        <p:txBody>
          <a:bodyPr/>
          <a:lstStyle/>
          <a:p>
            <a:endParaRPr lang="nl-NL" dirty="0"/>
          </a:p>
        </p:txBody>
      </p:sp>
      <p:pic>
        <p:nvPicPr>
          <p:cNvPr id="2050" name="Picture 2">
            <a:extLst>
              <a:ext uri="{FF2B5EF4-FFF2-40B4-BE49-F238E27FC236}">
                <a16:creationId xmlns:a16="http://schemas.microsoft.com/office/drawing/2014/main" id="{24100E17-6E89-92F4-CD0F-5757658256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7971" y="1347901"/>
            <a:ext cx="1177545" cy="84953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1144DD5C-BC58-2A9E-6E96-5E6723E9D0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7972" y="2326312"/>
            <a:ext cx="1177545" cy="849532"/>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a:extLst>
              <a:ext uri="{FF2B5EF4-FFF2-40B4-BE49-F238E27FC236}">
                <a16:creationId xmlns:a16="http://schemas.microsoft.com/office/drawing/2014/main" id="{38E4B175-6BB7-69F5-E4C9-EF255A9593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7971" y="4283134"/>
            <a:ext cx="1177545" cy="849531"/>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E3EB919E-F7AD-672E-2845-FD60A0B2FD1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7972" y="3304723"/>
            <a:ext cx="1177545" cy="849532"/>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a:extLst>
              <a:ext uri="{FF2B5EF4-FFF2-40B4-BE49-F238E27FC236}">
                <a16:creationId xmlns:a16="http://schemas.microsoft.com/office/drawing/2014/main" id="{8E051812-C6A7-8FAA-EB18-9D38D1334C9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32673" y="5257296"/>
            <a:ext cx="1177545" cy="8495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64666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750"/>
                                  </p:stCondLst>
                                  <p:childTnLst>
                                    <p:set>
                                      <p:cBhvr>
                                        <p:cTn id="6" dur="1" fill="hold">
                                          <p:stCondLst>
                                            <p:cond delay="0"/>
                                          </p:stCondLst>
                                        </p:cTn>
                                        <p:tgtEl>
                                          <p:spTgt spid="2058"/>
                                        </p:tgtEl>
                                        <p:attrNameLst>
                                          <p:attrName>style.visibility</p:attrName>
                                        </p:attrNameLst>
                                      </p:cBhvr>
                                      <p:to>
                                        <p:strVal val="visible"/>
                                      </p:to>
                                    </p:set>
                                    <p:animEffect transition="in" filter="fade">
                                      <p:cBhvr>
                                        <p:cTn id="7" dur="750"/>
                                        <p:tgtEl>
                                          <p:spTgt spid="2058"/>
                                        </p:tgtEl>
                                      </p:cBhvr>
                                    </p:animEffect>
                                  </p:childTnLst>
                                </p:cTn>
                              </p:par>
                              <p:par>
                                <p:cTn id="8" presetID="10" presetClass="entr" presetSubtype="0" fill="hold" nodeType="withEffect">
                                  <p:stCondLst>
                                    <p:cond delay="750"/>
                                  </p:stCondLst>
                                  <p:childTnLst>
                                    <p:set>
                                      <p:cBhvr>
                                        <p:cTn id="9" dur="1" fill="hold">
                                          <p:stCondLst>
                                            <p:cond delay="0"/>
                                          </p:stCondLst>
                                        </p:cTn>
                                        <p:tgtEl>
                                          <p:spTgt spid="2054"/>
                                        </p:tgtEl>
                                        <p:attrNameLst>
                                          <p:attrName>style.visibility</p:attrName>
                                        </p:attrNameLst>
                                      </p:cBhvr>
                                      <p:to>
                                        <p:strVal val="visible"/>
                                      </p:to>
                                    </p:set>
                                    <p:animEffect transition="in" filter="fade">
                                      <p:cBhvr>
                                        <p:cTn id="10" dur="750"/>
                                        <p:tgtEl>
                                          <p:spTgt spid="2054"/>
                                        </p:tgtEl>
                                      </p:cBhvr>
                                    </p:animEffect>
                                  </p:childTnLst>
                                </p:cTn>
                              </p:par>
                              <p:par>
                                <p:cTn id="11" presetID="10" presetClass="entr" presetSubtype="0" fill="hold" nodeType="withEffect">
                                  <p:stCondLst>
                                    <p:cond delay="750"/>
                                  </p:stCondLst>
                                  <p:childTnLst>
                                    <p:set>
                                      <p:cBhvr>
                                        <p:cTn id="12" dur="1" fill="hold">
                                          <p:stCondLst>
                                            <p:cond delay="0"/>
                                          </p:stCondLst>
                                        </p:cTn>
                                        <p:tgtEl>
                                          <p:spTgt spid="2056"/>
                                        </p:tgtEl>
                                        <p:attrNameLst>
                                          <p:attrName>style.visibility</p:attrName>
                                        </p:attrNameLst>
                                      </p:cBhvr>
                                      <p:to>
                                        <p:strVal val="visible"/>
                                      </p:to>
                                    </p:set>
                                    <p:animEffect transition="in" filter="fade">
                                      <p:cBhvr>
                                        <p:cTn id="13" dur="750"/>
                                        <p:tgtEl>
                                          <p:spTgt spid="2056"/>
                                        </p:tgtEl>
                                      </p:cBhvr>
                                    </p:animEffect>
                                  </p:childTnLst>
                                </p:cTn>
                              </p:par>
                              <p:par>
                                <p:cTn id="14" presetID="10" presetClass="entr" presetSubtype="0" fill="hold" nodeType="withEffect">
                                  <p:stCondLst>
                                    <p:cond delay="750"/>
                                  </p:stCondLst>
                                  <p:childTnLst>
                                    <p:set>
                                      <p:cBhvr>
                                        <p:cTn id="15" dur="1" fill="hold">
                                          <p:stCondLst>
                                            <p:cond delay="0"/>
                                          </p:stCondLst>
                                        </p:cTn>
                                        <p:tgtEl>
                                          <p:spTgt spid="2052"/>
                                        </p:tgtEl>
                                        <p:attrNameLst>
                                          <p:attrName>style.visibility</p:attrName>
                                        </p:attrNameLst>
                                      </p:cBhvr>
                                      <p:to>
                                        <p:strVal val="visible"/>
                                      </p:to>
                                    </p:set>
                                    <p:animEffect transition="in" filter="fade">
                                      <p:cBhvr>
                                        <p:cTn id="16" dur="750"/>
                                        <p:tgtEl>
                                          <p:spTgt spid="2052"/>
                                        </p:tgtEl>
                                      </p:cBhvr>
                                    </p:animEffect>
                                  </p:childTnLst>
                                </p:cTn>
                              </p:par>
                              <p:par>
                                <p:cTn id="17" presetID="10" presetClass="entr" presetSubtype="0" fill="hold" nodeType="withEffect">
                                  <p:stCondLst>
                                    <p:cond delay="750"/>
                                  </p:stCondLst>
                                  <p:childTnLst>
                                    <p:set>
                                      <p:cBhvr>
                                        <p:cTn id="18" dur="1" fill="hold">
                                          <p:stCondLst>
                                            <p:cond delay="0"/>
                                          </p:stCondLst>
                                        </p:cTn>
                                        <p:tgtEl>
                                          <p:spTgt spid="2050"/>
                                        </p:tgtEl>
                                        <p:attrNameLst>
                                          <p:attrName>style.visibility</p:attrName>
                                        </p:attrNameLst>
                                      </p:cBhvr>
                                      <p:to>
                                        <p:strVal val="visible"/>
                                      </p:to>
                                    </p:set>
                                    <p:animEffect transition="in" filter="fade">
                                      <p:cBhvr>
                                        <p:cTn id="19" dur="75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jdelijke aanduiding voor tekst 5">
            <a:extLst>
              <a:ext uri="{FF2B5EF4-FFF2-40B4-BE49-F238E27FC236}">
                <a16:creationId xmlns:a16="http://schemas.microsoft.com/office/drawing/2014/main" id="{6B649667-606E-5A6F-7766-7AA973F252D6}"/>
              </a:ext>
            </a:extLst>
          </p:cNvPr>
          <p:cNvSpPr>
            <a:spLocks noGrp="1"/>
          </p:cNvSpPr>
          <p:nvPr>
            <p:ph type="body" sz="quarter" idx="21"/>
          </p:nvPr>
        </p:nvSpPr>
        <p:spPr>
          <a:xfrm>
            <a:off x="719139" y="1909391"/>
            <a:ext cx="5491161" cy="3923083"/>
          </a:xfrm>
        </p:spPr>
        <p:txBody>
          <a:bodyPr/>
          <a:lstStyle/>
          <a:p>
            <a:pPr marL="342900" indent="-342900">
              <a:buFont typeface="+mj-lt"/>
              <a:buAutoNum type="arabicPeriod"/>
            </a:pPr>
            <a:r>
              <a:rPr lang="nl-NL" sz="2000" dirty="0"/>
              <a:t>Maak een back-up (dit kan je laatste redmiddel zijn)</a:t>
            </a:r>
          </a:p>
          <a:p>
            <a:pPr marL="342900" indent="-342900">
              <a:buFont typeface="+mj-lt"/>
              <a:buAutoNum type="arabicPeriod"/>
            </a:pPr>
            <a:r>
              <a:rPr lang="nl-NL" sz="2000" dirty="0"/>
              <a:t>Log veilig in (MFA)</a:t>
            </a:r>
          </a:p>
          <a:p>
            <a:pPr marL="342900" indent="-342900">
              <a:buFont typeface="+mj-lt"/>
              <a:buAutoNum type="arabicPeriod"/>
            </a:pPr>
            <a:r>
              <a:rPr lang="nl-NL" sz="2000" dirty="0"/>
              <a:t>Zet automatisch updaten aan (updates bevatten vaak ook beveiligingsupdates)</a:t>
            </a:r>
          </a:p>
          <a:p>
            <a:pPr marL="342900" indent="-342900">
              <a:buFont typeface="+mj-lt"/>
              <a:buAutoNum type="arabicPeriod"/>
            </a:pPr>
            <a:r>
              <a:rPr lang="nl-NL" sz="2000" dirty="0"/>
              <a:t>Installeer antivirussoftware (op al je computers, telefoons en servers)</a:t>
            </a:r>
          </a:p>
          <a:p>
            <a:pPr marL="342900" indent="-342900">
              <a:buFont typeface="+mj-lt"/>
              <a:buAutoNum type="arabicPeriod"/>
            </a:pPr>
            <a:r>
              <a:rPr lang="nl-NL" sz="2000" dirty="0"/>
              <a:t>Check de beveiliging van je website (via internet.nl) </a:t>
            </a:r>
          </a:p>
          <a:p>
            <a:pPr marL="342900" indent="-342900">
              <a:buFont typeface="+mj-lt"/>
              <a:buAutoNum type="arabicPeriod"/>
            </a:pPr>
            <a:r>
              <a:rPr lang="nl-NL" sz="2000" dirty="0"/>
              <a:t>Herken </a:t>
            </a:r>
            <a:r>
              <a:rPr lang="nl-NL" sz="2000" dirty="0" err="1"/>
              <a:t>phishing</a:t>
            </a:r>
            <a:r>
              <a:rPr lang="nl-NL" sz="2000" dirty="0"/>
              <a:t> (doe de </a:t>
            </a:r>
            <a:r>
              <a:rPr lang="nl-NL" sz="2000" dirty="0" err="1"/>
              <a:t>phishingquiz</a:t>
            </a:r>
            <a:r>
              <a:rPr lang="nl-NL" sz="2000" dirty="0"/>
              <a:t> of </a:t>
            </a:r>
            <a:r>
              <a:rPr lang="nl-NL" sz="2000" dirty="0" err="1"/>
              <a:t>phishingbingo</a:t>
            </a:r>
            <a:r>
              <a:rPr lang="nl-NL" sz="2000" dirty="0"/>
              <a:t> van het </a:t>
            </a:r>
            <a:r>
              <a:rPr lang="nl-NL" sz="2000" u="sng" dirty="0"/>
              <a:t>Digital Trust Center)</a:t>
            </a:r>
            <a:endParaRPr lang="nl-NL" sz="2000" dirty="0"/>
          </a:p>
          <a:p>
            <a:pPr marL="342900" indent="-342900">
              <a:buFont typeface="+mj-lt"/>
              <a:buAutoNum type="arabicPeriod"/>
            </a:pPr>
            <a:r>
              <a:rPr lang="nl-NL" sz="2000" dirty="0"/>
              <a:t>Print een bellijst</a:t>
            </a:r>
          </a:p>
        </p:txBody>
      </p:sp>
      <p:sp>
        <p:nvSpPr>
          <p:cNvPr id="2" name="Titel 1">
            <a:extLst>
              <a:ext uri="{FF2B5EF4-FFF2-40B4-BE49-F238E27FC236}">
                <a16:creationId xmlns:a16="http://schemas.microsoft.com/office/drawing/2014/main" id="{099BBC5A-AA32-0689-7759-41B2ED2A9BE8}"/>
              </a:ext>
            </a:extLst>
          </p:cNvPr>
          <p:cNvSpPr>
            <a:spLocks noGrp="1"/>
          </p:cNvSpPr>
          <p:nvPr>
            <p:ph type="title"/>
          </p:nvPr>
        </p:nvSpPr>
        <p:spPr>
          <a:xfrm>
            <a:off x="720000" y="720000"/>
            <a:ext cx="10878442" cy="304927"/>
          </a:xfrm>
        </p:spPr>
        <p:txBody>
          <a:bodyPr/>
          <a:lstStyle/>
          <a:p>
            <a:r>
              <a:rPr lang="nl-NL" dirty="0"/>
              <a:t>Start met de cyberveiligheid van jouw bedrijf met</a:t>
            </a:r>
            <a:br>
              <a:rPr lang="nl-NL" dirty="0"/>
            </a:br>
            <a:r>
              <a:rPr lang="nl-NL" dirty="0"/>
              <a:t>7 maatregelen</a:t>
            </a:r>
          </a:p>
        </p:txBody>
      </p:sp>
      <p:sp>
        <p:nvSpPr>
          <p:cNvPr id="8" name="Tekstvak 7">
            <a:extLst>
              <a:ext uri="{FF2B5EF4-FFF2-40B4-BE49-F238E27FC236}">
                <a16:creationId xmlns:a16="http://schemas.microsoft.com/office/drawing/2014/main" id="{3CB2F6CA-F2DF-FC4C-1510-49ADFCC61484}"/>
              </a:ext>
            </a:extLst>
          </p:cNvPr>
          <p:cNvSpPr txBox="1"/>
          <p:nvPr/>
        </p:nvSpPr>
        <p:spPr>
          <a:xfrm>
            <a:off x="6743700" y="1909391"/>
            <a:ext cx="5022850" cy="3554819"/>
          </a:xfrm>
          <a:prstGeom prst="rect">
            <a:avLst/>
          </a:prstGeom>
          <a:noFill/>
        </p:spPr>
        <p:txBody>
          <a:bodyPr wrap="square">
            <a:spAutoFit/>
          </a:bodyPr>
          <a:lstStyle/>
          <a:p>
            <a:r>
              <a:rPr lang="nl-NL" sz="2000" dirty="0"/>
              <a:t>Menselijke factor:</a:t>
            </a:r>
          </a:p>
          <a:p>
            <a:pPr marL="174625" lvl="1" indent="-174625">
              <a:spcBef>
                <a:spcPts val="600"/>
              </a:spcBef>
              <a:spcAft>
                <a:spcPts val="600"/>
              </a:spcAft>
              <a:buClr>
                <a:schemeClr val="accent4"/>
              </a:buClr>
              <a:buBlip>
                <a:blip>
                  <a:extLst>
                    <a:ext uri="{96DAC541-7B7A-43D3-8B79-37D633B846F1}">
                      <asvg:svgBlip xmlns:asvg="http://schemas.microsoft.com/office/drawing/2016/SVG/main" r:embed="rId2"/>
                    </a:ext>
                  </a:extLst>
                </a:blip>
              </a:buBlip>
            </a:pPr>
            <a:r>
              <a:rPr lang="nl-NL" sz="2000" dirty="0"/>
              <a:t>Alert blijven (gezond wantrouwen voor alles op het internet)</a:t>
            </a:r>
          </a:p>
          <a:p>
            <a:pPr marL="174625" lvl="1" indent="-174625">
              <a:spcBef>
                <a:spcPts val="600"/>
              </a:spcBef>
              <a:spcAft>
                <a:spcPts val="600"/>
              </a:spcAft>
              <a:buClr>
                <a:schemeClr val="accent4"/>
              </a:buClr>
              <a:buBlip>
                <a:blip>
                  <a:extLst>
                    <a:ext uri="{96DAC541-7B7A-43D3-8B79-37D633B846F1}">
                      <asvg:svgBlip xmlns:asvg="http://schemas.microsoft.com/office/drawing/2016/SVG/main" r:embed="rId2"/>
                    </a:ext>
                  </a:extLst>
                </a:blip>
              </a:buBlip>
            </a:pPr>
            <a:r>
              <a:rPr lang="nl-NL" sz="2000" dirty="0"/>
              <a:t>Bescherm jezelf (periodieke evaluatie van je beveiligingsniveau)</a:t>
            </a:r>
          </a:p>
          <a:p>
            <a:pPr marL="174625" lvl="1" indent="-174625">
              <a:spcBef>
                <a:spcPts val="600"/>
              </a:spcBef>
              <a:spcAft>
                <a:spcPts val="600"/>
              </a:spcAft>
              <a:buClr>
                <a:schemeClr val="accent4"/>
              </a:buClr>
              <a:buBlip>
                <a:blip>
                  <a:extLst>
                    <a:ext uri="{96DAC541-7B7A-43D3-8B79-37D633B846F1}">
                      <asvg:svgBlip xmlns:asvg="http://schemas.microsoft.com/office/drawing/2016/SVG/main" r:embed="rId2"/>
                    </a:ext>
                  </a:extLst>
                </a:blip>
              </a:buBlip>
            </a:pPr>
            <a:r>
              <a:rPr lang="nl-NL" sz="2000" dirty="0"/>
              <a:t>Check altijd voordat je ergens op klikt</a:t>
            </a:r>
            <a:br>
              <a:rPr lang="nl-NL" sz="2000" dirty="0"/>
            </a:br>
            <a:r>
              <a:rPr lang="nl-NL" sz="2000" dirty="0"/>
              <a:t>(Wees voorzichtig met het klikken op linkjes en bijlagen die je niet verwacht of vertrouwt. Verifieer altijd met wie je zaken doet voordat je een handeling verricht)</a:t>
            </a:r>
          </a:p>
        </p:txBody>
      </p:sp>
      <p:sp>
        <p:nvSpPr>
          <p:cNvPr id="4" name="Tekstvak 3">
            <a:extLst>
              <a:ext uri="{FF2B5EF4-FFF2-40B4-BE49-F238E27FC236}">
                <a16:creationId xmlns:a16="http://schemas.microsoft.com/office/drawing/2014/main" id="{98B8D600-6210-DD22-4B80-0F440D97264F}"/>
              </a:ext>
            </a:extLst>
          </p:cNvPr>
          <p:cNvSpPr txBox="1"/>
          <p:nvPr/>
        </p:nvSpPr>
        <p:spPr>
          <a:xfrm>
            <a:off x="6464300" y="1909391"/>
            <a:ext cx="1117600" cy="400110"/>
          </a:xfrm>
          <a:prstGeom prst="rect">
            <a:avLst/>
          </a:prstGeom>
          <a:noFill/>
        </p:spPr>
        <p:txBody>
          <a:bodyPr wrap="square">
            <a:spAutoFit/>
          </a:bodyPr>
          <a:lstStyle/>
          <a:p>
            <a:r>
              <a:rPr lang="nl-NL" sz="2000" dirty="0">
                <a:solidFill>
                  <a:srgbClr val="008ACF"/>
                </a:solidFill>
              </a:rPr>
              <a:t>8. </a:t>
            </a:r>
          </a:p>
        </p:txBody>
      </p:sp>
    </p:spTree>
    <p:extLst>
      <p:ext uri="{BB962C8B-B14F-4D97-AF65-F5344CB8AC3E}">
        <p14:creationId xmlns:p14="http://schemas.microsoft.com/office/powerpoint/2010/main" val="15301931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4874F-DD64-D521-18B8-7D829AB89EFC}"/>
            </a:ext>
          </a:extLst>
        </p:cNvPr>
        <p:cNvGrpSpPr/>
        <p:nvPr/>
      </p:nvGrpSpPr>
      <p:grpSpPr>
        <a:xfrm>
          <a:off x="0" y="0"/>
          <a:ext cx="0" cy="0"/>
          <a:chOff x="0" y="0"/>
          <a:chExt cx="0" cy="0"/>
        </a:xfrm>
      </p:grpSpPr>
      <p:sp>
        <p:nvSpPr>
          <p:cNvPr id="3" name="Tekstvak 2">
            <a:extLst>
              <a:ext uri="{FF2B5EF4-FFF2-40B4-BE49-F238E27FC236}">
                <a16:creationId xmlns:a16="http://schemas.microsoft.com/office/drawing/2014/main" id="{46922294-6638-78E9-3695-9A62E5745CC9}"/>
              </a:ext>
            </a:extLst>
          </p:cNvPr>
          <p:cNvSpPr txBox="1"/>
          <p:nvPr/>
        </p:nvSpPr>
        <p:spPr>
          <a:xfrm>
            <a:off x="497888" y="5747993"/>
            <a:ext cx="6352445" cy="830997"/>
          </a:xfrm>
          <a:prstGeom prst="rect">
            <a:avLst/>
          </a:prstGeom>
          <a:noFill/>
        </p:spPr>
        <p:txBody>
          <a:bodyPr wrap="square">
            <a:spAutoFit/>
          </a:bodyPr>
          <a:lstStyle/>
          <a:p>
            <a:r>
              <a:rPr lang="nl-NL" sz="2400" b="1" dirty="0">
                <a:solidFill>
                  <a:schemeClr val="accent4"/>
                </a:solidFill>
              </a:rPr>
              <a:t>pvo-zeelandwestbrabant.nl </a:t>
            </a:r>
          </a:p>
          <a:p>
            <a:r>
              <a:rPr lang="nl-NL" sz="2400" b="1" dirty="0">
                <a:solidFill>
                  <a:schemeClr val="accent4"/>
                </a:solidFill>
                <a:sym typeface="Wingdings" panose="05000000000000000000" pitchFamily="2" charset="2"/>
              </a:rPr>
              <a:t> thema cybercrime</a:t>
            </a:r>
            <a:endParaRPr lang="nl-NL" sz="2400" b="1" dirty="0">
              <a:solidFill>
                <a:schemeClr val="accent4"/>
              </a:solidFill>
            </a:endParaRPr>
          </a:p>
        </p:txBody>
      </p:sp>
      <p:pic>
        <p:nvPicPr>
          <p:cNvPr id="6" name="Afbeelding 5">
            <a:extLst>
              <a:ext uri="{FF2B5EF4-FFF2-40B4-BE49-F238E27FC236}">
                <a16:creationId xmlns:a16="http://schemas.microsoft.com/office/drawing/2014/main" id="{D482FC39-D882-18F3-596A-339705975877}"/>
              </a:ext>
            </a:extLst>
          </p:cNvPr>
          <p:cNvPicPr>
            <a:picLocks noChangeAspect="1"/>
          </p:cNvPicPr>
          <p:nvPr/>
        </p:nvPicPr>
        <p:blipFill>
          <a:blip r:embed="rId2"/>
          <a:stretch>
            <a:fillRect/>
          </a:stretch>
        </p:blipFill>
        <p:spPr>
          <a:xfrm>
            <a:off x="5341666" y="3060793"/>
            <a:ext cx="6256775" cy="3055531"/>
          </a:xfrm>
          <a:prstGeom prst="rect">
            <a:avLst/>
          </a:prstGeom>
        </p:spPr>
      </p:pic>
      <p:pic>
        <p:nvPicPr>
          <p:cNvPr id="3074" name="Picture 2" descr="Nationaal Cyber Security Centrum - Wikipedia">
            <a:extLst>
              <a:ext uri="{FF2B5EF4-FFF2-40B4-BE49-F238E27FC236}">
                <a16:creationId xmlns:a16="http://schemas.microsoft.com/office/drawing/2014/main" id="{7E1389CB-04B4-3BCC-0910-E08F20EE143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7556"/>
          <a:stretch>
            <a:fillRect/>
          </a:stretch>
        </p:blipFill>
        <p:spPr bwMode="auto">
          <a:xfrm>
            <a:off x="5341666" y="279010"/>
            <a:ext cx="3004869" cy="1292141"/>
          </a:xfrm>
          <a:prstGeom prst="rect">
            <a:avLst/>
          </a:prstGeom>
          <a:noFill/>
          <a:extLst>
            <a:ext uri="{909E8E84-426E-40DD-AFC4-6F175D3DCCD1}">
              <a14:hiddenFill xmlns:a14="http://schemas.microsoft.com/office/drawing/2010/main">
                <a:solidFill>
                  <a:srgbClr val="FFFFFF"/>
                </a:solidFill>
              </a14:hiddenFill>
            </a:ext>
          </a:extLst>
        </p:spPr>
      </p:pic>
      <p:pic>
        <p:nvPicPr>
          <p:cNvPr id="12" name="Afbeelding 11">
            <a:extLst>
              <a:ext uri="{FF2B5EF4-FFF2-40B4-BE49-F238E27FC236}">
                <a16:creationId xmlns:a16="http://schemas.microsoft.com/office/drawing/2014/main" id="{3BD9DFFE-2C7E-FEF8-C739-9FC5160E8776}"/>
              </a:ext>
            </a:extLst>
          </p:cNvPr>
          <p:cNvPicPr>
            <a:picLocks noChangeAspect="1"/>
          </p:cNvPicPr>
          <p:nvPr/>
        </p:nvPicPr>
        <p:blipFill>
          <a:blip r:embed="rId4"/>
          <a:srcRect l="-1" r="3"/>
          <a:stretch>
            <a:fillRect/>
          </a:stretch>
        </p:blipFill>
        <p:spPr>
          <a:xfrm>
            <a:off x="5313092" y="1493806"/>
            <a:ext cx="6352445" cy="1566987"/>
          </a:xfrm>
          <a:prstGeom prst="rect">
            <a:avLst/>
          </a:prstGeom>
        </p:spPr>
      </p:pic>
      <p:sp>
        <p:nvSpPr>
          <p:cNvPr id="13" name="Titel 1">
            <a:extLst>
              <a:ext uri="{FF2B5EF4-FFF2-40B4-BE49-F238E27FC236}">
                <a16:creationId xmlns:a16="http://schemas.microsoft.com/office/drawing/2014/main" id="{9EC9160D-24AB-2470-7918-06A139335B4E}"/>
              </a:ext>
            </a:extLst>
          </p:cNvPr>
          <p:cNvSpPr>
            <a:spLocks noGrp="1"/>
          </p:cNvSpPr>
          <p:nvPr>
            <p:ph type="title"/>
          </p:nvPr>
        </p:nvSpPr>
        <p:spPr>
          <a:xfrm>
            <a:off x="720000" y="720000"/>
            <a:ext cx="10878442" cy="304927"/>
          </a:xfrm>
        </p:spPr>
        <p:txBody>
          <a:bodyPr/>
          <a:lstStyle/>
          <a:p>
            <a:r>
              <a:rPr lang="nl-NL" dirty="0"/>
              <a:t>Kijk op</a:t>
            </a:r>
          </a:p>
        </p:txBody>
      </p:sp>
      <p:pic>
        <p:nvPicPr>
          <p:cNvPr id="17" name="Afbeelding 16">
            <a:extLst>
              <a:ext uri="{FF2B5EF4-FFF2-40B4-BE49-F238E27FC236}">
                <a16:creationId xmlns:a16="http://schemas.microsoft.com/office/drawing/2014/main" id="{3B839299-C6EE-3D68-B9F0-6A82F33A80B6}"/>
              </a:ext>
            </a:extLst>
          </p:cNvPr>
          <p:cNvPicPr>
            <a:picLocks noChangeAspect="1"/>
          </p:cNvPicPr>
          <p:nvPr/>
        </p:nvPicPr>
        <p:blipFill>
          <a:blip r:embed="rId5"/>
          <a:stretch>
            <a:fillRect/>
          </a:stretch>
        </p:blipFill>
        <p:spPr>
          <a:xfrm>
            <a:off x="526463" y="1493806"/>
            <a:ext cx="4137750" cy="3870387"/>
          </a:xfrm>
          <a:prstGeom prst="rect">
            <a:avLst/>
          </a:prstGeom>
        </p:spPr>
      </p:pic>
      <p:sp>
        <p:nvSpPr>
          <p:cNvPr id="18" name="Tekstvak 17">
            <a:extLst>
              <a:ext uri="{FF2B5EF4-FFF2-40B4-BE49-F238E27FC236}">
                <a16:creationId xmlns:a16="http://schemas.microsoft.com/office/drawing/2014/main" id="{7888E8ED-C044-7862-7D60-14763BEF9733}"/>
              </a:ext>
            </a:extLst>
          </p:cNvPr>
          <p:cNvSpPr txBox="1"/>
          <p:nvPr/>
        </p:nvSpPr>
        <p:spPr>
          <a:xfrm>
            <a:off x="7929828" y="6117325"/>
            <a:ext cx="1118972" cy="461665"/>
          </a:xfrm>
          <a:prstGeom prst="rect">
            <a:avLst/>
          </a:prstGeom>
          <a:noFill/>
        </p:spPr>
        <p:txBody>
          <a:bodyPr wrap="square">
            <a:spAutoFit/>
          </a:bodyPr>
          <a:lstStyle>
            <a:defPPr>
              <a:defRPr lang="nl-NL"/>
            </a:defPPr>
            <a:lvl1pPr>
              <a:defRPr sz="2400" b="1">
                <a:solidFill>
                  <a:schemeClr val="accent4"/>
                </a:solidFill>
              </a:defRPr>
            </a:lvl1pPr>
          </a:lstStyle>
          <a:p>
            <a:r>
              <a:rPr lang="nl-NL" dirty="0"/>
              <a:t>ncsc.nl</a:t>
            </a:r>
          </a:p>
        </p:txBody>
      </p:sp>
    </p:spTree>
    <p:extLst>
      <p:ext uri="{BB962C8B-B14F-4D97-AF65-F5344CB8AC3E}">
        <p14:creationId xmlns:p14="http://schemas.microsoft.com/office/powerpoint/2010/main" val="39712780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verticale tekst 2">
            <a:extLst>
              <a:ext uri="{FF2B5EF4-FFF2-40B4-BE49-F238E27FC236}">
                <a16:creationId xmlns:a16="http://schemas.microsoft.com/office/drawing/2014/main" id="{0A762C16-493B-AA17-F325-7FF087680B37}"/>
              </a:ext>
            </a:extLst>
          </p:cNvPr>
          <p:cNvSpPr>
            <a:spLocks noGrp="1"/>
          </p:cNvSpPr>
          <p:nvPr>
            <p:ph type="body" orient="vert" idx="1"/>
          </p:nvPr>
        </p:nvSpPr>
        <p:spPr>
          <a:xfrm>
            <a:off x="692820" y="1310400"/>
            <a:ext cx="6639444" cy="4237200"/>
          </a:xfrm>
        </p:spPr>
        <p:txBody>
          <a:bodyPr/>
          <a:lstStyle/>
          <a:p>
            <a:pPr lvl="4"/>
            <a:r>
              <a:rPr lang="nl-NL" dirty="0"/>
              <a:t>Cybercriminaliteit</a:t>
            </a:r>
          </a:p>
          <a:p>
            <a:r>
              <a:rPr lang="nl-NL" sz="2000" dirty="0"/>
              <a:t>Bewustwording d.m.v. voorlichting via regionale en lokale bijeenkomsten </a:t>
            </a:r>
          </a:p>
          <a:p>
            <a:r>
              <a:rPr lang="nl-NL" sz="2000" dirty="0"/>
              <a:t>Folder 10 vragen aan je IT-leverancier</a:t>
            </a:r>
          </a:p>
          <a:p>
            <a:r>
              <a:rPr lang="nl-NL" sz="2000" dirty="0"/>
              <a:t>Via PPS structuur in aangifte en melding aanbrengen</a:t>
            </a:r>
          </a:p>
          <a:p>
            <a:r>
              <a:rPr lang="nl-NL" sz="2000" dirty="0"/>
              <a:t>Zetten ons in op verschillende sectoren</a:t>
            </a:r>
          </a:p>
          <a:p>
            <a:endParaRPr lang="nl-NL" dirty="0"/>
          </a:p>
        </p:txBody>
      </p:sp>
      <p:sp>
        <p:nvSpPr>
          <p:cNvPr id="4" name="Titel 3">
            <a:extLst>
              <a:ext uri="{FF2B5EF4-FFF2-40B4-BE49-F238E27FC236}">
                <a16:creationId xmlns:a16="http://schemas.microsoft.com/office/drawing/2014/main" id="{A37A63E1-6322-D671-D579-ECBD20679C02}"/>
              </a:ext>
            </a:extLst>
          </p:cNvPr>
          <p:cNvSpPr>
            <a:spLocks noGrp="1"/>
          </p:cNvSpPr>
          <p:nvPr>
            <p:ph type="title"/>
          </p:nvPr>
        </p:nvSpPr>
        <p:spPr/>
        <p:txBody>
          <a:bodyPr/>
          <a:lstStyle/>
          <a:p>
            <a:r>
              <a:rPr lang="en-US" dirty="0"/>
              <a:t>Wat bieden we aan?</a:t>
            </a:r>
            <a:endParaRPr lang="nl-NL" dirty="0"/>
          </a:p>
        </p:txBody>
      </p:sp>
      <p:sp>
        <p:nvSpPr>
          <p:cNvPr id="5" name="Tijdelijke aanduiding voor datum 4">
            <a:extLst>
              <a:ext uri="{FF2B5EF4-FFF2-40B4-BE49-F238E27FC236}">
                <a16:creationId xmlns:a16="http://schemas.microsoft.com/office/drawing/2014/main" id="{A1FD5BFA-1DA9-B5BD-09E7-B756507F0399}"/>
              </a:ext>
            </a:extLst>
          </p:cNvPr>
          <p:cNvSpPr>
            <a:spLocks noGrp="1"/>
          </p:cNvSpPr>
          <p:nvPr>
            <p:ph type="dt" sz="half" idx="20"/>
          </p:nvPr>
        </p:nvSpPr>
        <p:spPr/>
        <p:txBody>
          <a:bodyPr/>
          <a:lstStyle/>
          <a:p>
            <a:fld id="{BD3413F0-FAD6-4F4F-8CAD-DE592ED91126}" type="datetime4">
              <a:rPr lang="nl-NL" smtClean="0"/>
              <a:t>6 mei 2026</a:t>
            </a:fld>
            <a:endParaRPr lang="nl-NL" dirty="0"/>
          </a:p>
        </p:txBody>
      </p:sp>
      <p:sp>
        <p:nvSpPr>
          <p:cNvPr id="6" name="Tijdelijke aanduiding voor voettekst 5">
            <a:extLst>
              <a:ext uri="{FF2B5EF4-FFF2-40B4-BE49-F238E27FC236}">
                <a16:creationId xmlns:a16="http://schemas.microsoft.com/office/drawing/2014/main" id="{FB731CD5-E598-BAAC-BF2C-4C1ACBA96D52}"/>
              </a:ext>
            </a:extLst>
          </p:cNvPr>
          <p:cNvSpPr>
            <a:spLocks noGrp="1"/>
          </p:cNvSpPr>
          <p:nvPr>
            <p:ph type="ftr" sz="quarter" idx="21"/>
          </p:nvPr>
        </p:nvSpPr>
        <p:spPr/>
        <p:txBody>
          <a:bodyPr/>
          <a:lstStyle/>
          <a:p>
            <a:r>
              <a:rPr lang="nl-NL"/>
              <a:t>PVO  |  A.S.R.</a:t>
            </a:r>
            <a:endParaRPr lang="nl-NL" dirty="0"/>
          </a:p>
        </p:txBody>
      </p:sp>
      <p:sp>
        <p:nvSpPr>
          <p:cNvPr id="7" name="Tijdelijke aanduiding voor dianummer 6">
            <a:extLst>
              <a:ext uri="{FF2B5EF4-FFF2-40B4-BE49-F238E27FC236}">
                <a16:creationId xmlns:a16="http://schemas.microsoft.com/office/drawing/2014/main" id="{6073B3B8-C55F-B899-A900-7C38715FC05E}"/>
              </a:ext>
            </a:extLst>
          </p:cNvPr>
          <p:cNvSpPr>
            <a:spLocks noGrp="1"/>
          </p:cNvSpPr>
          <p:nvPr>
            <p:ph type="sldNum" sz="quarter" idx="22"/>
          </p:nvPr>
        </p:nvSpPr>
        <p:spPr/>
        <p:txBody>
          <a:bodyPr/>
          <a:lstStyle/>
          <a:p>
            <a:fld id="{9E843DB9-9987-4157-AB9C-CEA8D7D910BB}" type="slidenum">
              <a:rPr lang="nl-NL" smtClean="0"/>
              <a:pPr/>
              <a:t>46</a:t>
            </a:fld>
            <a:endParaRPr lang="nl-NL" dirty="0"/>
          </a:p>
        </p:txBody>
      </p:sp>
      <p:pic>
        <p:nvPicPr>
          <p:cNvPr id="2" name="Afbeelding 1">
            <a:extLst>
              <a:ext uri="{FF2B5EF4-FFF2-40B4-BE49-F238E27FC236}">
                <a16:creationId xmlns:a16="http://schemas.microsoft.com/office/drawing/2014/main" id="{F62D1F33-4948-22A2-2087-3DEA67473179}"/>
              </a:ext>
            </a:extLst>
          </p:cNvPr>
          <p:cNvPicPr>
            <a:picLocks noChangeAspect="1"/>
          </p:cNvPicPr>
          <p:nvPr/>
        </p:nvPicPr>
        <p:blipFill>
          <a:blip r:embed="rId2"/>
          <a:stretch>
            <a:fillRect/>
          </a:stretch>
        </p:blipFill>
        <p:spPr>
          <a:xfrm>
            <a:off x="9808603" y="293243"/>
            <a:ext cx="1816765" cy="426757"/>
          </a:xfrm>
          <a:prstGeom prst="rect">
            <a:avLst/>
          </a:prstGeom>
        </p:spPr>
      </p:pic>
      <p:pic>
        <p:nvPicPr>
          <p:cNvPr id="9" name="Afbeelding 8">
            <a:extLst>
              <a:ext uri="{FF2B5EF4-FFF2-40B4-BE49-F238E27FC236}">
                <a16:creationId xmlns:a16="http://schemas.microsoft.com/office/drawing/2014/main" id="{C98B23CD-0CCD-DFCD-7136-32FEEAF1A865}"/>
              </a:ext>
            </a:extLst>
          </p:cNvPr>
          <p:cNvPicPr>
            <a:picLocks noChangeAspect="1"/>
          </p:cNvPicPr>
          <p:nvPr/>
        </p:nvPicPr>
        <p:blipFill>
          <a:blip r:embed="rId3"/>
          <a:stretch>
            <a:fillRect/>
          </a:stretch>
        </p:blipFill>
        <p:spPr>
          <a:xfrm>
            <a:off x="9039634" y="506621"/>
            <a:ext cx="3026593" cy="4276484"/>
          </a:xfrm>
          <a:prstGeom prst="rect">
            <a:avLst/>
          </a:prstGeom>
          <a:ln>
            <a:noFill/>
          </a:ln>
        </p:spPr>
      </p:pic>
      <p:pic>
        <p:nvPicPr>
          <p:cNvPr id="14" name="Afbeelding 13">
            <a:extLst>
              <a:ext uri="{FF2B5EF4-FFF2-40B4-BE49-F238E27FC236}">
                <a16:creationId xmlns:a16="http://schemas.microsoft.com/office/drawing/2014/main" id="{2F8935CC-CE60-1A5C-ABFD-BEA4BD988194}"/>
              </a:ext>
            </a:extLst>
          </p:cNvPr>
          <p:cNvPicPr>
            <a:picLocks noChangeAspect="1"/>
          </p:cNvPicPr>
          <p:nvPr/>
        </p:nvPicPr>
        <p:blipFill>
          <a:blip r:embed="rId4"/>
          <a:stretch>
            <a:fillRect/>
          </a:stretch>
        </p:blipFill>
        <p:spPr>
          <a:xfrm>
            <a:off x="6846778" y="1967357"/>
            <a:ext cx="3266434" cy="4597400"/>
          </a:xfrm>
          <a:prstGeom prst="rect">
            <a:avLst/>
          </a:prstGeom>
        </p:spPr>
      </p:pic>
    </p:spTree>
    <p:extLst>
      <p:ext uri="{BB962C8B-B14F-4D97-AF65-F5344CB8AC3E}">
        <p14:creationId xmlns:p14="http://schemas.microsoft.com/office/powerpoint/2010/main" val="166220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nodeType="withEffect">
                                  <p:stCondLst>
                                    <p:cond delay="75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Tijdelijke aanduiding voor afbeelding 29">
            <a:extLst>
              <a:ext uri="{FF2B5EF4-FFF2-40B4-BE49-F238E27FC236}">
                <a16:creationId xmlns:a16="http://schemas.microsoft.com/office/drawing/2014/main" id="{0E0472D7-EF76-3C4E-AF12-068B309EA3CC}"/>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6042" b="6042"/>
          <a:stretch/>
        </p:blipFill>
        <p:spPr>
          <a:xfrm>
            <a:off x="0" y="-283369"/>
            <a:ext cx="12192000" cy="7141369"/>
          </a:xfrm>
        </p:spPr>
      </p:pic>
      <p:sp>
        <p:nvSpPr>
          <p:cNvPr id="20" name="Tijdelijke aanduiding voor tekst 19">
            <a:extLst>
              <a:ext uri="{FF2B5EF4-FFF2-40B4-BE49-F238E27FC236}">
                <a16:creationId xmlns:a16="http://schemas.microsoft.com/office/drawing/2014/main" id="{0C6B1F8C-819C-96CF-FADA-9F7D5C4C30BB}"/>
              </a:ext>
            </a:extLst>
          </p:cNvPr>
          <p:cNvSpPr>
            <a:spLocks noGrp="1"/>
          </p:cNvSpPr>
          <p:nvPr>
            <p:ph type="body" sz="quarter" idx="17"/>
          </p:nvPr>
        </p:nvSpPr>
        <p:spPr>
          <a:xfrm flipH="1">
            <a:off x="0" y="0"/>
            <a:ext cx="12192000" cy="6858000"/>
          </a:xfrm>
        </p:spPr>
        <p:txBody>
          <a:bodyPr/>
          <a:lstStyle/>
          <a:p>
            <a:r>
              <a:rPr lang="nl-NL" dirty="0"/>
              <a:t> </a:t>
            </a:r>
          </a:p>
        </p:txBody>
      </p:sp>
      <p:sp>
        <p:nvSpPr>
          <p:cNvPr id="12" name="Titel 11">
            <a:extLst>
              <a:ext uri="{FF2B5EF4-FFF2-40B4-BE49-F238E27FC236}">
                <a16:creationId xmlns:a16="http://schemas.microsoft.com/office/drawing/2014/main" id="{002CDA37-DAD8-1EE8-7614-1B328CA20F6A}"/>
              </a:ext>
            </a:extLst>
          </p:cNvPr>
          <p:cNvSpPr>
            <a:spLocks noGrp="1"/>
          </p:cNvSpPr>
          <p:nvPr>
            <p:ph type="title"/>
          </p:nvPr>
        </p:nvSpPr>
        <p:spPr>
          <a:xfrm>
            <a:off x="0" y="-401319"/>
            <a:ext cx="533800" cy="221599"/>
          </a:xfrm>
        </p:spPr>
        <p:txBody>
          <a:bodyPr/>
          <a:lstStyle/>
          <a:p>
            <a:r>
              <a:rPr lang="nl-NL" dirty="0"/>
              <a:t>Outro</a:t>
            </a:r>
          </a:p>
        </p:txBody>
      </p:sp>
      <p:sp>
        <p:nvSpPr>
          <p:cNvPr id="25" name="Tijdelijke aanduiding voor tekst 24">
            <a:extLst>
              <a:ext uri="{FF2B5EF4-FFF2-40B4-BE49-F238E27FC236}">
                <a16:creationId xmlns:a16="http://schemas.microsoft.com/office/drawing/2014/main" id="{A97B8B72-97F9-C3B0-5B6A-8DC76877C3BE}"/>
              </a:ext>
            </a:extLst>
          </p:cNvPr>
          <p:cNvSpPr>
            <a:spLocks noGrp="1"/>
          </p:cNvSpPr>
          <p:nvPr>
            <p:ph type="body" sz="quarter" idx="29"/>
          </p:nvPr>
        </p:nvSpPr>
        <p:spPr>
          <a:xfrm>
            <a:off x="1505837" y="1572408"/>
            <a:ext cx="2900270" cy="1023034"/>
          </a:xfrm>
        </p:spPr>
        <p:txBody>
          <a:bodyPr/>
          <a:lstStyle/>
          <a:p>
            <a:r>
              <a:rPr lang="nl-NL" dirty="0"/>
              <a:t> </a:t>
            </a:r>
          </a:p>
        </p:txBody>
      </p:sp>
      <p:sp>
        <p:nvSpPr>
          <p:cNvPr id="26" name="Tijdelijke aanduiding voor tekst 25">
            <a:extLst>
              <a:ext uri="{FF2B5EF4-FFF2-40B4-BE49-F238E27FC236}">
                <a16:creationId xmlns:a16="http://schemas.microsoft.com/office/drawing/2014/main" id="{414B78B7-B99F-CFAD-DF10-C857166DD784}"/>
              </a:ext>
            </a:extLst>
          </p:cNvPr>
          <p:cNvSpPr>
            <a:spLocks noGrp="1"/>
          </p:cNvSpPr>
          <p:nvPr>
            <p:ph type="body" sz="quarter" idx="30"/>
          </p:nvPr>
        </p:nvSpPr>
        <p:spPr>
          <a:xfrm>
            <a:off x="2578243" y="1404055"/>
            <a:ext cx="616499" cy="566758"/>
          </a:xfrm>
        </p:spPr>
        <p:txBody>
          <a:bodyPr/>
          <a:lstStyle/>
          <a:p>
            <a:r>
              <a:rPr lang="nl-NL" dirty="0"/>
              <a:t> </a:t>
            </a:r>
          </a:p>
        </p:txBody>
      </p:sp>
      <p:sp>
        <p:nvSpPr>
          <p:cNvPr id="46" name="Tijdelijke aanduiding voor tekst 45">
            <a:extLst>
              <a:ext uri="{FF2B5EF4-FFF2-40B4-BE49-F238E27FC236}">
                <a16:creationId xmlns:a16="http://schemas.microsoft.com/office/drawing/2014/main" id="{DADA70E8-408B-BB8B-AECD-3E393964A9E1}"/>
              </a:ext>
            </a:extLst>
          </p:cNvPr>
          <p:cNvSpPr>
            <a:spLocks noGrp="1"/>
          </p:cNvSpPr>
          <p:nvPr>
            <p:ph type="body" sz="quarter" idx="21"/>
          </p:nvPr>
        </p:nvSpPr>
        <p:spPr>
          <a:xfrm>
            <a:off x="8466605" y="5167"/>
            <a:ext cx="3725395" cy="6852433"/>
          </a:xfrm>
        </p:spPr>
        <p:txBody>
          <a:bodyPr/>
          <a:lstStyle/>
          <a:p>
            <a:r>
              <a:rPr lang="nl-NL" dirty="0"/>
              <a:t> </a:t>
            </a:r>
          </a:p>
        </p:txBody>
      </p:sp>
      <p:sp>
        <p:nvSpPr>
          <p:cNvPr id="80" name="Tijdelijke aanduiding voor tekst 79">
            <a:extLst>
              <a:ext uri="{FF2B5EF4-FFF2-40B4-BE49-F238E27FC236}">
                <a16:creationId xmlns:a16="http://schemas.microsoft.com/office/drawing/2014/main" id="{142A4C9B-CEF9-5AD6-25CD-B68B39C556D3}"/>
              </a:ext>
            </a:extLst>
          </p:cNvPr>
          <p:cNvSpPr>
            <a:spLocks noGrp="1"/>
          </p:cNvSpPr>
          <p:nvPr>
            <p:ph type="body" sz="quarter" idx="10"/>
          </p:nvPr>
        </p:nvSpPr>
        <p:spPr>
          <a:xfrm>
            <a:off x="1484605" y="2805476"/>
            <a:ext cx="4244975" cy="264542"/>
          </a:xfrm>
        </p:spPr>
        <p:txBody>
          <a:bodyPr/>
          <a:lstStyle/>
          <a:p>
            <a:r>
              <a:rPr lang="nl-NL" dirty="0"/>
              <a:t>Veilig ondernemen.</a:t>
            </a:r>
          </a:p>
          <a:p>
            <a:endParaRPr lang="nl-NL" dirty="0"/>
          </a:p>
        </p:txBody>
      </p:sp>
      <p:sp>
        <p:nvSpPr>
          <p:cNvPr id="13" name="Tijdelijke aanduiding voor tekst 12">
            <a:extLst>
              <a:ext uri="{FF2B5EF4-FFF2-40B4-BE49-F238E27FC236}">
                <a16:creationId xmlns:a16="http://schemas.microsoft.com/office/drawing/2014/main" id="{018D4FF0-316A-F799-0BC7-14E279EC3C24}"/>
              </a:ext>
            </a:extLst>
          </p:cNvPr>
          <p:cNvSpPr>
            <a:spLocks noGrp="1"/>
          </p:cNvSpPr>
          <p:nvPr>
            <p:ph type="body" sz="quarter" idx="37"/>
          </p:nvPr>
        </p:nvSpPr>
        <p:spPr>
          <a:xfrm>
            <a:off x="1484309" y="3197603"/>
            <a:ext cx="4244400" cy="475200"/>
          </a:xfrm>
        </p:spPr>
        <p:txBody>
          <a:bodyPr/>
          <a:lstStyle/>
          <a:p>
            <a:r>
              <a:rPr lang="nl-NL" dirty="0"/>
              <a:t>Daar maken we ons sterk voor.</a:t>
            </a:r>
          </a:p>
        </p:txBody>
      </p:sp>
      <p:sp>
        <p:nvSpPr>
          <p:cNvPr id="54" name="Tijdelijke aanduiding voor tekst 53">
            <a:extLst>
              <a:ext uri="{FF2B5EF4-FFF2-40B4-BE49-F238E27FC236}">
                <a16:creationId xmlns:a16="http://schemas.microsoft.com/office/drawing/2014/main" id="{4EE0C95A-6800-7F99-4F85-124928267189}"/>
              </a:ext>
            </a:extLst>
          </p:cNvPr>
          <p:cNvSpPr>
            <a:spLocks noGrp="1"/>
          </p:cNvSpPr>
          <p:nvPr>
            <p:ph type="body" sz="quarter" idx="4294967295"/>
          </p:nvPr>
        </p:nvSpPr>
        <p:spPr>
          <a:xfrm flipH="1" flipV="1">
            <a:off x="0" y="4763"/>
            <a:ext cx="3725863" cy="6853237"/>
          </a:xfrm>
        </p:spPr>
        <p:txBody>
          <a:bodyPr/>
          <a:lstStyle/>
          <a:p>
            <a:r>
              <a:rPr lang="nl-NL" dirty="0"/>
              <a:t> </a:t>
            </a:r>
          </a:p>
        </p:txBody>
      </p:sp>
    </p:spTree>
    <p:extLst>
      <p:ext uri="{BB962C8B-B14F-4D97-AF65-F5344CB8AC3E}">
        <p14:creationId xmlns:p14="http://schemas.microsoft.com/office/powerpoint/2010/main" val="3990176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a16="http://schemas.microsoft.com/office/drawing/2014/main" xmlns:a14="http://schemas.microsoft.com/office/drawing/2010/main" xmlns="">
      <p:transition spd="med">
        <p:fade/>
      </p:transition>
    </mc:Fallback>
  </mc:AlternateContent>
</p:sld>
</file>

<file path=ppt/theme/theme1.xml><?xml version="1.0" encoding="utf-8"?>
<a:theme xmlns:a="http://schemas.openxmlformats.org/drawingml/2006/main" name="PVO | Oost-Brabant - intro's en outro's">
  <a:themeElements>
    <a:clrScheme name="Aangepast 34">
      <a:dk1>
        <a:srgbClr val="000000"/>
      </a:dk1>
      <a:lt1>
        <a:srgbClr val="FFFFFF"/>
      </a:lt1>
      <a:dk2>
        <a:srgbClr val="000000"/>
      </a:dk2>
      <a:lt2>
        <a:srgbClr val="FFFFFF"/>
      </a:lt2>
      <a:accent1>
        <a:srgbClr val="001935"/>
      </a:accent1>
      <a:accent2>
        <a:srgbClr val="E74011"/>
      </a:accent2>
      <a:accent3>
        <a:srgbClr val="EF7D00"/>
      </a:accent3>
      <a:accent4>
        <a:srgbClr val="008ACF"/>
      </a:accent4>
      <a:accent5>
        <a:srgbClr val="00A2E0"/>
      </a:accent5>
      <a:accent6>
        <a:srgbClr val="83D0F5"/>
      </a:accent6>
      <a:hlink>
        <a:srgbClr val="191C16"/>
      </a:hlink>
      <a:folHlink>
        <a:srgbClr val="1FF524"/>
      </a:folHlink>
    </a:clrScheme>
    <a:fontScheme name="PVO">
      <a:majorFont>
        <a:latin typeface="Roboto Serif UltraCondensed"/>
        <a:ea typeface=""/>
        <a:cs typeface=""/>
      </a:majorFont>
      <a:minorFont>
        <a:latin typeface="Archivo Narr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lIns="144000" tIns="144000" rIns="144000" bIns="144000" rtlCol="0" anchor="ctr"/>
      <a:lstStyle>
        <a:defPPr algn="ctr">
          <a:lnSpc>
            <a:spcPct val="90000"/>
          </a:lnSpc>
          <a:spcBef>
            <a:spcPts val="200"/>
          </a:spcBef>
          <a:spcAft>
            <a:spcPts val="200"/>
          </a:spcAft>
          <a:defRPr sz="16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cap="rnd">
          <a:solidFill>
            <a:schemeClr val="accent1"/>
          </a:solidFill>
          <a:roun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lnSpc>
            <a:spcPct val="90000"/>
          </a:lnSpc>
          <a:spcBef>
            <a:spcPts val="600"/>
          </a:spcBef>
          <a:spcAft>
            <a:spcPts val="600"/>
          </a:spcAft>
          <a:defRPr sz="1600"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272</TotalTime>
  <Words>4411</Words>
  <Application>Microsoft Office PowerPoint</Application>
  <PresentationFormat>Breedbeeld</PresentationFormat>
  <Paragraphs>711</Paragraphs>
  <Slides>47</Slides>
  <Notes>10</Notes>
  <HiddenSlides>0</HiddenSlides>
  <MMClips>1</MMClips>
  <ScaleCrop>false</ScaleCrop>
  <HeadingPairs>
    <vt:vector size="6" baseType="variant">
      <vt:variant>
        <vt:lpstr>Gebruikte lettertypen</vt:lpstr>
      </vt:variant>
      <vt:variant>
        <vt:i4>8</vt:i4>
      </vt:variant>
      <vt:variant>
        <vt:lpstr>Thema</vt:lpstr>
      </vt:variant>
      <vt:variant>
        <vt:i4>1</vt:i4>
      </vt:variant>
      <vt:variant>
        <vt:lpstr>Diatitels</vt:lpstr>
      </vt:variant>
      <vt:variant>
        <vt:i4>47</vt:i4>
      </vt:variant>
    </vt:vector>
  </HeadingPairs>
  <TitlesOfParts>
    <vt:vector size="56" baseType="lpstr">
      <vt:lpstr>Aptos</vt:lpstr>
      <vt:lpstr>Archivo Narrow</vt:lpstr>
      <vt:lpstr>Arial</vt:lpstr>
      <vt:lpstr>Calibri</vt:lpstr>
      <vt:lpstr>RO Sans</vt:lpstr>
      <vt:lpstr>Roboto Serif UltraCondensed</vt:lpstr>
      <vt:lpstr>Segoe UI</vt:lpstr>
      <vt:lpstr>Wingdings</vt:lpstr>
      <vt:lpstr>PVO | Oost-Brabant - intro's en outro's</vt:lpstr>
      <vt:lpstr>Cyberveiligheid Bijeenkomst Engelen</vt:lpstr>
      <vt:lpstr>Even voorstellen</vt:lpstr>
      <vt:lpstr>De PVO regio’s</vt:lpstr>
      <vt:lpstr>Criminaliteit is er (helaas) overal!</vt:lpstr>
      <vt:lpstr>Hoofdstuk</vt:lpstr>
      <vt:lpstr>Cybercriminaliteit</vt:lpstr>
      <vt:lpstr>Cybercriminaliteit</vt:lpstr>
      <vt:lpstr>Cybercriminaliteit</vt:lpstr>
      <vt:lpstr>Cybercriminaliteit</vt:lpstr>
      <vt:lpstr>Cybercriminaliteit</vt:lpstr>
      <vt:lpstr>Cybercriminaliteit</vt:lpstr>
      <vt:lpstr>Cybercriminaliteit</vt:lpstr>
      <vt:lpstr>Cybercriminaliteit</vt:lpstr>
      <vt:lpstr>Cybercriminaliteit</vt:lpstr>
      <vt:lpstr>Cybercriminaliteit</vt:lpstr>
      <vt:lpstr>Cybercriminaliteit</vt:lpstr>
      <vt:lpstr>Cybercriminaliteit</vt:lpstr>
      <vt:lpstr>Cybercriminaliteit</vt:lpstr>
      <vt:lpstr>Cybercriminaliteit</vt:lpstr>
      <vt:lpstr>Cybercriminaliteit</vt:lpstr>
      <vt:lpstr>Cybercriminaliteit</vt:lpstr>
      <vt:lpstr>Cybercriminaliteit</vt:lpstr>
      <vt:lpstr>Cybercriminaliteit</vt:lpstr>
      <vt:lpstr>Overtuigingen die wij vaak horen…</vt:lpstr>
      <vt:lpstr>Impact van cybercriminaliteit</vt:lpstr>
      <vt:lpstr>Het lijkt bijna normaal te worden…</vt:lpstr>
      <vt:lpstr>Ondernemers werken steeds meer met geautomatiseerde systemen.</vt:lpstr>
      <vt:lpstr>PowerPoint-presentatie</vt:lpstr>
      <vt:lpstr>PowerPoint-presentatie</vt:lpstr>
      <vt:lpstr>PowerPoint-presentatie</vt:lpstr>
      <vt:lpstr>PowerPoint-presentatie</vt:lpstr>
      <vt:lpstr>PowerPoint-presentatie</vt:lpstr>
      <vt:lpstr>Hoe herken je cybercrime? </vt:lpstr>
      <vt:lpstr>Hoe herken je cybercrime? </vt:lpstr>
      <vt:lpstr>Hoe herken je cybercrime? </vt:lpstr>
      <vt:lpstr>Hoe herken je cybercrime? </vt:lpstr>
      <vt:lpstr>Hoofdstuk</vt:lpstr>
      <vt:lpstr>Phishing voelt niet meer als phishing</vt:lpstr>
      <vt:lpstr>A.I. &amp; Deepfake</vt:lpstr>
      <vt:lpstr>Hoeveel materiaal is nodig om een deepfake te creëren?</vt:lpstr>
      <vt:lpstr>Data als startpunt</vt:lpstr>
      <vt:lpstr>Hoofdstuk</vt:lpstr>
      <vt:lpstr>5 basisprincipes van veilig digitaal ondernemen</vt:lpstr>
      <vt:lpstr>Start met de cyberveiligheid van jouw bedrijf met 7 maatregelen</vt:lpstr>
      <vt:lpstr>Kijk op</vt:lpstr>
      <vt:lpstr>Wat bieden we aan?</vt:lpstr>
      <vt:lpstr>Outro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Ben Stofbergen</dc:creator>
  <cp:lastModifiedBy>Ben Stofbergen</cp:lastModifiedBy>
  <cp:revision>1</cp:revision>
  <dcterms:created xsi:type="dcterms:W3CDTF">2026-05-06T09:13:15Z</dcterms:created>
  <dcterms:modified xsi:type="dcterms:W3CDTF">2026-05-06T15:15:22Z</dcterms:modified>
</cp:coreProperties>
</file>